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1519535" cy="647954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5413"/>
    <a:srgbClr val="1C2434"/>
    <a:srgbClr val="808285"/>
    <a:srgbClr val="D2850C"/>
    <a:srgbClr val="FF9E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041"/>
        <p:guide pos="2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8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200"/>
              <a:t>2017-2024年中国食品安全市场规模</a:t>
            </a:r>
            <a:endParaRPr sz="12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7286"/>
          <c:y val="0.174666666666667"/>
          <c:w val="0.92414"/>
          <c:h val="0.7861866666666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万元</c:v>
                </c:pt>
              </c:strCache>
            </c:strRef>
          </c:tx>
          <c:spPr>
            <a:solidFill>
              <a:srgbClr val="E05413"/>
            </a:solidFill>
            <a:ln w="25400" cap="flat" cmpd="sng" algn="ctr">
              <a:noFill/>
              <a:miter lim="8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2017年</c:v>
                </c:pt>
                <c:pt idx="1">
                  <c:v>2018年</c:v>
                </c:pt>
                <c:pt idx="2">
                  <c:v>2019年</c:v>
                </c:pt>
                <c:pt idx="3">
                  <c:v>2020年</c:v>
                </c:pt>
                <c:pt idx="4">
                  <c:v>20121年</c:v>
                </c:pt>
                <c:pt idx="5">
                  <c:v>2022年</c:v>
                </c:pt>
                <c:pt idx="6">
                  <c:v>2023年</c:v>
                </c:pt>
                <c:pt idx="7">
                  <c:v>2024年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82</c:v>
                </c:pt>
                <c:pt idx="1">
                  <c:v>109</c:v>
                </c:pt>
                <c:pt idx="2">
                  <c:v>140</c:v>
                </c:pt>
                <c:pt idx="3">
                  <c:v>172</c:v>
                </c:pt>
                <c:pt idx="4">
                  <c:v>220</c:v>
                </c:pt>
                <c:pt idx="5">
                  <c:v>260</c:v>
                </c:pt>
                <c:pt idx="6">
                  <c:v>325</c:v>
                </c:pt>
                <c:pt idx="7">
                  <c:v>406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35"/>
        <c:axId val="160536594"/>
        <c:axId val="560337488"/>
      </c:barChart>
      <c:catAx>
        <c:axId val="16053659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0337488"/>
        <c:crosses val="autoZero"/>
        <c:auto val="1"/>
        <c:lblAlgn val="ctr"/>
        <c:lblOffset val="100"/>
        <c:noMultiLvlLbl val="0"/>
      </c:catAx>
      <c:valAx>
        <c:axId val="56033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053659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716" y="1143000"/>
            <a:ext cx="548656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18" charset="-122"/>
        <a:ea typeface="微软雅黑" panose="020B0503020204020204" pitchFamily="18" charset="-122"/>
        <a:cs typeface="微软雅黑" panose="020B0503020204020204" pitchFamily="18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18" charset="-122"/>
        <a:ea typeface="微软雅黑" panose="020B0503020204020204" pitchFamily="18" charset="-122"/>
        <a:cs typeface="微软雅黑" panose="020B0503020204020204" pitchFamily="18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18" charset="-122"/>
        <a:ea typeface="微软雅黑" panose="020B0503020204020204" pitchFamily="18" charset="-122"/>
        <a:cs typeface="微软雅黑" panose="020B0503020204020204" pitchFamily="18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18" charset="-122"/>
        <a:ea typeface="微软雅黑" panose="020B0503020204020204" pitchFamily="18" charset="-122"/>
        <a:cs typeface="微软雅黑" panose="020B0503020204020204" pitchFamily="18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18" charset="-122"/>
        <a:ea typeface="微软雅黑" panose="020B0503020204020204" pitchFamily="18" charset="-122"/>
        <a:cs typeface="微软雅黑" panose="020B0503020204020204" pitchFamily="18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18" charset="-122"/>
          <a:ea typeface="微软雅黑" panose="020B0503020204020204" pitchFamily="18" charset="-122"/>
          <a:cs typeface="微软雅黑" panose="020B0503020204020204" pitchFamily="18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7404"/>
            <a:ext cx="11520004" cy="3786111"/>
          </a:xfrm>
          <a:custGeom>
            <a:avLst/>
            <a:gdLst>
              <a:gd name="connsiteX0" fmla="*/ 0 w 11520004"/>
              <a:gd name="connsiteY0" fmla="*/ 3786111 h 3786111"/>
              <a:gd name="connsiteX1" fmla="*/ 11520004 w 11520004"/>
              <a:gd name="connsiteY1" fmla="*/ 3786111 h 3786111"/>
              <a:gd name="connsiteX2" fmla="*/ 11520004 w 11520004"/>
              <a:gd name="connsiteY2" fmla="*/ 0 h 3786111"/>
              <a:gd name="connsiteX3" fmla="*/ 0 w 11520004"/>
              <a:gd name="connsiteY3" fmla="*/ 0 h 3786111"/>
              <a:gd name="connsiteX4" fmla="*/ 0 w 11520004"/>
              <a:gd name="connsiteY4" fmla="*/ 3786111 h 37861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3786111">
                <a:moveTo>
                  <a:pt x="0" y="3786111"/>
                </a:moveTo>
                <a:lnTo>
                  <a:pt x="11520004" y="3786111"/>
                </a:lnTo>
                <a:lnTo>
                  <a:pt x="11520004" y="0"/>
                </a:lnTo>
                <a:lnTo>
                  <a:pt x="0" y="0"/>
                </a:lnTo>
                <a:lnTo>
                  <a:pt x="0" y="3786111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5" name="图片 4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59" y="287655"/>
            <a:ext cx="11398885" cy="519049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5335405" y="3685731"/>
            <a:ext cx="849198" cy="503897"/>
          </a:xfrm>
          <a:custGeom>
            <a:avLst/>
            <a:gdLst>
              <a:gd name="connsiteX0" fmla="*/ 0 w 849198"/>
              <a:gd name="connsiteY0" fmla="*/ 0 h 503897"/>
              <a:gd name="connsiteX1" fmla="*/ 424599 w 849198"/>
              <a:gd name="connsiteY1" fmla="*/ 503897 h 503897"/>
              <a:gd name="connsiteX2" fmla="*/ 849198 w 849198"/>
              <a:gd name="connsiteY2" fmla="*/ 0 h 503897"/>
              <a:gd name="connsiteX3" fmla="*/ 0 w 849198"/>
              <a:gd name="connsiteY3" fmla="*/ 0 h 5038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49198" h="503897">
                <a:moveTo>
                  <a:pt x="0" y="0"/>
                </a:moveTo>
                <a:lnTo>
                  <a:pt x="424599" y="503897"/>
                </a:lnTo>
                <a:lnTo>
                  <a:pt x="849198" y="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985" y="3793515"/>
            <a:ext cx="11520004" cy="2686481"/>
          </a:xfrm>
          <a:custGeom>
            <a:avLst/>
            <a:gdLst>
              <a:gd name="connsiteX0" fmla="*/ 0 w 11520004"/>
              <a:gd name="connsiteY0" fmla="*/ 2686481 h 2686481"/>
              <a:gd name="connsiteX1" fmla="*/ 11520004 w 11520004"/>
              <a:gd name="connsiteY1" fmla="*/ 2686481 h 2686481"/>
              <a:gd name="connsiteX2" fmla="*/ 11520004 w 11520004"/>
              <a:gd name="connsiteY2" fmla="*/ 0 h 2686481"/>
              <a:gd name="connsiteX3" fmla="*/ 0 w 11520004"/>
              <a:gd name="connsiteY3" fmla="*/ 0 h 2686481"/>
              <a:gd name="connsiteX4" fmla="*/ 0 w 11520004"/>
              <a:gd name="connsiteY4" fmla="*/ 2686481 h 26864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2686481">
                <a:moveTo>
                  <a:pt x="0" y="2686481"/>
                </a:moveTo>
                <a:lnTo>
                  <a:pt x="11520004" y="2686481"/>
                </a:lnTo>
                <a:lnTo>
                  <a:pt x="11520004" y="0"/>
                </a:lnTo>
                <a:lnTo>
                  <a:pt x="0" y="0"/>
                </a:lnTo>
                <a:lnTo>
                  <a:pt x="0" y="2686481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2324100" y="4686300"/>
            <a:ext cx="6845300" cy="31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20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招商总监/营销经理/销售总监/区域经理/项目负责人/招商大会</a:t>
            </a:r>
            <a:endParaRPr lang="en-US" altLang="zh-CN" sz="20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813300" y="5600700"/>
            <a:ext cx="1557020" cy="27622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招商部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 </a:t>
            </a: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2018.07.07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5225338" y="3685731"/>
            <a:ext cx="1069327" cy="634517"/>
          </a:xfrm>
          <a:custGeom>
            <a:avLst/>
            <a:gdLst>
              <a:gd name="connsiteX0" fmla="*/ 0 w 1069327"/>
              <a:gd name="connsiteY0" fmla="*/ 0 h 634517"/>
              <a:gd name="connsiteX1" fmla="*/ 534657 w 1069327"/>
              <a:gd name="connsiteY1" fmla="*/ 634517 h 634517"/>
              <a:gd name="connsiteX2" fmla="*/ 1069327 w 1069327"/>
              <a:gd name="connsiteY2" fmla="*/ 0 h 634517"/>
              <a:gd name="connsiteX3" fmla="*/ 0 w 1069327"/>
              <a:gd name="connsiteY3" fmla="*/ 0 h 6345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69327" h="634517">
                <a:moveTo>
                  <a:pt x="0" y="0"/>
                </a:moveTo>
                <a:lnTo>
                  <a:pt x="534657" y="634517"/>
                </a:lnTo>
                <a:lnTo>
                  <a:pt x="1069327" y="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TextBox 1"/>
          <p:cNvSpPr txBox="1"/>
          <p:nvPr/>
        </p:nvSpPr>
        <p:spPr>
          <a:xfrm>
            <a:off x="1816100" y="1778000"/>
            <a:ext cx="7878445" cy="89154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600"/>
              </a:lnSpc>
            </a:pPr>
            <a:r>
              <a:rPr lang="en-US" altLang="zh-CN" sz="5000" b="1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2018全国招商大会PPT模板</a:t>
            </a:r>
            <a:endParaRPr lang="en-US" altLang="zh-CN" sz="5000" b="1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摄图网-现代宏伟建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35" y="-3810"/>
            <a:ext cx="11520170" cy="6484620"/>
          </a:xfrm>
          <a:prstGeom prst="rect">
            <a:avLst/>
          </a:prstGeom>
        </p:spPr>
      </p:pic>
      <p:sp>
        <p:nvSpPr>
          <p:cNvPr id="16" name="Freeform 3"/>
          <p:cNvSpPr/>
          <p:nvPr/>
        </p:nvSpPr>
        <p:spPr>
          <a:xfrm>
            <a:off x="1963927" y="2628785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775093" y="2628785"/>
            <a:ext cx="1066800" cy="516369"/>
          </a:xfrm>
          <a:custGeom>
            <a:avLst/>
            <a:gdLst>
              <a:gd name="connsiteX0" fmla="*/ 1066800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800 w 1066800"/>
              <a:gd name="connsiteY3" fmla="*/ 0 h 516369"/>
              <a:gd name="connsiteX4" fmla="*/ 1066800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8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800" y="0"/>
                </a:lnTo>
                <a:lnTo>
                  <a:pt x="10668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1963927" y="3411677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775093" y="3411677"/>
            <a:ext cx="1066800" cy="516369"/>
          </a:xfrm>
          <a:custGeom>
            <a:avLst/>
            <a:gdLst>
              <a:gd name="connsiteX0" fmla="*/ 1066800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800 w 1066800"/>
              <a:gd name="connsiteY3" fmla="*/ 0 h 516369"/>
              <a:gd name="connsiteX4" fmla="*/ 1066800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8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800" y="0"/>
                </a:lnTo>
                <a:lnTo>
                  <a:pt x="10668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1963927" y="4194555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775093" y="4194555"/>
            <a:ext cx="1066800" cy="516369"/>
          </a:xfrm>
          <a:custGeom>
            <a:avLst/>
            <a:gdLst>
              <a:gd name="connsiteX0" fmla="*/ 1066800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800 w 1066800"/>
              <a:gd name="connsiteY3" fmla="*/ 0 h 516369"/>
              <a:gd name="connsiteX4" fmla="*/ 1066800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8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800" y="0"/>
                </a:lnTo>
                <a:lnTo>
                  <a:pt x="10668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7068718" y="2628785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5879884" y="2628785"/>
            <a:ext cx="1066800" cy="516369"/>
          </a:xfrm>
          <a:custGeom>
            <a:avLst/>
            <a:gdLst>
              <a:gd name="connsiteX0" fmla="*/ 1066799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799 w 1066800"/>
              <a:gd name="connsiteY3" fmla="*/ 0 h 516369"/>
              <a:gd name="connsiteX4" fmla="*/ 1066799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799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799" y="0"/>
                </a:lnTo>
                <a:lnTo>
                  <a:pt x="1066799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7068718" y="3411677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5879884" y="3411677"/>
            <a:ext cx="1066800" cy="516369"/>
          </a:xfrm>
          <a:custGeom>
            <a:avLst/>
            <a:gdLst>
              <a:gd name="connsiteX0" fmla="*/ 1066799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799 w 1066800"/>
              <a:gd name="connsiteY3" fmla="*/ 0 h 516369"/>
              <a:gd name="connsiteX4" fmla="*/ 1066799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799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799" y="0"/>
                </a:lnTo>
                <a:lnTo>
                  <a:pt x="1066799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7068718" y="4194555"/>
            <a:ext cx="3683000" cy="516369"/>
          </a:xfrm>
          <a:custGeom>
            <a:avLst/>
            <a:gdLst>
              <a:gd name="connsiteX0" fmla="*/ 3683000 w 3683000"/>
              <a:gd name="connsiteY0" fmla="*/ 516369 h 516369"/>
              <a:gd name="connsiteX1" fmla="*/ 0 w 3683000"/>
              <a:gd name="connsiteY1" fmla="*/ 516369 h 516369"/>
              <a:gd name="connsiteX2" fmla="*/ 0 w 3683000"/>
              <a:gd name="connsiteY2" fmla="*/ 0 h 516369"/>
              <a:gd name="connsiteX3" fmla="*/ 3683000 w 3683000"/>
              <a:gd name="connsiteY3" fmla="*/ 0 h 516369"/>
              <a:gd name="connsiteX4" fmla="*/ 3683000 w 36830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83000" h="516369">
                <a:moveTo>
                  <a:pt x="3683000" y="516369"/>
                </a:moveTo>
                <a:lnTo>
                  <a:pt x="0" y="516369"/>
                </a:lnTo>
                <a:lnTo>
                  <a:pt x="0" y="0"/>
                </a:lnTo>
                <a:lnTo>
                  <a:pt x="3683000" y="0"/>
                </a:lnTo>
                <a:lnTo>
                  <a:pt x="3683000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5879884" y="4194555"/>
            <a:ext cx="1066800" cy="516369"/>
          </a:xfrm>
          <a:custGeom>
            <a:avLst/>
            <a:gdLst>
              <a:gd name="connsiteX0" fmla="*/ 1066799 w 1066800"/>
              <a:gd name="connsiteY0" fmla="*/ 516369 h 516369"/>
              <a:gd name="connsiteX1" fmla="*/ 0 w 1066800"/>
              <a:gd name="connsiteY1" fmla="*/ 516369 h 516369"/>
              <a:gd name="connsiteX2" fmla="*/ 0 w 1066800"/>
              <a:gd name="connsiteY2" fmla="*/ 0 h 516369"/>
              <a:gd name="connsiteX3" fmla="*/ 1066799 w 1066800"/>
              <a:gd name="connsiteY3" fmla="*/ 0 h 516369"/>
              <a:gd name="connsiteX4" fmla="*/ 1066799 w 1066800"/>
              <a:gd name="connsiteY4" fmla="*/ 516369 h 5163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800" h="516369">
                <a:moveTo>
                  <a:pt x="1066799" y="516369"/>
                </a:moveTo>
                <a:lnTo>
                  <a:pt x="0" y="516369"/>
                </a:lnTo>
                <a:lnTo>
                  <a:pt x="0" y="0"/>
                </a:lnTo>
                <a:lnTo>
                  <a:pt x="1066799" y="0"/>
                </a:lnTo>
                <a:lnTo>
                  <a:pt x="1066799" y="51636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0" y="1111605"/>
            <a:ext cx="11520004" cy="620267"/>
          </a:xfrm>
          <a:custGeom>
            <a:avLst/>
            <a:gdLst>
              <a:gd name="connsiteX0" fmla="*/ 11520004 w 11520004"/>
              <a:gd name="connsiteY0" fmla="*/ 620267 h 620267"/>
              <a:gd name="connsiteX1" fmla="*/ 0 w 11520004"/>
              <a:gd name="connsiteY1" fmla="*/ 620267 h 620267"/>
              <a:gd name="connsiteX2" fmla="*/ 0 w 11520004"/>
              <a:gd name="connsiteY2" fmla="*/ 0 h 620267"/>
              <a:gd name="connsiteX3" fmla="*/ 11520004 w 11520004"/>
              <a:gd name="connsiteY3" fmla="*/ 0 h 620267"/>
              <a:gd name="connsiteX4" fmla="*/ 11520004 w 11520004"/>
              <a:gd name="connsiteY4" fmla="*/ 620267 h 6202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20267">
                <a:moveTo>
                  <a:pt x="11520004" y="620267"/>
                </a:moveTo>
                <a:lnTo>
                  <a:pt x="0" y="620267"/>
                </a:lnTo>
                <a:lnTo>
                  <a:pt x="0" y="0"/>
                </a:lnTo>
                <a:lnTo>
                  <a:pt x="11520004" y="0"/>
                </a:lnTo>
                <a:lnTo>
                  <a:pt x="11520004" y="620267"/>
                </a:lnTo>
              </a:path>
            </a:pathLst>
          </a:custGeom>
          <a:solidFill>
            <a:srgbClr val="1C2434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850900" y="2745740"/>
            <a:ext cx="901700" cy="185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市场环境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1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项目介绍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1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招商加盟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0" name="TextBox 1"/>
          <p:cNvSpPr txBox="1"/>
          <p:nvPr/>
        </p:nvSpPr>
        <p:spPr>
          <a:xfrm>
            <a:off x="2108200" y="2766060"/>
            <a:ext cx="3365500" cy="1765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市场痛点、行业发展、发展方向、市场利好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定位、简介、优势、解决方案、优势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加盟条件、加盟流程、加盟支持、加盟费用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5956300" y="2745740"/>
            <a:ext cx="901700" cy="185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公司简介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1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市场环境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100"/>
              </a:lnSpc>
            </a:pPr>
            <a:r>
              <a:rPr lang="en-US" altLang="zh-CN" sz="18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签约优惠</a:t>
            </a:r>
            <a:endParaRPr lang="en-US" altLang="zh-CN" sz="18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7289800" y="2740660"/>
            <a:ext cx="2844800" cy="18262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公司简介、公司文化、发展历程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定位、简介、优势、解决方案、用户</a:t>
            </a: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</a:pPr>
            <a:endParaRPr lang="en-US" altLang="zh-CN" sz="1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5346700" y="1130300"/>
            <a:ext cx="8001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目录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13600" y="4273670"/>
            <a:ext cx="894080" cy="3581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ts val="21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优惠政策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62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3403600"/>
            <a:ext cx="25273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市场环境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117600" y="2197100"/>
            <a:ext cx="22606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</a:pP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01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774700" y="4279900"/>
            <a:ext cx="4330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市场痛点丨行业发展丨发展方向丨市场利好</a:t>
            </a:r>
            <a:endParaRPr lang="en-US" altLang="zh-CN" sz="18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838700" y="647700"/>
            <a:ext cx="18161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zh-CN" sz="3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市场痛点</a:t>
            </a:r>
            <a:endParaRPr lang="en-US" altLang="zh-CN" sz="3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2" name="图片 11" descr="摄图网-工作中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5265" y="1964690"/>
            <a:ext cx="2468245" cy="163258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403434" y="1964613"/>
            <a:ext cx="2286000" cy="1631708"/>
          </a:xfrm>
          <a:custGeom>
            <a:avLst/>
            <a:gdLst>
              <a:gd name="connsiteX0" fmla="*/ 2286000 w 2286000"/>
              <a:gd name="connsiteY0" fmla="*/ 1631708 h 1631708"/>
              <a:gd name="connsiteX1" fmla="*/ 0 w 2286000"/>
              <a:gd name="connsiteY1" fmla="*/ 1631708 h 1631708"/>
              <a:gd name="connsiteX2" fmla="*/ 0 w 2286000"/>
              <a:gd name="connsiteY2" fmla="*/ 0 h 1631708"/>
              <a:gd name="connsiteX3" fmla="*/ 2286000 w 2286000"/>
              <a:gd name="connsiteY3" fmla="*/ 0 h 1631708"/>
              <a:gd name="connsiteX4" fmla="*/ 2286000 w 2286000"/>
              <a:gd name="connsiteY4" fmla="*/ 1631708 h 1631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86000" h="1631708">
                <a:moveTo>
                  <a:pt x="2286000" y="1631708"/>
                </a:moveTo>
                <a:lnTo>
                  <a:pt x="0" y="1631708"/>
                </a:lnTo>
                <a:lnTo>
                  <a:pt x="0" y="0"/>
                </a:lnTo>
                <a:lnTo>
                  <a:pt x="2286000" y="0"/>
                </a:lnTo>
                <a:lnTo>
                  <a:pt x="2286000" y="1631708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556000" y="2451100"/>
            <a:ext cx="19558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5207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食品安全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700"/>
              </a:lnSpc>
              <a:tabLst>
                <a:tab pos="5207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已成为民众最关注的问题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3" name="图片 12" descr="摄图网-工作中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015" y="1950720"/>
            <a:ext cx="2468245" cy="1632585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7746618" y="1951050"/>
            <a:ext cx="2286000" cy="1631708"/>
          </a:xfrm>
          <a:custGeom>
            <a:avLst/>
            <a:gdLst>
              <a:gd name="connsiteX0" fmla="*/ 2286000 w 2286000"/>
              <a:gd name="connsiteY0" fmla="*/ 1631708 h 1631708"/>
              <a:gd name="connsiteX1" fmla="*/ 0 w 2286000"/>
              <a:gd name="connsiteY1" fmla="*/ 1631708 h 1631708"/>
              <a:gd name="connsiteX2" fmla="*/ 0 w 2286000"/>
              <a:gd name="connsiteY2" fmla="*/ 0 h 1631708"/>
              <a:gd name="connsiteX3" fmla="*/ 2286000 w 2286000"/>
              <a:gd name="connsiteY3" fmla="*/ 0 h 1631708"/>
              <a:gd name="connsiteX4" fmla="*/ 2286000 w 2286000"/>
              <a:gd name="connsiteY4" fmla="*/ 1631708 h 1631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86000" h="1631708">
                <a:moveTo>
                  <a:pt x="2286000" y="1631708"/>
                </a:moveTo>
                <a:lnTo>
                  <a:pt x="0" y="1631708"/>
                </a:lnTo>
                <a:lnTo>
                  <a:pt x="0" y="0"/>
                </a:lnTo>
                <a:lnTo>
                  <a:pt x="2286000" y="0"/>
                </a:lnTo>
                <a:lnTo>
                  <a:pt x="2286000" y="1631708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933308" y="2451100"/>
            <a:ext cx="1912620" cy="6305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350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200万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tabLst>
                <a:tab pos="635000" algn="l"/>
              </a:tabLst>
            </a:pPr>
            <a:r>
              <a:rPr lang="en-US" altLang="zh-CN" sz="1400" dirty="0" smtClean="0">
                <a:solidFill>
                  <a:srgbClr val="383D4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约200万人死于食品安全</a:t>
            </a:r>
            <a:endParaRPr lang="en-US" altLang="zh-CN" sz="1400" dirty="0" smtClean="0">
              <a:solidFill>
                <a:srgbClr val="383D4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4" name="图片 13" descr="摄图网-工作中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3155" y="3855720"/>
            <a:ext cx="2468245" cy="1632585"/>
          </a:xfrm>
          <a:prstGeom prst="rect">
            <a:avLst/>
          </a:prstGeom>
        </p:spPr>
      </p:pic>
      <p:sp>
        <p:nvSpPr>
          <p:cNvPr id="5" name="Freeform 3"/>
          <p:cNvSpPr/>
          <p:nvPr/>
        </p:nvSpPr>
        <p:spPr>
          <a:xfrm>
            <a:off x="5575020" y="3855681"/>
            <a:ext cx="2286000" cy="1631708"/>
          </a:xfrm>
          <a:custGeom>
            <a:avLst/>
            <a:gdLst>
              <a:gd name="connsiteX0" fmla="*/ 2286000 w 2286000"/>
              <a:gd name="connsiteY0" fmla="*/ 1631708 h 1631708"/>
              <a:gd name="connsiteX1" fmla="*/ 0 w 2286000"/>
              <a:gd name="connsiteY1" fmla="*/ 1631708 h 1631708"/>
              <a:gd name="connsiteX2" fmla="*/ 0 w 2286000"/>
              <a:gd name="connsiteY2" fmla="*/ 0 h 1631708"/>
              <a:gd name="connsiteX3" fmla="*/ 2286000 w 2286000"/>
              <a:gd name="connsiteY3" fmla="*/ 0 h 1631708"/>
              <a:gd name="connsiteX4" fmla="*/ 2286000 w 2286000"/>
              <a:gd name="connsiteY4" fmla="*/ 1631708 h 1631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86000" h="1631708">
                <a:moveTo>
                  <a:pt x="2286000" y="1631708"/>
                </a:moveTo>
                <a:lnTo>
                  <a:pt x="0" y="1631708"/>
                </a:lnTo>
                <a:lnTo>
                  <a:pt x="0" y="0"/>
                </a:lnTo>
                <a:lnTo>
                  <a:pt x="2286000" y="0"/>
                </a:lnTo>
                <a:lnTo>
                  <a:pt x="2286000" y="1631708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727700" y="4343400"/>
            <a:ext cx="19685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7366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60起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700"/>
              </a:lnSpc>
              <a:tabLst>
                <a:tab pos="736600" algn="l"/>
              </a:tabLst>
            </a:pPr>
            <a:r>
              <a:rPr lang="en-US" altLang="zh-CN" sz="1400" dirty="0" smtClean="0">
                <a:solidFill>
                  <a:srgbClr val="383D4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食品安全事件每天约60起</a:t>
            </a:r>
            <a:endParaRPr lang="en-US" altLang="zh-CN" sz="1400" dirty="0" smtClean="0">
              <a:solidFill>
                <a:srgbClr val="383D4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243317" y="2606662"/>
            <a:ext cx="8041779" cy="1254645"/>
          </a:xfrm>
          <a:custGeom>
            <a:avLst/>
            <a:gdLst>
              <a:gd name="connsiteX0" fmla="*/ 8041779 w 8041779"/>
              <a:gd name="connsiteY0" fmla="*/ 1254645 h 1254645"/>
              <a:gd name="connsiteX1" fmla="*/ 0 w 8041779"/>
              <a:gd name="connsiteY1" fmla="*/ 1254645 h 1254645"/>
              <a:gd name="connsiteX2" fmla="*/ 0 w 8041779"/>
              <a:gd name="connsiteY2" fmla="*/ 0 h 1254645"/>
              <a:gd name="connsiteX3" fmla="*/ 8041779 w 8041779"/>
              <a:gd name="connsiteY3" fmla="*/ 0 h 1254645"/>
              <a:gd name="connsiteX4" fmla="*/ 8041779 w 8041779"/>
              <a:gd name="connsiteY4" fmla="*/ 1254645 h 12546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41779" h="1254645">
                <a:moveTo>
                  <a:pt x="8041779" y="1254645"/>
                </a:moveTo>
                <a:lnTo>
                  <a:pt x="0" y="1254645"/>
                </a:lnTo>
                <a:lnTo>
                  <a:pt x="0" y="0"/>
                </a:lnTo>
                <a:lnTo>
                  <a:pt x="8041779" y="0"/>
                </a:lnTo>
                <a:lnTo>
                  <a:pt x="8041779" y="1254645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778000" y="2857500"/>
            <a:ext cx="69342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400"/>
              </a:lnSpc>
            </a:pPr>
            <a:r>
              <a:rPr lang="en-US" altLang="zh-CN" sz="42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是什么导致食品安全问题频发</a:t>
            </a:r>
            <a:endParaRPr lang="en-US" altLang="zh-CN" sz="42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9265285" y="2606675"/>
            <a:ext cx="1097280" cy="1254125"/>
          </a:xfrm>
          <a:prstGeom prst="flowChartProcess">
            <a:avLst/>
          </a:prstGeom>
          <a:solidFill>
            <a:srgbClr val="FF9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9232900" y="2565400"/>
            <a:ext cx="10414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600"/>
              </a:lnSpc>
            </a:pPr>
            <a:r>
              <a:rPr lang="en-US" altLang="zh-CN" sz="821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？</a:t>
            </a:r>
            <a:endParaRPr lang="en-US" altLang="zh-CN" sz="821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5017770" y="3380105"/>
            <a:ext cx="448945" cy="448945"/>
          </a:xfrm>
          <a:custGeom>
            <a:avLst/>
            <a:gdLst>
              <a:gd name="connsiteX0" fmla="*/ 314809 w 1604862"/>
              <a:gd name="connsiteY0" fmla="*/ 1438818 h 1605703"/>
              <a:gd name="connsiteX1" fmla="*/ 166358 w 1604862"/>
              <a:gd name="connsiteY1" fmla="*/ 313204 h 1605703"/>
              <a:gd name="connsiteX2" fmla="*/ 1291807 w 1604862"/>
              <a:gd name="connsiteY2" fmla="*/ 166570 h 1605703"/>
              <a:gd name="connsiteX3" fmla="*/ 1438377 w 1604862"/>
              <a:gd name="connsiteY3" fmla="*/ 1292577 h 1605703"/>
              <a:gd name="connsiteX4" fmla="*/ 314809 w 1604862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4862" h="1605703">
                <a:moveTo>
                  <a:pt x="314809" y="1438818"/>
                </a:moveTo>
                <a:cubicBezTo>
                  <a:pt x="-38327" y="1168765"/>
                  <a:pt x="-103948" y="664638"/>
                  <a:pt x="166358" y="313204"/>
                </a:cubicBezTo>
                <a:cubicBezTo>
                  <a:pt x="436678" y="-38217"/>
                  <a:pt x="940550" y="-103876"/>
                  <a:pt x="1291807" y="166570"/>
                </a:cubicBezTo>
                <a:cubicBezTo>
                  <a:pt x="1643063" y="437016"/>
                  <a:pt x="1708684" y="941143"/>
                  <a:pt x="1438377" y="1292577"/>
                </a:cubicBezTo>
                <a:cubicBezTo>
                  <a:pt x="1168058" y="1644012"/>
                  <a:pt x="664186" y="1709658"/>
                  <a:pt x="314809" y="1438818"/>
                </a:cubicBezTo>
              </a:path>
            </a:pathLst>
          </a:custGeom>
          <a:solidFill>
            <a:srgbClr val="808285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4994910" y="4419600"/>
            <a:ext cx="448945" cy="448945"/>
          </a:xfrm>
          <a:custGeom>
            <a:avLst/>
            <a:gdLst>
              <a:gd name="connsiteX0" fmla="*/ 314809 w 1604862"/>
              <a:gd name="connsiteY0" fmla="*/ 1438818 h 1605703"/>
              <a:gd name="connsiteX1" fmla="*/ 166358 w 1604862"/>
              <a:gd name="connsiteY1" fmla="*/ 313204 h 1605703"/>
              <a:gd name="connsiteX2" fmla="*/ 1291807 w 1604862"/>
              <a:gd name="connsiteY2" fmla="*/ 166570 h 1605703"/>
              <a:gd name="connsiteX3" fmla="*/ 1438377 w 1604862"/>
              <a:gd name="connsiteY3" fmla="*/ 1292577 h 1605703"/>
              <a:gd name="connsiteX4" fmla="*/ 314809 w 1604862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4862" h="1605703">
                <a:moveTo>
                  <a:pt x="314809" y="1438818"/>
                </a:moveTo>
                <a:cubicBezTo>
                  <a:pt x="-38327" y="1168765"/>
                  <a:pt x="-103948" y="664638"/>
                  <a:pt x="166358" y="313204"/>
                </a:cubicBezTo>
                <a:cubicBezTo>
                  <a:pt x="436678" y="-38217"/>
                  <a:pt x="940550" y="-103876"/>
                  <a:pt x="1291807" y="166570"/>
                </a:cubicBezTo>
                <a:cubicBezTo>
                  <a:pt x="1643063" y="437016"/>
                  <a:pt x="1708684" y="941143"/>
                  <a:pt x="1438377" y="1292577"/>
                </a:cubicBezTo>
                <a:cubicBezTo>
                  <a:pt x="1168058" y="1644012"/>
                  <a:pt x="664186" y="1709658"/>
                  <a:pt x="314809" y="1438818"/>
                </a:cubicBezTo>
              </a:path>
            </a:pathLst>
          </a:custGeom>
          <a:solidFill>
            <a:srgbClr val="D2850C"/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5017770" y="2371725"/>
            <a:ext cx="448945" cy="448945"/>
          </a:xfrm>
          <a:custGeom>
            <a:avLst/>
            <a:gdLst>
              <a:gd name="connsiteX0" fmla="*/ 314809 w 1604862"/>
              <a:gd name="connsiteY0" fmla="*/ 1438818 h 1605703"/>
              <a:gd name="connsiteX1" fmla="*/ 166358 w 1604862"/>
              <a:gd name="connsiteY1" fmla="*/ 313204 h 1605703"/>
              <a:gd name="connsiteX2" fmla="*/ 1291807 w 1604862"/>
              <a:gd name="connsiteY2" fmla="*/ 166570 h 1605703"/>
              <a:gd name="connsiteX3" fmla="*/ 1438377 w 1604862"/>
              <a:gd name="connsiteY3" fmla="*/ 1292577 h 1605703"/>
              <a:gd name="connsiteX4" fmla="*/ 314809 w 1604862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4862" h="1605703">
                <a:moveTo>
                  <a:pt x="314809" y="1438818"/>
                </a:moveTo>
                <a:cubicBezTo>
                  <a:pt x="-38327" y="1168765"/>
                  <a:pt x="-103948" y="664638"/>
                  <a:pt x="166358" y="313204"/>
                </a:cubicBezTo>
                <a:cubicBezTo>
                  <a:pt x="436678" y="-38217"/>
                  <a:pt x="940550" y="-103876"/>
                  <a:pt x="1291807" y="166570"/>
                </a:cubicBezTo>
                <a:cubicBezTo>
                  <a:pt x="1643063" y="437016"/>
                  <a:pt x="1708684" y="941143"/>
                  <a:pt x="1438377" y="1292577"/>
                </a:cubicBezTo>
                <a:cubicBezTo>
                  <a:pt x="1168058" y="1644012"/>
                  <a:pt x="664186" y="1709658"/>
                  <a:pt x="314809" y="1438818"/>
                </a:cubicBezTo>
              </a:path>
            </a:pathLst>
          </a:custGeom>
          <a:solidFill>
            <a:srgbClr val="E05413">
              <a:alpha val="80000"/>
            </a:srgbClr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2171419" y="2267097"/>
            <a:ext cx="1604862" cy="1605703"/>
          </a:xfrm>
          <a:custGeom>
            <a:avLst/>
            <a:gdLst>
              <a:gd name="connsiteX0" fmla="*/ 314809 w 1604862"/>
              <a:gd name="connsiteY0" fmla="*/ 1438818 h 1605703"/>
              <a:gd name="connsiteX1" fmla="*/ 166358 w 1604862"/>
              <a:gd name="connsiteY1" fmla="*/ 313204 h 1605703"/>
              <a:gd name="connsiteX2" fmla="*/ 1291807 w 1604862"/>
              <a:gd name="connsiteY2" fmla="*/ 166570 h 1605703"/>
              <a:gd name="connsiteX3" fmla="*/ 1438377 w 1604862"/>
              <a:gd name="connsiteY3" fmla="*/ 1292577 h 1605703"/>
              <a:gd name="connsiteX4" fmla="*/ 314809 w 1604862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4862" h="1605703">
                <a:moveTo>
                  <a:pt x="314809" y="1438818"/>
                </a:moveTo>
                <a:cubicBezTo>
                  <a:pt x="-38327" y="1168765"/>
                  <a:pt x="-103948" y="664638"/>
                  <a:pt x="166358" y="313204"/>
                </a:cubicBezTo>
                <a:cubicBezTo>
                  <a:pt x="436678" y="-38217"/>
                  <a:pt x="940550" y="-103876"/>
                  <a:pt x="1291807" y="166570"/>
                </a:cubicBezTo>
                <a:cubicBezTo>
                  <a:pt x="1643063" y="437016"/>
                  <a:pt x="1708684" y="941143"/>
                  <a:pt x="1438377" y="1292577"/>
                </a:cubicBezTo>
                <a:cubicBezTo>
                  <a:pt x="1168058" y="1644012"/>
                  <a:pt x="664186" y="1709658"/>
                  <a:pt x="314809" y="1438818"/>
                </a:cubicBezTo>
              </a:path>
            </a:pathLst>
          </a:custGeom>
          <a:solidFill>
            <a:srgbClr val="E05413">
              <a:alpha val="80000"/>
            </a:srgbClr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26261" y="3415210"/>
            <a:ext cx="1604995" cy="1605703"/>
          </a:xfrm>
          <a:custGeom>
            <a:avLst/>
            <a:gdLst>
              <a:gd name="connsiteX0" fmla="*/ 313064 w 1604995"/>
              <a:gd name="connsiteY0" fmla="*/ 1438818 h 1605703"/>
              <a:gd name="connsiteX1" fmla="*/ 166493 w 1604995"/>
              <a:gd name="connsiteY1" fmla="*/ 313204 h 1605703"/>
              <a:gd name="connsiteX2" fmla="*/ 1291942 w 1604995"/>
              <a:gd name="connsiteY2" fmla="*/ 166570 h 1605703"/>
              <a:gd name="connsiteX3" fmla="*/ 1438500 w 1604995"/>
              <a:gd name="connsiteY3" fmla="*/ 1292577 h 1605703"/>
              <a:gd name="connsiteX4" fmla="*/ 313064 w 1604995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4995" h="1605703">
                <a:moveTo>
                  <a:pt x="313064" y="1438818"/>
                </a:moveTo>
                <a:cubicBezTo>
                  <a:pt x="-38204" y="1168765"/>
                  <a:pt x="-103825" y="664638"/>
                  <a:pt x="166493" y="313204"/>
                </a:cubicBezTo>
                <a:cubicBezTo>
                  <a:pt x="436800" y="-38217"/>
                  <a:pt x="940685" y="-103876"/>
                  <a:pt x="1291942" y="166570"/>
                </a:cubicBezTo>
                <a:cubicBezTo>
                  <a:pt x="1643199" y="437017"/>
                  <a:pt x="1708820" y="941143"/>
                  <a:pt x="1438500" y="1292577"/>
                </a:cubicBezTo>
                <a:cubicBezTo>
                  <a:pt x="1168193" y="1644012"/>
                  <a:pt x="664308" y="1709658"/>
                  <a:pt x="313064" y="1438818"/>
                </a:cubicBezTo>
              </a:path>
            </a:pathLst>
          </a:custGeom>
          <a:solidFill>
            <a:srgbClr val="9A9A9A">
              <a:alpha val="80000"/>
            </a:srgbClr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2816190" y="3415210"/>
            <a:ext cx="1605118" cy="1605703"/>
          </a:xfrm>
          <a:custGeom>
            <a:avLst/>
            <a:gdLst>
              <a:gd name="connsiteX0" fmla="*/ 311313 w 1605118"/>
              <a:gd name="connsiteY0" fmla="*/ 1438818 h 1605703"/>
              <a:gd name="connsiteX1" fmla="*/ 166609 w 1605118"/>
              <a:gd name="connsiteY1" fmla="*/ 313204 h 1605703"/>
              <a:gd name="connsiteX2" fmla="*/ 1292071 w 1605118"/>
              <a:gd name="connsiteY2" fmla="*/ 166570 h 1605703"/>
              <a:gd name="connsiteX3" fmla="*/ 1438629 w 1605118"/>
              <a:gd name="connsiteY3" fmla="*/ 1292577 h 1605703"/>
              <a:gd name="connsiteX4" fmla="*/ 311313 w 1605118"/>
              <a:gd name="connsiteY4" fmla="*/ 1438818 h 160570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5118" h="1605703">
                <a:moveTo>
                  <a:pt x="311313" y="1438818"/>
                </a:moveTo>
                <a:cubicBezTo>
                  <a:pt x="-38075" y="1168765"/>
                  <a:pt x="-103696" y="664638"/>
                  <a:pt x="166609" y="313204"/>
                </a:cubicBezTo>
                <a:cubicBezTo>
                  <a:pt x="436929" y="-38217"/>
                  <a:pt x="940814" y="-103876"/>
                  <a:pt x="1292071" y="166570"/>
                </a:cubicBezTo>
                <a:cubicBezTo>
                  <a:pt x="1643327" y="437017"/>
                  <a:pt x="1708935" y="941143"/>
                  <a:pt x="1438629" y="1292577"/>
                </a:cubicBezTo>
                <a:cubicBezTo>
                  <a:pt x="1168322" y="1644012"/>
                  <a:pt x="664436" y="1709658"/>
                  <a:pt x="311313" y="1438818"/>
                </a:cubicBezTo>
              </a:path>
            </a:pathLst>
          </a:custGeom>
          <a:solidFill>
            <a:srgbClr val="FF9E03">
              <a:alpha val="80000"/>
            </a:srgbClr>
          </a:solidFill>
          <a:ln w="127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4940300" y="787400"/>
            <a:ext cx="16129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行业问题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5562600" y="2386330"/>
            <a:ext cx="4279900" cy="2501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中国有机农业产业发展联盟主席杜相革在接受采访时谈到，我国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有机农业还有10倍的发展空间。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根据IFOAM的统计美国和日本的有机蔬菜消费已超过蔬菜总量的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15%，而中国不到1%，市场潜力巨大。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2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销售额构成为：超级市场占25%~50%、有机农产品专卖店占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200" dirty="0" smtClean="0">
                <a:solidFill>
                  <a:srgbClr val="D1D3D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25%~40%、直销占10%~40%。</a:t>
            </a:r>
            <a:endParaRPr lang="en-US" altLang="zh-CN" sz="1200" dirty="0" smtClean="0">
              <a:solidFill>
                <a:srgbClr val="D1D3D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118100" y="2334895"/>
            <a:ext cx="203200" cy="2540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800"/>
              </a:lnSpc>
              <a:tabLst>
                <a:tab pos="25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296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1</a:t>
            </a:r>
            <a:endParaRPr lang="en-US" altLang="zh-CN" sz="296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4000"/>
              </a:lnSpc>
              <a:tabLst>
                <a:tab pos="25400" algn="l"/>
              </a:tabLst>
            </a:pPr>
            <a:r>
              <a:rPr lang="en-US" altLang="zh-CN" sz="296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</a:t>
            </a:r>
            <a:endParaRPr lang="en-US" altLang="zh-CN" sz="296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4100"/>
              </a:lnSpc>
              <a:tabLst>
                <a:tab pos="25400" algn="l"/>
              </a:tabLst>
            </a:pPr>
            <a:r>
              <a:rPr lang="en-US" altLang="zh-CN" sz="296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3</a:t>
            </a:r>
            <a:endParaRPr lang="en-US" altLang="zh-CN" sz="296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80540" y="4046855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监管不力</a:t>
            </a:r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2396490" y="2898775"/>
            <a:ext cx="1676400" cy="34226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533400" algn="l"/>
                <a:tab pos="1282700" algn="l"/>
              </a:tabLst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发展不均衡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070109" y="4025657"/>
            <a:ext cx="1097280" cy="3848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利润丰厚</a:t>
            </a:r>
            <a:endParaRPr lang="zh-CN" altLang="en-US">
              <a:solidFill>
                <a:schemeClr val="bg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243317" y="2606662"/>
            <a:ext cx="8041779" cy="1254645"/>
          </a:xfrm>
          <a:custGeom>
            <a:avLst/>
            <a:gdLst>
              <a:gd name="connsiteX0" fmla="*/ 8041779 w 8041779"/>
              <a:gd name="connsiteY0" fmla="*/ 1254645 h 1254645"/>
              <a:gd name="connsiteX1" fmla="*/ 0 w 8041779"/>
              <a:gd name="connsiteY1" fmla="*/ 1254645 h 1254645"/>
              <a:gd name="connsiteX2" fmla="*/ 0 w 8041779"/>
              <a:gd name="connsiteY2" fmla="*/ 0 h 1254645"/>
              <a:gd name="connsiteX3" fmla="*/ 8041779 w 8041779"/>
              <a:gd name="connsiteY3" fmla="*/ 0 h 1254645"/>
              <a:gd name="connsiteX4" fmla="*/ 8041779 w 8041779"/>
              <a:gd name="connsiteY4" fmla="*/ 1254645 h 12546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41779" h="1254645">
                <a:moveTo>
                  <a:pt x="8041779" y="1254645"/>
                </a:moveTo>
                <a:lnTo>
                  <a:pt x="0" y="1254645"/>
                </a:lnTo>
                <a:lnTo>
                  <a:pt x="0" y="0"/>
                </a:lnTo>
                <a:lnTo>
                  <a:pt x="8041779" y="0"/>
                </a:lnTo>
                <a:lnTo>
                  <a:pt x="8041779" y="1254645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701800" y="2882900"/>
            <a:ext cx="71120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需要一个什么样的食品安全环境</a:t>
            </a:r>
            <a:endParaRPr lang="en-US" altLang="zh-CN" sz="4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9265285" y="2606675"/>
            <a:ext cx="1097280" cy="1254125"/>
          </a:xfrm>
          <a:prstGeom prst="flowChartProcess">
            <a:avLst/>
          </a:prstGeom>
          <a:solidFill>
            <a:srgbClr val="FF9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9232900" y="2565400"/>
            <a:ext cx="10414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0600"/>
              </a:lnSpc>
            </a:pPr>
            <a:r>
              <a:rPr lang="en-US" altLang="zh-CN" sz="821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？</a:t>
            </a:r>
            <a:endParaRPr lang="en-US" altLang="zh-CN" sz="821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253542" y="2654192"/>
            <a:ext cx="413016" cy="531685"/>
          </a:xfrm>
          <a:custGeom>
            <a:avLst/>
            <a:gdLst>
              <a:gd name="connsiteX0" fmla="*/ 374688 w 413016"/>
              <a:gd name="connsiteY0" fmla="*/ 379476 h 531685"/>
              <a:gd name="connsiteX1" fmla="*/ 374688 w 413016"/>
              <a:gd name="connsiteY1" fmla="*/ 351002 h 531685"/>
              <a:gd name="connsiteX2" fmla="*/ 374688 w 413016"/>
              <a:gd name="connsiteY2" fmla="*/ 323303 h 531685"/>
              <a:gd name="connsiteX3" fmla="*/ 374688 w 413016"/>
              <a:gd name="connsiteY3" fmla="*/ 297154 h 531685"/>
              <a:gd name="connsiteX4" fmla="*/ 374688 w 413016"/>
              <a:gd name="connsiteY4" fmla="*/ 268947 h 531685"/>
              <a:gd name="connsiteX5" fmla="*/ 374688 w 413016"/>
              <a:gd name="connsiteY5" fmla="*/ 236842 h 531685"/>
              <a:gd name="connsiteX6" fmla="*/ 374688 w 413016"/>
              <a:gd name="connsiteY6" fmla="*/ 205270 h 531685"/>
              <a:gd name="connsiteX7" fmla="*/ 374688 w 413016"/>
              <a:gd name="connsiteY7" fmla="*/ 175501 h 531685"/>
              <a:gd name="connsiteX8" fmla="*/ 374688 w 413016"/>
              <a:gd name="connsiteY8" fmla="*/ 143141 h 531685"/>
              <a:gd name="connsiteX9" fmla="*/ 374688 w 413016"/>
              <a:gd name="connsiteY9" fmla="*/ 105867 h 531685"/>
              <a:gd name="connsiteX10" fmla="*/ 374688 w 413016"/>
              <a:gd name="connsiteY10" fmla="*/ 68859 h 531685"/>
              <a:gd name="connsiteX11" fmla="*/ 374180 w 413016"/>
              <a:gd name="connsiteY11" fmla="*/ 68072 h 531685"/>
              <a:gd name="connsiteX12" fmla="*/ 372414 w 413016"/>
              <a:gd name="connsiteY12" fmla="*/ 68072 h 531685"/>
              <a:gd name="connsiteX13" fmla="*/ 371919 w 413016"/>
              <a:gd name="connsiteY13" fmla="*/ 69888 h 531685"/>
              <a:gd name="connsiteX14" fmla="*/ 370649 w 413016"/>
              <a:gd name="connsiteY14" fmla="*/ 72478 h 531685"/>
              <a:gd name="connsiteX15" fmla="*/ 369900 w 413016"/>
              <a:gd name="connsiteY15" fmla="*/ 71437 h 531685"/>
              <a:gd name="connsiteX16" fmla="*/ 367118 w 413016"/>
              <a:gd name="connsiteY16" fmla="*/ 67043 h 531685"/>
              <a:gd name="connsiteX17" fmla="*/ 360311 w 413016"/>
              <a:gd name="connsiteY17" fmla="*/ 64198 h 531685"/>
              <a:gd name="connsiteX18" fmla="*/ 359816 w 413016"/>
              <a:gd name="connsiteY18" fmla="*/ 62636 h 531685"/>
              <a:gd name="connsiteX19" fmla="*/ 355015 w 413016"/>
              <a:gd name="connsiteY19" fmla="*/ 60058 h 531685"/>
              <a:gd name="connsiteX20" fmla="*/ 355015 w 413016"/>
              <a:gd name="connsiteY20" fmla="*/ 59016 h 531685"/>
              <a:gd name="connsiteX21" fmla="*/ 353758 w 413016"/>
              <a:gd name="connsiteY21" fmla="*/ 57200 h 531685"/>
              <a:gd name="connsiteX22" fmla="*/ 344182 w 413016"/>
              <a:gd name="connsiteY22" fmla="*/ 52031 h 531685"/>
              <a:gd name="connsiteX23" fmla="*/ 343166 w 413016"/>
              <a:gd name="connsiteY23" fmla="*/ 53060 h 531685"/>
              <a:gd name="connsiteX24" fmla="*/ 341655 w 413016"/>
              <a:gd name="connsiteY24" fmla="*/ 53327 h 531685"/>
              <a:gd name="connsiteX25" fmla="*/ 340398 w 413016"/>
              <a:gd name="connsiteY25" fmla="*/ 52285 h 531685"/>
              <a:gd name="connsiteX26" fmla="*/ 340652 w 413016"/>
              <a:gd name="connsiteY26" fmla="*/ 55397 h 531685"/>
              <a:gd name="connsiteX27" fmla="*/ 340144 w 413016"/>
              <a:gd name="connsiteY27" fmla="*/ 56946 h 531685"/>
              <a:gd name="connsiteX28" fmla="*/ 338124 w 413016"/>
              <a:gd name="connsiteY28" fmla="*/ 54101 h 531685"/>
              <a:gd name="connsiteX29" fmla="*/ 336613 w 413016"/>
              <a:gd name="connsiteY29" fmla="*/ 53060 h 531685"/>
              <a:gd name="connsiteX30" fmla="*/ 335356 w 413016"/>
              <a:gd name="connsiteY30" fmla="*/ 54101 h 531685"/>
              <a:gd name="connsiteX31" fmla="*/ 328548 w 413016"/>
              <a:gd name="connsiteY31" fmla="*/ 55397 h 531685"/>
              <a:gd name="connsiteX32" fmla="*/ 328294 w 413016"/>
              <a:gd name="connsiteY32" fmla="*/ 56172 h 531685"/>
              <a:gd name="connsiteX33" fmla="*/ 325272 w 413016"/>
              <a:gd name="connsiteY33" fmla="*/ 58242 h 531685"/>
              <a:gd name="connsiteX34" fmla="*/ 322745 w 413016"/>
              <a:gd name="connsiteY34" fmla="*/ 58242 h 531685"/>
              <a:gd name="connsiteX35" fmla="*/ 320979 w 413016"/>
              <a:gd name="connsiteY35" fmla="*/ 56172 h 531685"/>
              <a:gd name="connsiteX36" fmla="*/ 320471 w 413016"/>
              <a:gd name="connsiteY36" fmla="*/ 58242 h 531685"/>
              <a:gd name="connsiteX37" fmla="*/ 315683 w 413016"/>
              <a:gd name="connsiteY37" fmla="*/ 57721 h 531685"/>
              <a:gd name="connsiteX38" fmla="*/ 315429 w 413016"/>
              <a:gd name="connsiteY38" fmla="*/ 57200 h 531685"/>
              <a:gd name="connsiteX39" fmla="*/ 315937 w 413016"/>
              <a:gd name="connsiteY39" fmla="*/ 55651 h 531685"/>
              <a:gd name="connsiteX40" fmla="*/ 310641 w 413016"/>
              <a:gd name="connsiteY40" fmla="*/ 54622 h 531685"/>
              <a:gd name="connsiteX41" fmla="*/ 308127 w 413016"/>
              <a:gd name="connsiteY41" fmla="*/ 52031 h 531685"/>
              <a:gd name="connsiteX42" fmla="*/ 305346 w 413016"/>
              <a:gd name="connsiteY42" fmla="*/ 50215 h 531685"/>
              <a:gd name="connsiteX43" fmla="*/ 297027 w 413016"/>
              <a:gd name="connsiteY43" fmla="*/ 50215 h 531685"/>
              <a:gd name="connsiteX44" fmla="*/ 291985 w 413016"/>
              <a:gd name="connsiteY44" fmla="*/ 51511 h 531685"/>
              <a:gd name="connsiteX45" fmla="*/ 284416 w 413016"/>
              <a:gd name="connsiteY45" fmla="*/ 47370 h 531685"/>
              <a:gd name="connsiteX46" fmla="*/ 281139 w 413016"/>
              <a:gd name="connsiteY46" fmla="*/ 46596 h 531685"/>
              <a:gd name="connsiteX47" fmla="*/ 279120 w 413016"/>
              <a:gd name="connsiteY47" fmla="*/ 44526 h 531685"/>
              <a:gd name="connsiteX48" fmla="*/ 275094 w 413016"/>
              <a:gd name="connsiteY48" fmla="*/ 43230 h 531685"/>
              <a:gd name="connsiteX49" fmla="*/ 270802 w 413016"/>
              <a:gd name="connsiteY49" fmla="*/ 42964 h 531685"/>
              <a:gd name="connsiteX50" fmla="*/ 270294 w 413016"/>
              <a:gd name="connsiteY50" fmla="*/ 40373 h 531685"/>
              <a:gd name="connsiteX51" fmla="*/ 265760 w 413016"/>
              <a:gd name="connsiteY51" fmla="*/ 39344 h 531685"/>
              <a:gd name="connsiteX52" fmla="*/ 260210 w 413016"/>
              <a:gd name="connsiteY52" fmla="*/ 36753 h 531685"/>
              <a:gd name="connsiteX53" fmla="*/ 254660 w 413016"/>
              <a:gd name="connsiteY53" fmla="*/ 36753 h 531685"/>
              <a:gd name="connsiteX54" fmla="*/ 252399 w 413016"/>
              <a:gd name="connsiteY54" fmla="*/ 38303 h 531685"/>
              <a:gd name="connsiteX55" fmla="*/ 245846 w 413016"/>
              <a:gd name="connsiteY55" fmla="*/ 40894 h 531685"/>
              <a:gd name="connsiteX56" fmla="*/ 246341 w 413016"/>
              <a:gd name="connsiteY56" fmla="*/ 39344 h 531685"/>
              <a:gd name="connsiteX57" fmla="*/ 248361 w 413016"/>
              <a:gd name="connsiteY57" fmla="*/ 39090 h 531685"/>
              <a:gd name="connsiteX58" fmla="*/ 247853 w 413016"/>
              <a:gd name="connsiteY58" fmla="*/ 37274 h 531685"/>
              <a:gd name="connsiteX59" fmla="*/ 246341 w 413016"/>
              <a:gd name="connsiteY59" fmla="*/ 36499 h 531685"/>
              <a:gd name="connsiteX60" fmla="*/ 243827 w 413016"/>
              <a:gd name="connsiteY60" fmla="*/ 36233 h 531685"/>
              <a:gd name="connsiteX61" fmla="*/ 234238 w 413016"/>
              <a:gd name="connsiteY61" fmla="*/ 39090 h 531685"/>
              <a:gd name="connsiteX62" fmla="*/ 226682 w 413016"/>
              <a:gd name="connsiteY62" fmla="*/ 38303 h 531685"/>
              <a:gd name="connsiteX63" fmla="*/ 228942 w 413016"/>
              <a:gd name="connsiteY63" fmla="*/ 36233 h 531685"/>
              <a:gd name="connsiteX64" fmla="*/ 229196 w 413016"/>
              <a:gd name="connsiteY64" fmla="*/ 34163 h 531685"/>
              <a:gd name="connsiteX65" fmla="*/ 219875 w 413016"/>
              <a:gd name="connsiteY65" fmla="*/ 34163 h 531685"/>
              <a:gd name="connsiteX66" fmla="*/ 218363 w 413016"/>
              <a:gd name="connsiteY66" fmla="*/ 33388 h 531685"/>
              <a:gd name="connsiteX67" fmla="*/ 223647 w 413016"/>
              <a:gd name="connsiteY67" fmla="*/ 33134 h 531685"/>
              <a:gd name="connsiteX68" fmla="*/ 222389 w 413016"/>
              <a:gd name="connsiteY68" fmla="*/ 31064 h 531685"/>
              <a:gd name="connsiteX69" fmla="*/ 219875 w 413016"/>
              <a:gd name="connsiteY69" fmla="*/ 31064 h 531685"/>
              <a:gd name="connsiteX70" fmla="*/ 219367 w 413016"/>
              <a:gd name="connsiteY70" fmla="*/ 29502 h 531685"/>
              <a:gd name="connsiteX71" fmla="*/ 221132 w 413016"/>
              <a:gd name="connsiteY71" fmla="*/ 25628 h 531685"/>
              <a:gd name="connsiteX72" fmla="*/ 221132 w 413016"/>
              <a:gd name="connsiteY72" fmla="*/ 22517 h 531685"/>
              <a:gd name="connsiteX73" fmla="*/ 216598 w 413016"/>
              <a:gd name="connsiteY73" fmla="*/ 20701 h 531685"/>
              <a:gd name="connsiteX74" fmla="*/ 212559 w 413016"/>
              <a:gd name="connsiteY74" fmla="*/ 20701 h 531685"/>
              <a:gd name="connsiteX75" fmla="*/ 213067 w 413016"/>
              <a:gd name="connsiteY75" fmla="*/ 24333 h 531685"/>
              <a:gd name="connsiteX76" fmla="*/ 212559 w 413016"/>
              <a:gd name="connsiteY76" fmla="*/ 23558 h 531685"/>
              <a:gd name="connsiteX77" fmla="*/ 210540 w 413016"/>
              <a:gd name="connsiteY77" fmla="*/ 24333 h 531685"/>
              <a:gd name="connsiteX78" fmla="*/ 209778 w 413016"/>
              <a:gd name="connsiteY78" fmla="*/ 20967 h 531685"/>
              <a:gd name="connsiteX79" fmla="*/ 208521 w 413016"/>
              <a:gd name="connsiteY79" fmla="*/ 17856 h 531685"/>
              <a:gd name="connsiteX80" fmla="*/ 206006 w 413016"/>
              <a:gd name="connsiteY80" fmla="*/ 17856 h 531685"/>
              <a:gd name="connsiteX81" fmla="*/ 203479 w 413016"/>
              <a:gd name="connsiteY81" fmla="*/ 18376 h 531685"/>
              <a:gd name="connsiteX82" fmla="*/ 199199 w 413016"/>
              <a:gd name="connsiteY82" fmla="*/ 21488 h 531685"/>
              <a:gd name="connsiteX83" fmla="*/ 197929 w 413016"/>
              <a:gd name="connsiteY83" fmla="*/ 19418 h 531685"/>
              <a:gd name="connsiteX84" fmla="*/ 196164 w 413016"/>
              <a:gd name="connsiteY84" fmla="*/ 20701 h 531685"/>
              <a:gd name="connsiteX85" fmla="*/ 194398 w 413016"/>
              <a:gd name="connsiteY85" fmla="*/ 23558 h 531685"/>
              <a:gd name="connsiteX86" fmla="*/ 192392 w 413016"/>
              <a:gd name="connsiteY86" fmla="*/ 23558 h 531685"/>
              <a:gd name="connsiteX87" fmla="*/ 190868 w 413016"/>
              <a:gd name="connsiteY87" fmla="*/ 21488 h 531685"/>
              <a:gd name="connsiteX88" fmla="*/ 188353 w 413016"/>
              <a:gd name="connsiteY88" fmla="*/ 21488 h 531685"/>
              <a:gd name="connsiteX89" fmla="*/ 186588 w 413016"/>
              <a:gd name="connsiteY89" fmla="*/ 20192 h 531685"/>
              <a:gd name="connsiteX90" fmla="*/ 187591 w 413016"/>
              <a:gd name="connsiteY90" fmla="*/ 18122 h 531685"/>
              <a:gd name="connsiteX91" fmla="*/ 184823 w 413016"/>
              <a:gd name="connsiteY91" fmla="*/ 11645 h 531685"/>
              <a:gd name="connsiteX92" fmla="*/ 180530 w 413016"/>
              <a:gd name="connsiteY92" fmla="*/ 10096 h 531685"/>
              <a:gd name="connsiteX93" fmla="*/ 180530 w 413016"/>
              <a:gd name="connsiteY93" fmla="*/ 12420 h 531685"/>
              <a:gd name="connsiteX94" fmla="*/ 178765 w 413016"/>
              <a:gd name="connsiteY94" fmla="*/ 10350 h 531685"/>
              <a:gd name="connsiteX95" fmla="*/ 179019 w 413016"/>
              <a:gd name="connsiteY95" fmla="*/ 13195 h 531685"/>
              <a:gd name="connsiteX96" fmla="*/ 177507 w 413016"/>
              <a:gd name="connsiteY96" fmla="*/ 13195 h 531685"/>
              <a:gd name="connsiteX97" fmla="*/ 175742 w 413016"/>
              <a:gd name="connsiteY97" fmla="*/ 15011 h 531685"/>
              <a:gd name="connsiteX98" fmla="*/ 175234 w 413016"/>
              <a:gd name="connsiteY98" fmla="*/ 18630 h 531685"/>
              <a:gd name="connsiteX99" fmla="*/ 177507 w 413016"/>
              <a:gd name="connsiteY99" fmla="*/ 21488 h 531685"/>
              <a:gd name="connsiteX100" fmla="*/ 177507 w 413016"/>
              <a:gd name="connsiteY100" fmla="*/ 23558 h 531685"/>
              <a:gd name="connsiteX101" fmla="*/ 177761 w 413016"/>
              <a:gd name="connsiteY101" fmla="*/ 26657 h 531685"/>
              <a:gd name="connsiteX102" fmla="*/ 175234 w 413016"/>
              <a:gd name="connsiteY102" fmla="*/ 26657 h 531685"/>
              <a:gd name="connsiteX103" fmla="*/ 174993 w 413016"/>
              <a:gd name="connsiteY103" fmla="*/ 24333 h 531685"/>
              <a:gd name="connsiteX104" fmla="*/ 173481 w 413016"/>
              <a:gd name="connsiteY104" fmla="*/ 22517 h 531685"/>
              <a:gd name="connsiteX105" fmla="*/ 172211 w 413016"/>
              <a:gd name="connsiteY105" fmla="*/ 24333 h 531685"/>
              <a:gd name="connsiteX106" fmla="*/ 170954 w 413016"/>
              <a:gd name="connsiteY106" fmla="*/ 21488 h 531685"/>
              <a:gd name="connsiteX107" fmla="*/ 170446 w 413016"/>
              <a:gd name="connsiteY107" fmla="*/ 24853 h 531685"/>
              <a:gd name="connsiteX108" fmla="*/ 165658 w 413016"/>
              <a:gd name="connsiteY108" fmla="*/ 21488 h 531685"/>
              <a:gd name="connsiteX109" fmla="*/ 163639 w 413016"/>
              <a:gd name="connsiteY109" fmla="*/ 21221 h 531685"/>
              <a:gd name="connsiteX110" fmla="*/ 162890 w 413016"/>
              <a:gd name="connsiteY110" fmla="*/ 21996 h 531685"/>
              <a:gd name="connsiteX111" fmla="*/ 164896 w 413016"/>
              <a:gd name="connsiteY111" fmla="*/ 17081 h 531685"/>
              <a:gd name="connsiteX112" fmla="*/ 166420 w 413016"/>
              <a:gd name="connsiteY112" fmla="*/ 18122 h 531685"/>
              <a:gd name="connsiteX113" fmla="*/ 169443 w 413016"/>
              <a:gd name="connsiteY113" fmla="*/ 16560 h 531685"/>
              <a:gd name="connsiteX114" fmla="*/ 173723 w 413016"/>
              <a:gd name="connsiteY114" fmla="*/ 12687 h 531685"/>
              <a:gd name="connsiteX115" fmla="*/ 173977 w 413016"/>
              <a:gd name="connsiteY115" fmla="*/ 10871 h 531685"/>
              <a:gd name="connsiteX116" fmla="*/ 173723 w 413016"/>
              <a:gd name="connsiteY116" fmla="*/ 8547 h 531685"/>
              <a:gd name="connsiteX117" fmla="*/ 171716 w 413016"/>
              <a:gd name="connsiteY117" fmla="*/ 6730 h 531685"/>
              <a:gd name="connsiteX118" fmla="*/ 166662 w 413016"/>
              <a:gd name="connsiteY118" fmla="*/ 7759 h 531685"/>
              <a:gd name="connsiteX119" fmla="*/ 166420 w 413016"/>
              <a:gd name="connsiteY119" fmla="*/ 6985 h 531685"/>
              <a:gd name="connsiteX120" fmla="*/ 165912 w 413016"/>
              <a:gd name="connsiteY120" fmla="*/ 4140 h 531685"/>
              <a:gd name="connsiteX121" fmla="*/ 163893 w 413016"/>
              <a:gd name="connsiteY121" fmla="*/ 2844 h 531685"/>
              <a:gd name="connsiteX122" fmla="*/ 161874 w 413016"/>
              <a:gd name="connsiteY122" fmla="*/ 3886 h 531685"/>
              <a:gd name="connsiteX123" fmla="*/ 160108 w 413016"/>
              <a:gd name="connsiteY123" fmla="*/ 2590 h 531685"/>
              <a:gd name="connsiteX124" fmla="*/ 158089 w 413016"/>
              <a:gd name="connsiteY124" fmla="*/ 0 h 531685"/>
              <a:gd name="connsiteX125" fmla="*/ 156832 w 413016"/>
              <a:gd name="connsiteY125" fmla="*/ 774 h 531685"/>
              <a:gd name="connsiteX126" fmla="*/ 156083 w 413016"/>
              <a:gd name="connsiteY126" fmla="*/ 2590 h 531685"/>
              <a:gd name="connsiteX127" fmla="*/ 154558 w 413016"/>
              <a:gd name="connsiteY127" fmla="*/ 4394 h 531685"/>
              <a:gd name="connsiteX128" fmla="*/ 154317 w 413016"/>
              <a:gd name="connsiteY128" fmla="*/ 6210 h 531685"/>
              <a:gd name="connsiteX129" fmla="*/ 153555 w 413016"/>
              <a:gd name="connsiteY129" fmla="*/ 5689 h 531685"/>
              <a:gd name="connsiteX130" fmla="*/ 154317 w 413016"/>
              <a:gd name="connsiteY130" fmla="*/ 8547 h 531685"/>
              <a:gd name="connsiteX131" fmla="*/ 153301 w 413016"/>
              <a:gd name="connsiteY131" fmla="*/ 9575 h 531685"/>
              <a:gd name="connsiteX132" fmla="*/ 151790 w 413016"/>
              <a:gd name="connsiteY132" fmla="*/ 8547 h 531685"/>
              <a:gd name="connsiteX133" fmla="*/ 150787 w 413016"/>
              <a:gd name="connsiteY133" fmla="*/ 9055 h 531685"/>
              <a:gd name="connsiteX134" fmla="*/ 150533 w 413016"/>
              <a:gd name="connsiteY134" fmla="*/ 10350 h 531685"/>
              <a:gd name="connsiteX135" fmla="*/ 149021 w 413016"/>
              <a:gd name="connsiteY135" fmla="*/ 12420 h 531685"/>
              <a:gd name="connsiteX136" fmla="*/ 147256 w 413016"/>
              <a:gd name="connsiteY136" fmla="*/ 15531 h 531685"/>
              <a:gd name="connsiteX137" fmla="*/ 140690 w 413016"/>
              <a:gd name="connsiteY137" fmla="*/ 22263 h 531685"/>
              <a:gd name="connsiteX138" fmla="*/ 135153 w 413016"/>
              <a:gd name="connsiteY138" fmla="*/ 22263 h 531685"/>
              <a:gd name="connsiteX139" fmla="*/ 135407 w 413016"/>
              <a:gd name="connsiteY139" fmla="*/ 23558 h 531685"/>
              <a:gd name="connsiteX140" fmla="*/ 128841 w 413016"/>
              <a:gd name="connsiteY140" fmla="*/ 24853 h 531685"/>
              <a:gd name="connsiteX141" fmla="*/ 123799 w 413016"/>
              <a:gd name="connsiteY141" fmla="*/ 23558 h 531685"/>
              <a:gd name="connsiteX142" fmla="*/ 124815 w 413016"/>
              <a:gd name="connsiteY142" fmla="*/ 24853 h 531685"/>
              <a:gd name="connsiteX143" fmla="*/ 122542 w 413016"/>
              <a:gd name="connsiteY143" fmla="*/ 26136 h 531685"/>
              <a:gd name="connsiteX144" fmla="*/ 123304 w 413016"/>
              <a:gd name="connsiteY144" fmla="*/ 29248 h 531685"/>
              <a:gd name="connsiteX145" fmla="*/ 119011 w 413016"/>
              <a:gd name="connsiteY145" fmla="*/ 26657 h 531685"/>
              <a:gd name="connsiteX146" fmla="*/ 121030 w 413016"/>
              <a:gd name="connsiteY146" fmla="*/ 23812 h 531685"/>
              <a:gd name="connsiteX147" fmla="*/ 121780 w 413016"/>
              <a:gd name="connsiteY147" fmla="*/ 21488 h 531685"/>
              <a:gd name="connsiteX148" fmla="*/ 125069 w 413016"/>
              <a:gd name="connsiteY148" fmla="*/ 20192 h 531685"/>
              <a:gd name="connsiteX149" fmla="*/ 126072 w 413016"/>
              <a:gd name="connsiteY149" fmla="*/ 18897 h 531685"/>
              <a:gd name="connsiteX150" fmla="*/ 120522 w 413016"/>
              <a:gd name="connsiteY150" fmla="*/ 20967 h 531685"/>
              <a:gd name="connsiteX151" fmla="*/ 117500 w 413016"/>
              <a:gd name="connsiteY151" fmla="*/ 22783 h 531685"/>
              <a:gd name="connsiteX152" fmla="*/ 113969 w 413016"/>
              <a:gd name="connsiteY152" fmla="*/ 26136 h 531685"/>
              <a:gd name="connsiteX153" fmla="*/ 112966 w 413016"/>
              <a:gd name="connsiteY153" fmla="*/ 28219 h 531685"/>
              <a:gd name="connsiteX154" fmla="*/ 112966 w 413016"/>
              <a:gd name="connsiteY154" fmla="*/ 29248 h 531685"/>
              <a:gd name="connsiteX155" fmla="*/ 110947 w 413016"/>
              <a:gd name="connsiteY155" fmla="*/ 30022 h 531685"/>
              <a:gd name="connsiteX156" fmla="*/ 112204 w 413016"/>
              <a:gd name="connsiteY156" fmla="*/ 31318 h 531685"/>
              <a:gd name="connsiteX157" fmla="*/ 113969 w 413016"/>
              <a:gd name="connsiteY157" fmla="*/ 32092 h 531685"/>
              <a:gd name="connsiteX158" fmla="*/ 115227 w 413016"/>
              <a:gd name="connsiteY158" fmla="*/ 35204 h 531685"/>
              <a:gd name="connsiteX159" fmla="*/ 116992 w 413016"/>
              <a:gd name="connsiteY159" fmla="*/ 36499 h 531685"/>
              <a:gd name="connsiteX160" fmla="*/ 119519 w 413016"/>
              <a:gd name="connsiteY160" fmla="*/ 35979 h 531685"/>
              <a:gd name="connsiteX161" fmla="*/ 116243 w 413016"/>
              <a:gd name="connsiteY161" fmla="*/ 37528 h 531685"/>
              <a:gd name="connsiteX162" fmla="*/ 114223 w 413016"/>
              <a:gd name="connsiteY162" fmla="*/ 37528 h 531685"/>
              <a:gd name="connsiteX163" fmla="*/ 113461 w 413016"/>
              <a:gd name="connsiteY163" fmla="*/ 40119 h 531685"/>
              <a:gd name="connsiteX164" fmla="*/ 114223 w 413016"/>
              <a:gd name="connsiteY164" fmla="*/ 41935 h 531685"/>
              <a:gd name="connsiteX165" fmla="*/ 113969 w 413016"/>
              <a:gd name="connsiteY165" fmla="*/ 45034 h 531685"/>
              <a:gd name="connsiteX166" fmla="*/ 112712 w 413016"/>
              <a:gd name="connsiteY166" fmla="*/ 47104 h 531685"/>
              <a:gd name="connsiteX167" fmla="*/ 111442 w 413016"/>
              <a:gd name="connsiteY167" fmla="*/ 45300 h 531685"/>
              <a:gd name="connsiteX168" fmla="*/ 111442 w 413016"/>
              <a:gd name="connsiteY168" fmla="*/ 41935 h 531685"/>
              <a:gd name="connsiteX169" fmla="*/ 109435 w 413016"/>
              <a:gd name="connsiteY169" fmla="*/ 43484 h 531685"/>
              <a:gd name="connsiteX170" fmla="*/ 110947 w 413016"/>
              <a:gd name="connsiteY170" fmla="*/ 40894 h 531685"/>
              <a:gd name="connsiteX171" fmla="*/ 110693 w 413016"/>
              <a:gd name="connsiteY171" fmla="*/ 37795 h 531685"/>
              <a:gd name="connsiteX172" fmla="*/ 112204 w 413016"/>
              <a:gd name="connsiteY172" fmla="*/ 36233 h 531685"/>
              <a:gd name="connsiteX173" fmla="*/ 111442 w 413016"/>
              <a:gd name="connsiteY173" fmla="*/ 33908 h 531685"/>
              <a:gd name="connsiteX174" fmla="*/ 108927 w 413016"/>
              <a:gd name="connsiteY174" fmla="*/ 33134 h 531685"/>
              <a:gd name="connsiteX175" fmla="*/ 102120 w 413016"/>
              <a:gd name="connsiteY175" fmla="*/ 38303 h 531685"/>
              <a:gd name="connsiteX176" fmla="*/ 102120 w 413016"/>
              <a:gd name="connsiteY176" fmla="*/ 39344 h 531685"/>
              <a:gd name="connsiteX177" fmla="*/ 105397 w 413016"/>
              <a:gd name="connsiteY177" fmla="*/ 37528 h 531685"/>
              <a:gd name="connsiteX178" fmla="*/ 102869 w 413016"/>
              <a:gd name="connsiteY178" fmla="*/ 40373 h 531685"/>
              <a:gd name="connsiteX179" fmla="*/ 92290 w 413016"/>
              <a:gd name="connsiteY179" fmla="*/ 47625 h 531685"/>
              <a:gd name="connsiteX180" fmla="*/ 87744 w 413016"/>
              <a:gd name="connsiteY180" fmla="*/ 48666 h 531685"/>
              <a:gd name="connsiteX181" fmla="*/ 85229 w 413016"/>
              <a:gd name="connsiteY181" fmla="*/ 51765 h 531685"/>
              <a:gd name="connsiteX182" fmla="*/ 86233 w 413016"/>
              <a:gd name="connsiteY182" fmla="*/ 49441 h 531685"/>
              <a:gd name="connsiteX183" fmla="*/ 86233 w 413016"/>
              <a:gd name="connsiteY183" fmla="*/ 47370 h 531685"/>
              <a:gd name="connsiteX184" fmla="*/ 87744 w 413016"/>
              <a:gd name="connsiteY184" fmla="*/ 45821 h 531685"/>
              <a:gd name="connsiteX185" fmla="*/ 84975 w 413016"/>
              <a:gd name="connsiteY185" fmla="*/ 45300 h 531685"/>
              <a:gd name="connsiteX186" fmla="*/ 82194 w 413016"/>
              <a:gd name="connsiteY186" fmla="*/ 51765 h 531685"/>
              <a:gd name="connsiteX187" fmla="*/ 81445 w 413016"/>
              <a:gd name="connsiteY187" fmla="*/ 54622 h 531685"/>
              <a:gd name="connsiteX188" fmla="*/ 86233 w 413016"/>
              <a:gd name="connsiteY188" fmla="*/ 59016 h 531685"/>
              <a:gd name="connsiteX189" fmla="*/ 89001 w 413016"/>
              <a:gd name="connsiteY189" fmla="*/ 60312 h 531685"/>
              <a:gd name="connsiteX190" fmla="*/ 89001 w 413016"/>
              <a:gd name="connsiteY190" fmla="*/ 61861 h 531685"/>
              <a:gd name="connsiteX191" fmla="*/ 81699 w 413016"/>
              <a:gd name="connsiteY191" fmla="*/ 58242 h 531685"/>
              <a:gd name="connsiteX192" fmla="*/ 80937 w 413016"/>
              <a:gd name="connsiteY192" fmla="*/ 56426 h 531685"/>
              <a:gd name="connsiteX193" fmla="*/ 78663 w 413016"/>
              <a:gd name="connsiteY193" fmla="*/ 56172 h 531685"/>
              <a:gd name="connsiteX194" fmla="*/ 77406 w 413016"/>
              <a:gd name="connsiteY194" fmla="*/ 58762 h 531685"/>
              <a:gd name="connsiteX195" fmla="*/ 71856 w 413016"/>
              <a:gd name="connsiteY195" fmla="*/ 65493 h 531685"/>
              <a:gd name="connsiteX196" fmla="*/ 74383 w 413016"/>
              <a:gd name="connsiteY196" fmla="*/ 66776 h 531685"/>
              <a:gd name="connsiteX197" fmla="*/ 80187 w 413016"/>
              <a:gd name="connsiteY197" fmla="*/ 67043 h 531685"/>
              <a:gd name="connsiteX198" fmla="*/ 79171 w 413016"/>
              <a:gd name="connsiteY198" fmla="*/ 67563 h 531685"/>
              <a:gd name="connsiteX199" fmla="*/ 72364 w 413016"/>
              <a:gd name="connsiteY199" fmla="*/ 67563 h 531685"/>
              <a:gd name="connsiteX200" fmla="*/ 70599 w 413016"/>
              <a:gd name="connsiteY200" fmla="*/ 68338 h 531685"/>
              <a:gd name="connsiteX201" fmla="*/ 70345 w 413016"/>
              <a:gd name="connsiteY201" fmla="*/ 69367 h 531685"/>
              <a:gd name="connsiteX202" fmla="*/ 73367 w 413016"/>
              <a:gd name="connsiteY202" fmla="*/ 72999 h 531685"/>
              <a:gd name="connsiteX203" fmla="*/ 76149 w 413016"/>
              <a:gd name="connsiteY203" fmla="*/ 74548 h 531685"/>
              <a:gd name="connsiteX204" fmla="*/ 75387 w 413016"/>
              <a:gd name="connsiteY204" fmla="*/ 75844 h 531685"/>
              <a:gd name="connsiteX205" fmla="*/ 70345 w 413016"/>
              <a:gd name="connsiteY205" fmla="*/ 72224 h 531685"/>
              <a:gd name="connsiteX206" fmla="*/ 70599 w 413016"/>
              <a:gd name="connsiteY206" fmla="*/ 74295 h 531685"/>
              <a:gd name="connsiteX207" fmla="*/ 68833 w 413016"/>
              <a:gd name="connsiteY207" fmla="*/ 82308 h 531685"/>
              <a:gd name="connsiteX208" fmla="*/ 68084 w 413016"/>
              <a:gd name="connsiteY208" fmla="*/ 83604 h 531685"/>
              <a:gd name="connsiteX209" fmla="*/ 67830 w 413016"/>
              <a:gd name="connsiteY209" fmla="*/ 79209 h 531685"/>
              <a:gd name="connsiteX210" fmla="*/ 66319 w 413016"/>
              <a:gd name="connsiteY210" fmla="*/ 85674 h 531685"/>
              <a:gd name="connsiteX211" fmla="*/ 63284 w 413016"/>
              <a:gd name="connsiteY211" fmla="*/ 92151 h 531685"/>
              <a:gd name="connsiteX212" fmla="*/ 56984 w 413016"/>
              <a:gd name="connsiteY212" fmla="*/ 98107 h 531685"/>
              <a:gd name="connsiteX213" fmla="*/ 47650 w 413016"/>
              <a:gd name="connsiteY213" fmla="*/ 100431 h 531685"/>
              <a:gd name="connsiteX214" fmla="*/ 39077 w 413016"/>
              <a:gd name="connsiteY214" fmla="*/ 101726 h 531685"/>
              <a:gd name="connsiteX215" fmla="*/ 32016 w 413016"/>
              <a:gd name="connsiteY215" fmla="*/ 103797 h 531685"/>
              <a:gd name="connsiteX216" fmla="*/ 29502 w 413016"/>
              <a:gd name="connsiteY216" fmla="*/ 103543 h 531685"/>
              <a:gd name="connsiteX217" fmla="*/ 31521 w 413016"/>
              <a:gd name="connsiteY217" fmla="*/ 102768 h 531685"/>
              <a:gd name="connsiteX218" fmla="*/ 31267 w 413016"/>
              <a:gd name="connsiteY218" fmla="*/ 101726 h 531685"/>
              <a:gd name="connsiteX219" fmla="*/ 25717 w 413016"/>
              <a:gd name="connsiteY219" fmla="*/ 102247 h 531685"/>
              <a:gd name="connsiteX220" fmla="*/ 25717 w 413016"/>
              <a:gd name="connsiteY220" fmla="*/ 102768 h 531685"/>
              <a:gd name="connsiteX221" fmla="*/ 25971 w 413016"/>
              <a:gd name="connsiteY221" fmla="*/ 103797 h 531685"/>
              <a:gd name="connsiteX222" fmla="*/ 25463 w 413016"/>
              <a:gd name="connsiteY222" fmla="*/ 108457 h 531685"/>
              <a:gd name="connsiteX223" fmla="*/ 25463 w 413016"/>
              <a:gd name="connsiteY223" fmla="*/ 112598 h 531685"/>
              <a:gd name="connsiteX224" fmla="*/ 24714 w 413016"/>
              <a:gd name="connsiteY224" fmla="*/ 117259 h 531685"/>
              <a:gd name="connsiteX225" fmla="*/ 25971 w 413016"/>
              <a:gd name="connsiteY225" fmla="*/ 117779 h 531685"/>
              <a:gd name="connsiteX226" fmla="*/ 27228 w 413016"/>
              <a:gd name="connsiteY226" fmla="*/ 117005 h 531685"/>
              <a:gd name="connsiteX227" fmla="*/ 25717 w 413016"/>
              <a:gd name="connsiteY227" fmla="*/ 118808 h 531685"/>
              <a:gd name="connsiteX228" fmla="*/ 22186 w 413016"/>
              <a:gd name="connsiteY228" fmla="*/ 120370 h 531685"/>
              <a:gd name="connsiteX229" fmla="*/ 21437 w 413016"/>
              <a:gd name="connsiteY229" fmla="*/ 121920 h 531685"/>
              <a:gd name="connsiteX230" fmla="*/ 19913 w 413016"/>
              <a:gd name="connsiteY230" fmla="*/ 121920 h 531685"/>
              <a:gd name="connsiteX231" fmla="*/ 21678 w 413016"/>
              <a:gd name="connsiteY231" fmla="*/ 120370 h 531685"/>
              <a:gd name="connsiteX232" fmla="*/ 22186 w 413016"/>
              <a:gd name="connsiteY232" fmla="*/ 118300 h 531685"/>
              <a:gd name="connsiteX233" fmla="*/ 21678 w 413016"/>
              <a:gd name="connsiteY233" fmla="*/ 118554 h 531685"/>
              <a:gd name="connsiteX234" fmla="*/ 17906 w 413016"/>
              <a:gd name="connsiteY234" fmla="*/ 121145 h 531685"/>
              <a:gd name="connsiteX235" fmla="*/ 17398 w 413016"/>
              <a:gd name="connsiteY235" fmla="*/ 122694 h 531685"/>
              <a:gd name="connsiteX236" fmla="*/ 25717 w 413016"/>
              <a:gd name="connsiteY236" fmla="*/ 126580 h 531685"/>
              <a:gd name="connsiteX237" fmla="*/ 28244 w 413016"/>
              <a:gd name="connsiteY237" fmla="*/ 129425 h 531685"/>
              <a:gd name="connsiteX238" fmla="*/ 29756 w 413016"/>
              <a:gd name="connsiteY238" fmla="*/ 132270 h 531685"/>
              <a:gd name="connsiteX239" fmla="*/ 35305 w 413016"/>
              <a:gd name="connsiteY239" fmla="*/ 135635 h 531685"/>
              <a:gd name="connsiteX240" fmla="*/ 38328 w 413016"/>
              <a:gd name="connsiteY240" fmla="*/ 136410 h 531685"/>
              <a:gd name="connsiteX241" fmla="*/ 45885 w 413016"/>
              <a:gd name="connsiteY241" fmla="*/ 143916 h 531685"/>
              <a:gd name="connsiteX242" fmla="*/ 51942 w 413016"/>
              <a:gd name="connsiteY242" fmla="*/ 148056 h 531685"/>
              <a:gd name="connsiteX243" fmla="*/ 55727 w 413016"/>
              <a:gd name="connsiteY243" fmla="*/ 151942 h 531685"/>
              <a:gd name="connsiteX244" fmla="*/ 55727 w 413016"/>
              <a:gd name="connsiteY244" fmla="*/ 153238 h 531685"/>
              <a:gd name="connsiteX245" fmla="*/ 57988 w 413016"/>
              <a:gd name="connsiteY245" fmla="*/ 155054 h 531685"/>
              <a:gd name="connsiteX246" fmla="*/ 58750 w 413016"/>
              <a:gd name="connsiteY246" fmla="*/ 157378 h 531685"/>
              <a:gd name="connsiteX247" fmla="*/ 59753 w 413016"/>
              <a:gd name="connsiteY247" fmla="*/ 160743 h 531685"/>
              <a:gd name="connsiteX248" fmla="*/ 60769 w 413016"/>
              <a:gd name="connsiteY248" fmla="*/ 162039 h 531685"/>
              <a:gd name="connsiteX249" fmla="*/ 60007 w 413016"/>
              <a:gd name="connsiteY249" fmla="*/ 162813 h 531685"/>
              <a:gd name="connsiteX250" fmla="*/ 60515 w 413016"/>
              <a:gd name="connsiteY250" fmla="*/ 165925 h 531685"/>
              <a:gd name="connsiteX251" fmla="*/ 61518 w 413016"/>
              <a:gd name="connsiteY251" fmla="*/ 170065 h 531685"/>
              <a:gd name="connsiteX252" fmla="*/ 65303 w 413016"/>
              <a:gd name="connsiteY252" fmla="*/ 170586 h 531685"/>
              <a:gd name="connsiteX253" fmla="*/ 67576 w 413016"/>
              <a:gd name="connsiteY253" fmla="*/ 172389 h 531685"/>
              <a:gd name="connsiteX254" fmla="*/ 73367 w 413016"/>
              <a:gd name="connsiteY254" fmla="*/ 174726 h 531685"/>
              <a:gd name="connsiteX255" fmla="*/ 72364 w 413016"/>
              <a:gd name="connsiteY255" fmla="*/ 173431 h 531685"/>
              <a:gd name="connsiteX256" fmla="*/ 73621 w 413016"/>
              <a:gd name="connsiteY256" fmla="*/ 172389 h 531685"/>
              <a:gd name="connsiteX257" fmla="*/ 74129 w 413016"/>
              <a:gd name="connsiteY257" fmla="*/ 170319 h 531685"/>
              <a:gd name="connsiteX258" fmla="*/ 77660 w 413016"/>
              <a:gd name="connsiteY258" fmla="*/ 170586 h 531685"/>
              <a:gd name="connsiteX259" fmla="*/ 78168 w 413016"/>
              <a:gd name="connsiteY259" fmla="*/ 170065 h 531685"/>
              <a:gd name="connsiteX260" fmla="*/ 77406 w 413016"/>
              <a:gd name="connsiteY260" fmla="*/ 168516 h 531685"/>
              <a:gd name="connsiteX261" fmla="*/ 78917 w 413016"/>
              <a:gd name="connsiteY261" fmla="*/ 167728 h 531685"/>
              <a:gd name="connsiteX262" fmla="*/ 79933 w 413016"/>
              <a:gd name="connsiteY262" fmla="*/ 167728 h 531685"/>
              <a:gd name="connsiteX263" fmla="*/ 76898 w 413016"/>
              <a:gd name="connsiteY263" fmla="*/ 174205 h 531685"/>
              <a:gd name="connsiteX264" fmla="*/ 78168 w 413016"/>
              <a:gd name="connsiteY264" fmla="*/ 175247 h 531685"/>
              <a:gd name="connsiteX265" fmla="*/ 80429 w 413016"/>
              <a:gd name="connsiteY265" fmla="*/ 173431 h 531685"/>
              <a:gd name="connsiteX266" fmla="*/ 84467 w 413016"/>
              <a:gd name="connsiteY266" fmla="*/ 172389 h 531685"/>
              <a:gd name="connsiteX267" fmla="*/ 87744 w 413016"/>
              <a:gd name="connsiteY267" fmla="*/ 172656 h 531685"/>
              <a:gd name="connsiteX268" fmla="*/ 89255 w 413016"/>
              <a:gd name="connsiteY268" fmla="*/ 173164 h 531685"/>
              <a:gd name="connsiteX269" fmla="*/ 91274 w 413016"/>
              <a:gd name="connsiteY269" fmla="*/ 175501 h 531685"/>
              <a:gd name="connsiteX270" fmla="*/ 90525 w 413016"/>
              <a:gd name="connsiteY270" fmla="*/ 176796 h 531685"/>
              <a:gd name="connsiteX271" fmla="*/ 87998 w 413016"/>
              <a:gd name="connsiteY271" fmla="*/ 177571 h 531685"/>
              <a:gd name="connsiteX272" fmla="*/ 86486 w 413016"/>
              <a:gd name="connsiteY272" fmla="*/ 182486 h 531685"/>
              <a:gd name="connsiteX273" fmla="*/ 89509 w 413016"/>
              <a:gd name="connsiteY273" fmla="*/ 187147 h 531685"/>
              <a:gd name="connsiteX274" fmla="*/ 93802 w 413016"/>
              <a:gd name="connsiteY274" fmla="*/ 190512 h 531685"/>
              <a:gd name="connsiteX275" fmla="*/ 94551 w 413016"/>
              <a:gd name="connsiteY275" fmla="*/ 188696 h 531685"/>
              <a:gd name="connsiteX276" fmla="*/ 94551 w 413016"/>
              <a:gd name="connsiteY276" fmla="*/ 185851 h 531685"/>
              <a:gd name="connsiteX277" fmla="*/ 95313 w 413016"/>
              <a:gd name="connsiteY277" fmla="*/ 184556 h 531685"/>
              <a:gd name="connsiteX278" fmla="*/ 95059 w 413016"/>
              <a:gd name="connsiteY278" fmla="*/ 187413 h 531685"/>
              <a:gd name="connsiteX279" fmla="*/ 96062 w 413016"/>
              <a:gd name="connsiteY279" fmla="*/ 188188 h 531685"/>
              <a:gd name="connsiteX280" fmla="*/ 96570 w 413016"/>
              <a:gd name="connsiteY280" fmla="*/ 186626 h 531685"/>
              <a:gd name="connsiteX281" fmla="*/ 100609 w 413016"/>
              <a:gd name="connsiteY281" fmla="*/ 186372 h 531685"/>
              <a:gd name="connsiteX282" fmla="*/ 104635 w 413016"/>
              <a:gd name="connsiteY282" fmla="*/ 189217 h 531685"/>
              <a:gd name="connsiteX283" fmla="*/ 107670 w 413016"/>
              <a:gd name="connsiteY283" fmla="*/ 188188 h 531685"/>
              <a:gd name="connsiteX284" fmla="*/ 109931 w 413016"/>
              <a:gd name="connsiteY284" fmla="*/ 185597 h 531685"/>
              <a:gd name="connsiteX285" fmla="*/ 112458 w 413016"/>
              <a:gd name="connsiteY285" fmla="*/ 186372 h 531685"/>
              <a:gd name="connsiteX286" fmla="*/ 114223 w 413016"/>
              <a:gd name="connsiteY286" fmla="*/ 184556 h 531685"/>
              <a:gd name="connsiteX287" fmla="*/ 118249 w 413016"/>
              <a:gd name="connsiteY287" fmla="*/ 185331 h 531685"/>
              <a:gd name="connsiteX288" fmla="*/ 116992 w 413016"/>
              <a:gd name="connsiteY288" fmla="*/ 186893 h 531685"/>
              <a:gd name="connsiteX289" fmla="*/ 110947 w 413016"/>
              <a:gd name="connsiteY289" fmla="*/ 189217 h 531685"/>
              <a:gd name="connsiteX290" fmla="*/ 109677 w 413016"/>
              <a:gd name="connsiteY290" fmla="*/ 191287 h 531685"/>
              <a:gd name="connsiteX291" fmla="*/ 111201 w 413016"/>
              <a:gd name="connsiteY291" fmla="*/ 192062 h 531685"/>
              <a:gd name="connsiteX292" fmla="*/ 111696 w 413016"/>
              <a:gd name="connsiteY292" fmla="*/ 190512 h 531685"/>
              <a:gd name="connsiteX293" fmla="*/ 117754 w 413016"/>
              <a:gd name="connsiteY293" fmla="*/ 188442 h 531685"/>
              <a:gd name="connsiteX294" fmla="*/ 119011 w 413016"/>
              <a:gd name="connsiteY294" fmla="*/ 189483 h 531685"/>
              <a:gd name="connsiteX295" fmla="*/ 119011 w 413016"/>
              <a:gd name="connsiteY295" fmla="*/ 191287 h 531685"/>
              <a:gd name="connsiteX296" fmla="*/ 116992 w 413016"/>
              <a:gd name="connsiteY296" fmla="*/ 192849 h 531685"/>
              <a:gd name="connsiteX297" fmla="*/ 111442 w 413016"/>
              <a:gd name="connsiteY297" fmla="*/ 193357 h 531685"/>
              <a:gd name="connsiteX298" fmla="*/ 109435 w 413016"/>
              <a:gd name="connsiteY298" fmla="*/ 194132 h 531685"/>
              <a:gd name="connsiteX299" fmla="*/ 108419 w 413016"/>
              <a:gd name="connsiteY299" fmla="*/ 195694 h 531685"/>
              <a:gd name="connsiteX300" fmla="*/ 103377 w 413016"/>
              <a:gd name="connsiteY300" fmla="*/ 196469 h 531685"/>
              <a:gd name="connsiteX301" fmla="*/ 101612 w 413016"/>
              <a:gd name="connsiteY301" fmla="*/ 196214 h 531685"/>
              <a:gd name="connsiteX302" fmla="*/ 100355 w 413016"/>
              <a:gd name="connsiteY302" fmla="*/ 194132 h 531685"/>
              <a:gd name="connsiteX303" fmla="*/ 98844 w 413016"/>
              <a:gd name="connsiteY303" fmla="*/ 193624 h 531685"/>
              <a:gd name="connsiteX304" fmla="*/ 98082 w 413016"/>
              <a:gd name="connsiteY304" fmla="*/ 192582 h 531685"/>
              <a:gd name="connsiteX305" fmla="*/ 96316 w 413016"/>
              <a:gd name="connsiteY305" fmla="*/ 192328 h 531685"/>
              <a:gd name="connsiteX306" fmla="*/ 96062 w 413016"/>
              <a:gd name="connsiteY306" fmla="*/ 190766 h 531685"/>
              <a:gd name="connsiteX307" fmla="*/ 94805 w 413016"/>
              <a:gd name="connsiteY307" fmla="*/ 191033 h 531685"/>
              <a:gd name="connsiteX308" fmla="*/ 93040 w 413016"/>
              <a:gd name="connsiteY308" fmla="*/ 192582 h 531685"/>
              <a:gd name="connsiteX309" fmla="*/ 88506 w 413016"/>
              <a:gd name="connsiteY309" fmla="*/ 192582 h 531685"/>
              <a:gd name="connsiteX310" fmla="*/ 86233 w 413016"/>
              <a:gd name="connsiteY310" fmla="*/ 190512 h 531685"/>
              <a:gd name="connsiteX311" fmla="*/ 83705 w 413016"/>
              <a:gd name="connsiteY311" fmla="*/ 185597 h 531685"/>
              <a:gd name="connsiteX312" fmla="*/ 85229 w 413016"/>
              <a:gd name="connsiteY312" fmla="*/ 189992 h 531685"/>
              <a:gd name="connsiteX313" fmla="*/ 86741 w 413016"/>
              <a:gd name="connsiteY313" fmla="*/ 192582 h 531685"/>
              <a:gd name="connsiteX314" fmla="*/ 85470 w 413016"/>
              <a:gd name="connsiteY314" fmla="*/ 195427 h 531685"/>
              <a:gd name="connsiteX315" fmla="*/ 85470 w 413016"/>
              <a:gd name="connsiteY315" fmla="*/ 198285 h 531685"/>
              <a:gd name="connsiteX316" fmla="*/ 87236 w 413016"/>
              <a:gd name="connsiteY316" fmla="*/ 199059 h 531685"/>
              <a:gd name="connsiteX317" fmla="*/ 86741 w 413016"/>
              <a:gd name="connsiteY317" fmla="*/ 197764 h 531685"/>
              <a:gd name="connsiteX318" fmla="*/ 87998 w 413016"/>
              <a:gd name="connsiteY318" fmla="*/ 194919 h 531685"/>
              <a:gd name="connsiteX319" fmla="*/ 91020 w 413016"/>
              <a:gd name="connsiteY319" fmla="*/ 195427 h 531685"/>
              <a:gd name="connsiteX320" fmla="*/ 97828 w 413016"/>
              <a:gd name="connsiteY320" fmla="*/ 197764 h 531685"/>
              <a:gd name="connsiteX321" fmla="*/ 99339 w 413016"/>
              <a:gd name="connsiteY321" fmla="*/ 199567 h 531685"/>
              <a:gd name="connsiteX322" fmla="*/ 99098 w 413016"/>
              <a:gd name="connsiteY322" fmla="*/ 201904 h 531685"/>
              <a:gd name="connsiteX323" fmla="*/ 97078 w 413016"/>
              <a:gd name="connsiteY323" fmla="*/ 204749 h 531685"/>
              <a:gd name="connsiteX324" fmla="*/ 97332 w 413016"/>
              <a:gd name="connsiteY324" fmla="*/ 203200 h 531685"/>
              <a:gd name="connsiteX325" fmla="*/ 96570 w 413016"/>
              <a:gd name="connsiteY325" fmla="*/ 201650 h 531685"/>
              <a:gd name="connsiteX326" fmla="*/ 91782 w 413016"/>
              <a:gd name="connsiteY326" fmla="*/ 199567 h 531685"/>
              <a:gd name="connsiteX327" fmla="*/ 89255 w 413016"/>
              <a:gd name="connsiteY327" fmla="*/ 205270 h 531685"/>
              <a:gd name="connsiteX328" fmla="*/ 88252 w 413016"/>
              <a:gd name="connsiteY328" fmla="*/ 207594 h 531685"/>
              <a:gd name="connsiteX329" fmla="*/ 88252 w 413016"/>
              <a:gd name="connsiteY329" fmla="*/ 209410 h 531685"/>
              <a:gd name="connsiteX330" fmla="*/ 87236 w 413016"/>
              <a:gd name="connsiteY330" fmla="*/ 210705 h 531685"/>
              <a:gd name="connsiteX331" fmla="*/ 85470 w 413016"/>
              <a:gd name="connsiteY331" fmla="*/ 209664 h 531685"/>
              <a:gd name="connsiteX332" fmla="*/ 84975 w 413016"/>
              <a:gd name="connsiteY332" fmla="*/ 208114 h 531685"/>
              <a:gd name="connsiteX333" fmla="*/ 83705 w 413016"/>
              <a:gd name="connsiteY333" fmla="*/ 206565 h 531685"/>
              <a:gd name="connsiteX334" fmla="*/ 81191 w 413016"/>
              <a:gd name="connsiteY334" fmla="*/ 207340 h 531685"/>
              <a:gd name="connsiteX335" fmla="*/ 80937 w 413016"/>
              <a:gd name="connsiteY335" fmla="*/ 207860 h 531685"/>
              <a:gd name="connsiteX336" fmla="*/ 79171 w 413016"/>
              <a:gd name="connsiteY336" fmla="*/ 206819 h 531685"/>
              <a:gd name="connsiteX337" fmla="*/ 76149 w 413016"/>
              <a:gd name="connsiteY337" fmla="*/ 207594 h 531685"/>
              <a:gd name="connsiteX338" fmla="*/ 75641 w 413016"/>
              <a:gd name="connsiteY338" fmla="*/ 206298 h 531685"/>
              <a:gd name="connsiteX339" fmla="*/ 74637 w 413016"/>
              <a:gd name="connsiteY339" fmla="*/ 207340 h 531685"/>
              <a:gd name="connsiteX340" fmla="*/ 74891 w 413016"/>
              <a:gd name="connsiteY340" fmla="*/ 205790 h 531685"/>
              <a:gd name="connsiteX341" fmla="*/ 72872 w 413016"/>
              <a:gd name="connsiteY341" fmla="*/ 206044 h 531685"/>
              <a:gd name="connsiteX342" fmla="*/ 71856 w 413016"/>
              <a:gd name="connsiteY342" fmla="*/ 207594 h 531685"/>
              <a:gd name="connsiteX343" fmla="*/ 70599 w 413016"/>
              <a:gd name="connsiteY343" fmla="*/ 206819 h 531685"/>
              <a:gd name="connsiteX344" fmla="*/ 67830 w 413016"/>
              <a:gd name="connsiteY344" fmla="*/ 206298 h 531685"/>
              <a:gd name="connsiteX345" fmla="*/ 62026 w 413016"/>
              <a:gd name="connsiteY345" fmla="*/ 206819 h 531685"/>
              <a:gd name="connsiteX346" fmla="*/ 59753 w 413016"/>
              <a:gd name="connsiteY346" fmla="*/ 205003 h 531685"/>
              <a:gd name="connsiteX347" fmla="*/ 59753 w 413016"/>
              <a:gd name="connsiteY347" fmla="*/ 202425 h 531685"/>
              <a:gd name="connsiteX348" fmla="*/ 55727 w 413016"/>
              <a:gd name="connsiteY348" fmla="*/ 202158 h 531685"/>
              <a:gd name="connsiteX349" fmla="*/ 60007 w 413016"/>
              <a:gd name="connsiteY349" fmla="*/ 198539 h 531685"/>
              <a:gd name="connsiteX350" fmla="*/ 59753 w 413016"/>
              <a:gd name="connsiteY350" fmla="*/ 195694 h 531685"/>
              <a:gd name="connsiteX351" fmla="*/ 60007 w 413016"/>
              <a:gd name="connsiteY351" fmla="*/ 192582 h 531685"/>
              <a:gd name="connsiteX352" fmla="*/ 59753 w 413016"/>
              <a:gd name="connsiteY352" fmla="*/ 190512 h 531685"/>
              <a:gd name="connsiteX353" fmla="*/ 57238 w 413016"/>
              <a:gd name="connsiteY353" fmla="*/ 188696 h 531685"/>
              <a:gd name="connsiteX354" fmla="*/ 57988 w 413016"/>
              <a:gd name="connsiteY354" fmla="*/ 188188 h 531685"/>
              <a:gd name="connsiteX355" fmla="*/ 62026 w 413016"/>
              <a:gd name="connsiteY355" fmla="*/ 187413 h 531685"/>
              <a:gd name="connsiteX356" fmla="*/ 57238 w 413016"/>
              <a:gd name="connsiteY356" fmla="*/ 187147 h 531685"/>
              <a:gd name="connsiteX357" fmla="*/ 54216 w 413016"/>
              <a:gd name="connsiteY357" fmla="*/ 188188 h 531685"/>
              <a:gd name="connsiteX358" fmla="*/ 47409 w 413016"/>
              <a:gd name="connsiteY358" fmla="*/ 188442 h 531685"/>
              <a:gd name="connsiteX359" fmla="*/ 43370 w 413016"/>
              <a:gd name="connsiteY359" fmla="*/ 193357 h 531685"/>
              <a:gd name="connsiteX360" fmla="*/ 40347 w 413016"/>
              <a:gd name="connsiteY360" fmla="*/ 193878 h 531685"/>
              <a:gd name="connsiteX361" fmla="*/ 38823 w 413016"/>
              <a:gd name="connsiteY361" fmla="*/ 194919 h 531685"/>
              <a:gd name="connsiteX362" fmla="*/ 37566 w 413016"/>
              <a:gd name="connsiteY362" fmla="*/ 194652 h 531685"/>
              <a:gd name="connsiteX363" fmla="*/ 34289 w 413016"/>
              <a:gd name="connsiteY363" fmla="*/ 196989 h 531685"/>
              <a:gd name="connsiteX364" fmla="*/ 31521 w 413016"/>
              <a:gd name="connsiteY364" fmla="*/ 199834 h 531685"/>
              <a:gd name="connsiteX365" fmla="*/ 34036 w 413016"/>
              <a:gd name="connsiteY365" fmla="*/ 201904 h 531685"/>
              <a:gd name="connsiteX366" fmla="*/ 35547 w 413016"/>
              <a:gd name="connsiteY366" fmla="*/ 204495 h 531685"/>
              <a:gd name="connsiteX367" fmla="*/ 34289 w 413016"/>
              <a:gd name="connsiteY367" fmla="*/ 205003 h 531685"/>
              <a:gd name="connsiteX368" fmla="*/ 28994 w 413016"/>
              <a:gd name="connsiteY368" fmla="*/ 205270 h 531685"/>
              <a:gd name="connsiteX369" fmla="*/ 27990 w 413016"/>
              <a:gd name="connsiteY369" fmla="*/ 204495 h 531685"/>
              <a:gd name="connsiteX370" fmla="*/ 27482 w 413016"/>
              <a:gd name="connsiteY370" fmla="*/ 202679 h 531685"/>
              <a:gd name="connsiteX371" fmla="*/ 25463 w 413016"/>
              <a:gd name="connsiteY371" fmla="*/ 203720 h 531685"/>
              <a:gd name="connsiteX372" fmla="*/ 19418 w 413016"/>
              <a:gd name="connsiteY372" fmla="*/ 207594 h 531685"/>
              <a:gd name="connsiteX373" fmla="*/ 17906 w 413016"/>
              <a:gd name="connsiteY373" fmla="*/ 209664 h 531685"/>
              <a:gd name="connsiteX374" fmla="*/ 17144 w 413016"/>
              <a:gd name="connsiteY374" fmla="*/ 209156 h 531685"/>
              <a:gd name="connsiteX375" fmla="*/ 16636 w 413016"/>
              <a:gd name="connsiteY375" fmla="*/ 210705 h 531685"/>
              <a:gd name="connsiteX376" fmla="*/ 15379 w 413016"/>
              <a:gd name="connsiteY376" fmla="*/ 213029 h 531685"/>
              <a:gd name="connsiteX377" fmla="*/ 12611 w 413016"/>
              <a:gd name="connsiteY377" fmla="*/ 214325 h 531685"/>
              <a:gd name="connsiteX378" fmla="*/ 11341 w 413016"/>
              <a:gd name="connsiteY378" fmla="*/ 212775 h 531685"/>
              <a:gd name="connsiteX379" fmla="*/ 9080 w 413016"/>
              <a:gd name="connsiteY379" fmla="*/ 214591 h 531685"/>
              <a:gd name="connsiteX380" fmla="*/ 8064 w 413016"/>
              <a:gd name="connsiteY380" fmla="*/ 216141 h 531685"/>
              <a:gd name="connsiteX381" fmla="*/ 8064 w 413016"/>
              <a:gd name="connsiteY381" fmla="*/ 217436 h 531685"/>
              <a:gd name="connsiteX382" fmla="*/ 8572 w 413016"/>
              <a:gd name="connsiteY382" fmla="*/ 217957 h 531685"/>
              <a:gd name="connsiteX383" fmla="*/ 2768 w 413016"/>
              <a:gd name="connsiteY383" fmla="*/ 221322 h 531685"/>
              <a:gd name="connsiteX384" fmla="*/ 1511 w 413016"/>
              <a:gd name="connsiteY384" fmla="*/ 221576 h 531685"/>
              <a:gd name="connsiteX385" fmla="*/ 3022 w 413016"/>
              <a:gd name="connsiteY385" fmla="*/ 217957 h 531685"/>
              <a:gd name="connsiteX386" fmla="*/ 0 w 413016"/>
              <a:gd name="connsiteY386" fmla="*/ 220027 h 531685"/>
              <a:gd name="connsiteX387" fmla="*/ 0 w 413016"/>
              <a:gd name="connsiteY387" fmla="*/ 222097 h 531685"/>
              <a:gd name="connsiteX388" fmla="*/ 1511 w 413016"/>
              <a:gd name="connsiteY388" fmla="*/ 223901 h 531685"/>
              <a:gd name="connsiteX389" fmla="*/ 10845 w 413016"/>
              <a:gd name="connsiteY389" fmla="*/ 230123 h 531685"/>
              <a:gd name="connsiteX390" fmla="*/ 17906 w 413016"/>
              <a:gd name="connsiteY390" fmla="*/ 232702 h 531685"/>
              <a:gd name="connsiteX391" fmla="*/ 18910 w 413016"/>
              <a:gd name="connsiteY391" fmla="*/ 232448 h 531685"/>
              <a:gd name="connsiteX392" fmla="*/ 17652 w 413016"/>
              <a:gd name="connsiteY392" fmla="*/ 230377 h 531685"/>
              <a:gd name="connsiteX393" fmla="*/ 26974 w 413016"/>
              <a:gd name="connsiteY393" fmla="*/ 233743 h 531685"/>
              <a:gd name="connsiteX394" fmla="*/ 22694 w 413016"/>
              <a:gd name="connsiteY394" fmla="*/ 235559 h 531685"/>
              <a:gd name="connsiteX395" fmla="*/ 20421 w 413016"/>
              <a:gd name="connsiteY395" fmla="*/ 238658 h 531685"/>
              <a:gd name="connsiteX396" fmla="*/ 18148 w 413016"/>
              <a:gd name="connsiteY396" fmla="*/ 237883 h 531685"/>
              <a:gd name="connsiteX397" fmla="*/ 18656 w 413016"/>
              <a:gd name="connsiteY397" fmla="*/ 235813 h 531685"/>
              <a:gd name="connsiteX398" fmla="*/ 17652 w 413016"/>
              <a:gd name="connsiteY398" fmla="*/ 234518 h 531685"/>
              <a:gd name="connsiteX399" fmla="*/ 17144 w 413016"/>
              <a:gd name="connsiteY399" fmla="*/ 236842 h 531685"/>
              <a:gd name="connsiteX400" fmla="*/ 20167 w 413016"/>
              <a:gd name="connsiteY400" fmla="*/ 243573 h 531685"/>
              <a:gd name="connsiteX401" fmla="*/ 22948 w 413016"/>
              <a:gd name="connsiteY401" fmla="*/ 246430 h 531685"/>
              <a:gd name="connsiteX402" fmla="*/ 22948 w 413016"/>
              <a:gd name="connsiteY402" fmla="*/ 249275 h 531685"/>
              <a:gd name="connsiteX403" fmla="*/ 22186 w 413016"/>
              <a:gd name="connsiteY403" fmla="*/ 252641 h 531685"/>
              <a:gd name="connsiteX404" fmla="*/ 25209 w 413016"/>
              <a:gd name="connsiteY404" fmla="*/ 256260 h 531685"/>
              <a:gd name="connsiteX405" fmla="*/ 26225 w 413016"/>
              <a:gd name="connsiteY405" fmla="*/ 256527 h 531685"/>
              <a:gd name="connsiteX406" fmla="*/ 27228 w 413016"/>
              <a:gd name="connsiteY406" fmla="*/ 257810 h 531685"/>
              <a:gd name="connsiteX407" fmla="*/ 37820 w 413016"/>
              <a:gd name="connsiteY407" fmla="*/ 260146 h 531685"/>
              <a:gd name="connsiteX408" fmla="*/ 40347 w 413016"/>
              <a:gd name="connsiteY408" fmla="*/ 259626 h 531685"/>
              <a:gd name="connsiteX409" fmla="*/ 45135 w 413016"/>
              <a:gd name="connsiteY409" fmla="*/ 262216 h 531685"/>
              <a:gd name="connsiteX410" fmla="*/ 52946 w 413016"/>
              <a:gd name="connsiteY410" fmla="*/ 258076 h 531685"/>
              <a:gd name="connsiteX411" fmla="*/ 58242 w 413016"/>
              <a:gd name="connsiteY411" fmla="*/ 259105 h 531685"/>
              <a:gd name="connsiteX412" fmla="*/ 62280 w 413016"/>
              <a:gd name="connsiteY412" fmla="*/ 257810 h 531685"/>
              <a:gd name="connsiteX413" fmla="*/ 66319 w 413016"/>
              <a:gd name="connsiteY413" fmla="*/ 259626 h 531685"/>
              <a:gd name="connsiteX414" fmla="*/ 69341 w 413016"/>
              <a:gd name="connsiteY414" fmla="*/ 263245 h 531685"/>
              <a:gd name="connsiteX415" fmla="*/ 70091 w 413016"/>
              <a:gd name="connsiteY415" fmla="*/ 262216 h 531685"/>
              <a:gd name="connsiteX416" fmla="*/ 70345 w 413016"/>
              <a:gd name="connsiteY416" fmla="*/ 259626 h 531685"/>
              <a:gd name="connsiteX417" fmla="*/ 68084 w 413016"/>
              <a:gd name="connsiteY417" fmla="*/ 259105 h 531685"/>
              <a:gd name="connsiteX418" fmla="*/ 66319 w 413016"/>
              <a:gd name="connsiteY418" fmla="*/ 257555 h 531685"/>
              <a:gd name="connsiteX419" fmla="*/ 65557 w 413016"/>
              <a:gd name="connsiteY419" fmla="*/ 256260 h 531685"/>
              <a:gd name="connsiteX420" fmla="*/ 69341 w 413016"/>
              <a:gd name="connsiteY420" fmla="*/ 256006 h 531685"/>
              <a:gd name="connsiteX421" fmla="*/ 70599 w 413016"/>
              <a:gd name="connsiteY421" fmla="*/ 258076 h 531685"/>
              <a:gd name="connsiteX422" fmla="*/ 73126 w 413016"/>
              <a:gd name="connsiteY422" fmla="*/ 260146 h 531685"/>
              <a:gd name="connsiteX423" fmla="*/ 74129 w 413016"/>
              <a:gd name="connsiteY423" fmla="*/ 267398 h 531685"/>
              <a:gd name="connsiteX424" fmla="*/ 74891 w 413016"/>
              <a:gd name="connsiteY424" fmla="*/ 267398 h 531685"/>
              <a:gd name="connsiteX425" fmla="*/ 76403 w 413016"/>
              <a:gd name="connsiteY425" fmla="*/ 263245 h 531685"/>
              <a:gd name="connsiteX426" fmla="*/ 78663 w 413016"/>
              <a:gd name="connsiteY426" fmla="*/ 259372 h 531685"/>
              <a:gd name="connsiteX427" fmla="*/ 81699 w 413016"/>
              <a:gd name="connsiteY427" fmla="*/ 256260 h 531685"/>
              <a:gd name="connsiteX428" fmla="*/ 83210 w 413016"/>
              <a:gd name="connsiteY428" fmla="*/ 253936 h 531685"/>
              <a:gd name="connsiteX429" fmla="*/ 88506 w 413016"/>
              <a:gd name="connsiteY429" fmla="*/ 251345 h 531685"/>
              <a:gd name="connsiteX430" fmla="*/ 88252 w 413016"/>
              <a:gd name="connsiteY430" fmla="*/ 249529 h 531685"/>
              <a:gd name="connsiteX431" fmla="*/ 92036 w 413016"/>
              <a:gd name="connsiteY431" fmla="*/ 251091 h 531685"/>
              <a:gd name="connsiteX432" fmla="*/ 93548 w 413016"/>
              <a:gd name="connsiteY432" fmla="*/ 250825 h 531685"/>
              <a:gd name="connsiteX433" fmla="*/ 95059 w 413016"/>
              <a:gd name="connsiteY433" fmla="*/ 249008 h 531685"/>
              <a:gd name="connsiteX434" fmla="*/ 98082 w 413016"/>
              <a:gd name="connsiteY434" fmla="*/ 246938 h 531685"/>
              <a:gd name="connsiteX435" fmla="*/ 100863 w 413016"/>
              <a:gd name="connsiteY435" fmla="*/ 250570 h 531685"/>
              <a:gd name="connsiteX436" fmla="*/ 102120 w 413016"/>
              <a:gd name="connsiteY436" fmla="*/ 251091 h 531685"/>
              <a:gd name="connsiteX437" fmla="*/ 102120 w 413016"/>
              <a:gd name="connsiteY437" fmla="*/ 254711 h 531685"/>
              <a:gd name="connsiteX438" fmla="*/ 100863 w 413016"/>
              <a:gd name="connsiteY438" fmla="*/ 257555 h 531685"/>
              <a:gd name="connsiteX439" fmla="*/ 99339 w 413016"/>
              <a:gd name="connsiteY439" fmla="*/ 259626 h 531685"/>
              <a:gd name="connsiteX440" fmla="*/ 96316 w 413016"/>
              <a:gd name="connsiteY440" fmla="*/ 260921 h 531685"/>
              <a:gd name="connsiteX441" fmla="*/ 94043 w 413016"/>
              <a:gd name="connsiteY441" fmla="*/ 259626 h 531685"/>
              <a:gd name="connsiteX442" fmla="*/ 92036 w 413016"/>
              <a:gd name="connsiteY442" fmla="*/ 259626 h 531685"/>
              <a:gd name="connsiteX443" fmla="*/ 92036 w 413016"/>
              <a:gd name="connsiteY443" fmla="*/ 262470 h 531685"/>
              <a:gd name="connsiteX444" fmla="*/ 92532 w 413016"/>
              <a:gd name="connsiteY444" fmla="*/ 264286 h 531685"/>
              <a:gd name="connsiteX445" fmla="*/ 93802 w 413016"/>
              <a:gd name="connsiteY445" fmla="*/ 262991 h 531685"/>
              <a:gd name="connsiteX446" fmla="*/ 96316 w 413016"/>
              <a:gd name="connsiteY446" fmla="*/ 263766 h 531685"/>
              <a:gd name="connsiteX447" fmla="*/ 97574 w 413016"/>
              <a:gd name="connsiteY447" fmla="*/ 267398 h 531685"/>
              <a:gd name="connsiteX448" fmla="*/ 100101 w 413016"/>
              <a:gd name="connsiteY448" fmla="*/ 272313 h 531685"/>
              <a:gd name="connsiteX449" fmla="*/ 99847 w 413016"/>
              <a:gd name="connsiteY449" fmla="*/ 274637 h 531685"/>
              <a:gd name="connsiteX450" fmla="*/ 99339 w 413016"/>
              <a:gd name="connsiteY450" fmla="*/ 275678 h 531685"/>
              <a:gd name="connsiteX451" fmla="*/ 100863 w 413016"/>
              <a:gd name="connsiteY451" fmla="*/ 276974 h 531685"/>
              <a:gd name="connsiteX452" fmla="*/ 101612 w 413016"/>
              <a:gd name="connsiteY452" fmla="*/ 278777 h 531685"/>
              <a:gd name="connsiteX453" fmla="*/ 101866 w 413016"/>
              <a:gd name="connsiteY453" fmla="*/ 280593 h 531685"/>
              <a:gd name="connsiteX454" fmla="*/ 101612 w 413016"/>
              <a:gd name="connsiteY454" fmla="*/ 284213 h 531685"/>
              <a:gd name="connsiteX455" fmla="*/ 99339 w 413016"/>
              <a:gd name="connsiteY455" fmla="*/ 288620 h 531685"/>
              <a:gd name="connsiteX456" fmla="*/ 97574 w 413016"/>
              <a:gd name="connsiteY456" fmla="*/ 291210 h 531685"/>
              <a:gd name="connsiteX457" fmla="*/ 95808 w 413016"/>
              <a:gd name="connsiteY457" fmla="*/ 293014 h 531685"/>
              <a:gd name="connsiteX458" fmla="*/ 93548 w 413016"/>
              <a:gd name="connsiteY458" fmla="*/ 293801 h 531685"/>
              <a:gd name="connsiteX459" fmla="*/ 90766 w 413016"/>
              <a:gd name="connsiteY459" fmla="*/ 293801 h 531685"/>
              <a:gd name="connsiteX460" fmla="*/ 89001 w 413016"/>
              <a:gd name="connsiteY460" fmla="*/ 295084 h 531685"/>
              <a:gd name="connsiteX461" fmla="*/ 86741 w 413016"/>
              <a:gd name="connsiteY461" fmla="*/ 294576 h 531685"/>
              <a:gd name="connsiteX462" fmla="*/ 82194 w 413016"/>
              <a:gd name="connsiteY462" fmla="*/ 295871 h 531685"/>
              <a:gd name="connsiteX463" fmla="*/ 81191 w 413016"/>
              <a:gd name="connsiteY463" fmla="*/ 295871 h 531685"/>
              <a:gd name="connsiteX464" fmla="*/ 83705 w 413016"/>
              <a:gd name="connsiteY464" fmla="*/ 293014 h 531685"/>
              <a:gd name="connsiteX465" fmla="*/ 83210 w 413016"/>
              <a:gd name="connsiteY465" fmla="*/ 292506 h 531685"/>
              <a:gd name="connsiteX466" fmla="*/ 80937 w 413016"/>
              <a:gd name="connsiteY466" fmla="*/ 292760 h 531685"/>
              <a:gd name="connsiteX467" fmla="*/ 79933 w 413016"/>
              <a:gd name="connsiteY467" fmla="*/ 293801 h 531685"/>
              <a:gd name="connsiteX468" fmla="*/ 78663 w 413016"/>
              <a:gd name="connsiteY468" fmla="*/ 296900 h 531685"/>
              <a:gd name="connsiteX469" fmla="*/ 76403 w 413016"/>
              <a:gd name="connsiteY469" fmla="*/ 299745 h 531685"/>
              <a:gd name="connsiteX470" fmla="*/ 72110 w 413016"/>
              <a:gd name="connsiteY470" fmla="*/ 303885 h 531685"/>
              <a:gd name="connsiteX471" fmla="*/ 70599 w 413016"/>
              <a:gd name="connsiteY471" fmla="*/ 306222 h 531685"/>
              <a:gd name="connsiteX472" fmla="*/ 68325 w 413016"/>
              <a:gd name="connsiteY472" fmla="*/ 306997 h 531685"/>
              <a:gd name="connsiteX473" fmla="*/ 65557 w 413016"/>
              <a:gd name="connsiteY473" fmla="*/ 306222 h 531685"/>
              <a:gd name="connsiteX474" fmla="*/ 64554 w 413016"/>
              <a:gd name="connsiteY474" fmla="*/ 305180 h 531685"/>
              <a:gd name="connsiteX475" fmla="*/ 60515 w 413016"/>
              <a:gd name="connsiteY475" fmla="*/ 308292 h 531685"/>
              <a:gd name="connsiteX476" fmla="*/ 55981 w 413016"/>
              <a:gd name="connsiteY476" fmla="*/ 309841 h 531685"/>
              <a:gd name="connsiteX477" fmla="*/ 55219 w 413016"/>
              <a:gd name="connsiteY477" fmla="*/ 311137 h 531685"/>
              <a:gd name="connsiteX478" fmla="*/ 54711 w 413016"/>
              <a:gd name="connsiteY478" fmla="*/ 312432 h 531685"/>
              <a:gd name="connsiteX479" fmla="*/ 55473 w 413016"/>
              <a:gd name="connsiteY479" fmla="*/ 313474 h 531685"/>
              <a:gd name="connsiteX480" fmla="*/ 55981 w 413016"/>
              <a:gd name="connsiteY480" fmla="*/ 315544 h 531685"/>
              <a:gd name="connsiteX481" fmla="*/ 55219 w 413016"/>
              <a:gd name="connsiteY481" fmla="*/ 316839 h 531685"/>
              <a:gd name="connsiteX482" fmla="*/ 50685 w 413016"/>
              <a:gd name="connsiteY482" fmla="*/ 316052 h 531685"/>
              <a:gd name="connsiteX483" fmla="*/ 47904 w 413016"/>
              <a:gd name="connsiteY483" fmla="*/ 316572 h 531685"/>
              <a:gd name="connsiteX484" fmla="*/ 44881 w 413016"/>
              <a:gd name="connsiteY484" fmla="*/ 320205 h 531685"/>
              <a:gd name="connsiteX485" fmla="*/ 43878 w 413016"/>
              <a:gd name="connsiteY485" fmla="*/ 322275 h 531685"/>
              <a:gd name="connsiteX486" fmla="*/ 42862 w 413016"/>
              <a:gd name="connsiteY486" fmla="*/ 321754 h 531685"/>
              <a:gd name="connsiteX487" fmla="*/ 40843 w 413016"/>
              <a:gd name="connsiteY487" fmla="*/ 322008 h 531685"/>
              <a:gd name="connsiteX488" fmla="*/ 36563 w 413016"/>
              <a:gd name="connsiteY488" fmla="*/ 327710 h 531685"/>
              <a:gd name="connsiteX489" fmla="*/ 35801 w 413016"/>
              <a:gd name="connsiteY489" fmla="*/ 327964 h 531685"/>
              <a:gd name="connsiteX490" fmla="*/ 35052 w 413016"/>
              <a:gd name="connsiteY490" fmla="*/ 328993 h 531685"/>
              <a:gd name="connsiteX491" fmla="*/ 34797 w 413016"/>
              <a:gd name="connsiteY491" fmla="*/ 330555 h 531685"/>
              <a:gd name="connsiteX492" fmla="*/ 32270 w 413016"/>
              <a:gd name="connsiteY492" fmla="*/ 336245 h 531685"/>
              <a:gd name="connsiteX493" fmla="*/ 32016 w 413016"/>
              <a:gd name="connsiteY493" fmla="*/ 337794 h 531685"/>
              <a:gd name="connsiteX494" fmla="*/ 32270 w 413016"/>
              <a:gd name="connsiteY494" fmla="*/ 342455 h 531685"/>
              <a:gd name="connsiteX495" fmla="*/ 31521 w 413016"/>
              <a:gd name="connsiteY495" fmla="*/ 343750 h 531685"/>
              <a:gd name="connsiteX496" fmla="*/ 29502 w 413016"/>
              <a:gd name="connsiteY496" fmla="*/ 344271 h 531685"/>
              <a:gd name="connsiteX497" fmla="*/ 27990 w 413016"/>
              <a:gd name="connsiteY497" fmla="*/ 344017 h 531685"/>
              <a:gd name="connsiteX498" fmla="*/ 26974 w 413016"/>
              <a:gd name="connsiteY498" fmla="*/ 344271 h 531685"/>
              <a:gd name="connsiteX499" fmla="*/ 26974 w 413016"/>
              <a:gd name="connsiteY499" fmla="*/ 345820 h 531685"/>
              <a:gd name="connsiteX500" fmla="*/ 29756 w 413016"/>
              <a:gd name="connsiteY500" fmla="*/ 348157 h 531685"/>
              <a:gd name="connsiteX501" fmla="*/ 28994 w 413016"/>
              <a:gd name="connsiteY501" fmla="*/ 348932 h 531685"/>
              <a:gd name="connsiteX502" fmla="*/ 26225 w 413016"/>
              <a:gd name="connsiteY502" fmla="*/ 349707 h 531685"/>
              <a:gd name="connsiteX503" fmla="*/ 25717 w 413016"/>
              <a:gd name="connsiteY503" fmla="*/ 351523 h 531685"/>
              <a:gd name="connsiteX504" fmla="*/ 25463 w 413016"/>
              <a:gd name="connsiteY504" fmla="*/ 353593 h 531685"/>
              <a:gd name="connsiteX505" fmla="*/ 26225 w 413016"/>
              <a:gd name="connsiteY505" fmla="*/ 352818 h 531685"/>
              <a:gd name="connsiteX506" fmla="*/ 31267 w 413016"/>
              <a:gd name="connsiteY506" fmla="*/ 352044 h 531685"/>
              <a:gd name="connsiteX507" fmla="*/ 33032 w 413016"/>
              <a:gd name="connsiteY507" fmla="*/ 351256 h 531685"/>
              <a:gd name="connsiteX508" fmla="*/ 34797 w 413016"/>
              <a:gd name="connsiteY508" fmla="*/ 349707 h 531685"/>
              <a:gd name="connsiteX509" fmla="*/ 39331 w 413016"/>
              <a:gd name="connsiteY509" fmla="*/ 348932 h 531685"/>
              <a:gd name="connsiteX510" fmla="*/ 39585 w 413016"/>
              <a:gd name="connsiteY510" fmla="*/ 349961 h 531685"/>
              <a:gd name="connsiteX511" fmla="*/ 38074 w 413016"/>
              <a:gd name="connsiteY511" fmla="*/ 350748 h 531685"/>
              <a:gd name="connsiteX512" fmla="*/ 39077 w 413016"/>
              <a:gd name="connsiteY512" fmla="*/ 351523 h 531685"/>
              <a:gd name="connsiteX513" fmla="*/ 33781 w 413016"/>
              <a:gd name="connsiteY513" fmla="*/ 352551 h 531685"/>
              <a:gd name="connsiteX514" fmla="*/ 31521 w 413016"/>
              <a:gd name="connsiteY514" fmla="*/ 353593 h 531685"/>
              <a:gd name="connsiteX515" fmla="*/ 30010 w 413016"/>
              <a:gd name="connsiteY515" fmla="*/ 355396 h 531685"/>
              <a:gd name="connsiteX516" fmla="*/ 29756 w 413016"/>
              <a:gd name="connsiteY516" fmla="*/ 356692 h 531685"/>
              <a:gd name="connsiteX517" fmla="*/ 33540 w 413016"/>
              <a:gd name="connsiteY517" fmla="*/ 359282 h 531685"/>
              <a:gd name="connsiteX518" fmla="*/ 36563 w 413016"/>
              <a:gd name="connsiteY518" fmla="*/ 356692 h 531685"/>
              <a:gd name="connsiteX519" fmla="*/ 38074 w 413016"/>
              <a:gd name="connsiteY519" fmla="*/ 356958 h 531685"/>
              <a:gd name="connsiteX520" fmla="*/ 36817 w 413016"/>
              <a:gd name="connsiteY520" fmla="*/ 358508 h 531685"/>
              <a:gd name="connsiteX521" fmla="*/ 36309 w 413016"/>
              <a:gd name="connsiteY521" fmla="*/ 360845 h 531685"/>
              <a:gd name="connsiteX522" fmla="*/ 37058 w 413016"/>
              <a:gd name="connsiteY522" fmla="*/ 363689 h 531685"/>
              <a:gd name="connsiteX523" fmla="*/ 38074 w 413016"/>
              <a:gd name="connsiteY523" fmla="*/ 364985 h 531685"/>
              <a:gd name="connsiteX524" fmla="*/ 38328 w 413016"/>
              <a:gd name="connsiteY524" fmla="*/ 366788 h 531685"/>
              <a:gd name="connsiteX525" fmla="*/ 39331 w 413016"/>
              <a:gd name="connsiteY525" fmla="*/ 368350 h 531685"/>
              <a:gd name="connsiteX526" fmla="*/ 40589 w 413016"/>
              <a:gd name="connsiteY526" fmla="*/ 369379 h 531685"/>
              <a:gd name="connsiteX527" fmla="*/ 41605 w 413016"/>
              <a:gd name="connsiteY527" fmla="*/ 368858 h 531685"/>
              <a:gd name="connsiteX528" fmla="*/ 43878 w 413016"/>
              <a:gd name="connsiteY528" fmla="*/ 365239 h 531685"/>
              <a:gd name="connsiteX529" fmla="*/ 44373 w 413016"/>
              <a:gd name="connsiteY529" fmla="*/ 367563 h 531685"/>
              <a:gd name="connsiteX530" fmla="*/ 45135 w 413016"/>
              <a:gd name="connsiteY530" fmla="*/ 368084 h 531685"/>
              <a:gd name="connsiteX531" fmla="*/ 48666 w 413016"/>
              <a:gd name="connsiteY531" fmla="*/ 367563 h 531685"/>
              <a:gd name="connsiteX532" fmla="*/ 46393 w 413016"/>
              <a:gd name="connsiteY532" fmla="*/ 371716 h 531685"/>
              <a:gd name="connsiteX533" fmla="*/ 49669 w 413016"/>
              <a:gd name="connsiteY533" fmla="*/ 372998 h 531685"/>
              <a:gd name="connsiteX534" fmla="*/ 55219 w 413016"/>
              <a:gd name="connsiteY534" fmla="*/ 374294 h 531685"/>
              <a:gd name="connsiteX535" fmla="*/ 57988 w 413016"/>
              <a:gd name="connsiteY535" fmla="*/ 372491 h 531685"/>
              <a:gd name="connsiteX536" fmla="*/ 60007 w 413016"/>
              <a:gd name="connsiteY536" fmla="*/ 372491 h 531685"/>
              <a:gd name="connsiteX537" fmla="*/ 61023 w 413016"/>
              <a:gd name="connsiteY537" fmla="*/ 375081 h 531685"/>
              <a:gd name="connsiteX538" fmla="*/ 59753 w 413016"/>
              <a:gd name="connsiteY538" fmla="*/ 377151 h 531685"/>
              <a:gd name="connsiteX539" fmla="*/ 55473 w 413016"/>
              <a:gd name="connsiteY539" fmla="*/ 378701 h 531685"/>
              <a:gd name="connsiteX540" fmla="*/ 53962 w 413016"/>
              <a:gd name="connsiteY540" fmla="*/ 381546 h 531685"/>
              <a:gd name="connsiteX541" fmla="*/ 51180 w 413016"/>
              <a:gd name="connsiteY541" fmla="*/ 384911 h 531685"/>
              <a:gd name="connsiteX542" fmla="*/ 49669 w 413016"/>
              <a:gd name="connsiteY542" fmla="*/ 387502 h 531685"/>
              <a:gd name="connsiteX543" fmla="*/ 48920 w 413016"/>
              <a:gd name="connsiteY543" fmla="*/ 389826 h 531685"/>
              <a:gd name="connsiteX544" fmla="*/ 48920 w 413016"/>
              <a:gd name="connsiteY544" fmla="*/ 391896 h 531685"/>
              <a:gd name="connsiteX545" fmla="*/ 51434 w 413016"/>
              <a:gd name="connsiteY545" fmla="*/ 396824 h 531685"/>
              <a:gd name="connsiteX546" fmla="*/ 52692 w 413016"/>
              <a:gd name="connsiteY546" fmla="*/ 397078 h 531685"/>
              <a:gd name="connsiteX547" fmla="*/ 54457 w 413016"/>
              <a:gd name="connsiteY547" fmla="*/ 395782 h 531685"/>
              <a:gd name="connsiteX548" fmla="*/ 56476 w 413016"/>
              <a:gd name="connsiteY548" fmla="*/ 395262 h 531685"/>
              <a:gd name="connsiteX549" fmla="*/ 56984 w 413016"/>
              <a:gd name="connsiteY549" fmla="*/ 396303 h 531685"/>
              <a:gd name="connsiteX550" fmla="*/ 55981 w 413016"/>
              <a:gd name="connsiteY550" fmla="*/ 397332 h 531685"/>
              <a:gd name="connsiteX551" fmla="*/ 56476 w 413016"/>
              <a:gd name="connsiteY551" fmla="*/ 398106 h 531685"/>
              <a:gd name="connsiteX552" fmla="*/ 59753 w 413016"/>
              <a:gd name="connsiteY552" fmla="*/ 398106 h 531685"/>
              <a:gd name="connsiteX553" fmla="*/ 59258 w 413016"/>
              <a:gd name="connsiteY553" fmla="*/ 398627 h 531685"/>
              <a:gd name="connsiteX554" fmla="*/ 55981 w 413016"/>
              <a:gd name="connsiteY554" fmla="*/ 398894 h 531685"/>
              <a:gd name="connsiteX555" fmla="*/ 54216 w 413016"/>
              <a:gd name="connsiteY555" fmla="*/ 400189 h 531685"/>
              <a:gd name="connsiteX556" fmla="*/ 55473 w 413016"/>
              <a:gd name="connsiteY556" fmla="*/ 402259 h 531685"/>
              <a:gd name="connsiteX557" fmla="*/ 58496 w 413016"/>
              <a:gd name="connsiteY557" fmla="*/ 404583 h 531685"/>
              <a:gd name="connsiteX558" fmla="*/ 60007 w 413016"/>
              <a:gd name="connsiteY558" fmla="*/ 404583 h 531685"/>
              <a:gd name="connsiteX559" fmla="*/ 61264 w 413016"/>
              <a:gd name="connsiteY559" fmla="*/ 405358 h 531685"/>
              <a:gd name="connsiteX560" fmla="*/ 62534 w 413016"/>
              <a:gd name="connsiteY560" fmla="*/ 405104 h 531685"/>
              <a:gd name="connsiteX561" fmla="*/ 64046 w 413016"/>
              <a:gd name="connsiteY561" fmla="*/ 405879 h 531685"/>
              <a:gd name="connsiteX562" fmla="*/ 66065 w 413016"/>
              <a:gd name="connsiteY562" fmla="*/ 405625 h 531685"/>
              <a:gd name="connsiteX563" fmla="*/ 67830 w 413016"/>
              <a:gd name="connsiteY563" fmla="*/ 406654 h 531685"/>
              <a:gd name="connsiteX564" fmla="*/ 69595 w 413016"/>
              <a:gd name="connsiteY564" fmla="*/ 406654 h 531685"/>
              <a:gd name="connsiteX565" fmla="*/ 70091 w 413016"/>
              <a:gd name="connsiteY565" fmla="*/ 405104 h 531685"/>
              <a:gd name="connsiteX566" fmla="*/ 71856 w 413016"/>
              <a:gd name="connsiteY566" fmla="*/ 403555 h 531685"/>
              <a:gd name="connsiteX567" fmla="*/ 75895 w 413016"/>
              <a:gd name="connsiteY567" fmla="*/ 397598 h 531685"/>
              <a:gd name="connsiteX568" fmla="*/ 77406 w 413016"/>
              <a:gd name="connsiteY568" fmla="*/ 393192 h 531685"/>
              <a:gd name="connsiteX569" fmla="*/ 78917 w 413016"/>
              <a:gd name="connsiteY569" fmla="*/ 392671 h 531685"/>
              <a:gd name="connsiteX570" fmla="*/ 78663 w 413016"/>
              <a:gd name="connsiteY570" fmla="*/ 391388 h 531685"/>
              <a:gd name="connsiteX571" fmla="*/ 76898 w 413016"/>
              <a:gd name="connsiteY571" fmla="*/ 390093 h 531685"/>
              <a:gd name="connsiteX572" fmla="*/ 75895 w 413016"/>
              <a:gd name="connsiteY572" fmla="*/ 387235 h 531685"/>
              <a:gd name="connsiteX573" fmla="*/ 80187 w 413016"/>
              <a:gd name="connsiteY573" fmla="*/ 379996 h 531685"/>
              <a:gd name="connsiteX574" fmla="*/ 84213 w 413016"/>
              <a:gd name="connsiteY574" fmla="*/ 377151 h 531685"/>
              <a:gd name="connsiteX575" fmla="*/ 86233 w 413016"/>
              <a:gd name="connsiteY575" fmla="*/ 374561 h 531685"/>
              <a:gd name="connsiteX576" fmla="*/ 87744 w 413016"/>
              <a:gd name="connsiteY576" fmla="*/ 373265 h 531685"/>
              <a:gd name="connsiteX577" fmla="*/ 91020 w 413016"/>
              <a:gd name="connsiteY577" fmla="*/ 372998 h 531685"/>
              <a:gd name="connsiteX578" fmla="*/ 82702 w 413016"/>
              <a:gd name="connsiteY578" fmla="*/ 380771 h 531685"/>
              <a:gd name="connsiteX579" fmla="*/ 78663 w 413016"/>
              <a:gd name="connsiteY579" fmla="*/ 386981 h 531685"/>
              <a:gd name="connsiteX580" fmla="*/ 78422 w 413016"/>
              <a:gd name="connsiteY580" fmla="*/ 388531 h 531685"/>
              <a:gd name="connsiteX581" fmla="*/ 78663 w 413016"/>
              <a:gd name="connsiteY581" fmla="*/ 389318 h 531685"/>
              <a:gd name="connsiteX582" fmla="*/ 80187 w 413016"/>
              <a:gd name="connsiteY582" fmla="*/ 390601 h 531685"/>
              <a:gd name="connsiteX583" fmla="*/ 80937 w 413016"/>
              <a:gd name="connsiteY583" fmla="*/ 393192 h 531685"/>
              <a:gd name="connsiteX584" fmla="*/ 81191 w 413016"/>
              <a:gd name="connsiteY584" fmla="*/ 395528 h 531685"/>
              <a:gd name="connsiteX585" fmla="*/ 82194 w 413016"/>
              <a:gd name="connsiteY585" fmla="*/ 398106 h 531685"/>
              <a:gd name="connsiteX586" fmla="*/ 83959 w 413016"/>
              <a:gd name="connsiteY586" fmla="*/ 400189 h 531685"/>
              <a:gd name="connsiteX587" fmla="*/ 86486 w 413016"/>
              <a:gd name="connsiteY587" fmla="*/ 407949 h 531685"/>
              <a:gd name="connsiteX588" fmla="*/ 87998 w 413016"/>
              <a:gd name="connsiteY588" fmla="*/ 409765 h 531685"/>
              <a:gd name="connsiteX589" fmla="*/ 87998 w 413016"/>
              <a:gd name="connsiteY589" fmla="*/ 411314 h 531685"/>
              <a:gd name="connsiteX590" fmla="*/ 85229 w 413016"/>
              <a:gd name="connsiteY590" fmla="*/ 415201 h 531685"/>
              <a:gd name="connsiteX591" fmla="*/ 84975 w 413016"/>
              <a:gd name="connsiteY591" fmla="*/ 416229 h 531685"/>
              <a:gd name="connsiteX592" fmla="*/ 83959 w 413016"/>
              <a:gd name="connsiteY592" fmla="*/ 416496 h 531685"/>
              <a:gd name="connsiteX593" fmla="*/ 83705 w 413016"/>
              <a:gd name="connsiteY593" fmla="*/ 418566 h 531685"/>
              <a:gd name="connsiteX594" fmla="*/ 85229 w 413016"/>
              <a:gd name="connsiteY594" fmla="*/ 422186 h 531685"/>
              <a:gd name="connsiteX595" fmla="*/ 86486 w 413016"/>
              <a:gd name="connsiteY595" fmla="*/ 421144 h 531685"/>
              <a:gd name="connsiteX596" fmla="*/ 88252 w 413016"/>
              <a:gd name="connsiteY596" fmla="*/ 421144 h 531685"/>
              <a:gd name="connsiteX597" fmla="*/ 89763 w 413016"/>
              <a:gd name="connsiteY597" fmla="*/ 422186 h 531685"/>
              <a:gd name="connsiteX598" fmla="*/ 88506 w 413016"/>
              <a:gd name="connsiteY598" fmla="*/ 422706 h 531685"/>
              <a:gd name="connsiteX599" fmla="*/ 86994 w 413016"/>
              <a:gd name="connsiteY599" fmla="*/ 424776 h 531685"/>
              <a:gd name="connsiteX600" fmla="*/ 87236 w 413016"/>
              <a:gd name="connsiteY600" fmla="*/ 428917 h 531685"/>
              <a:gd name="connsiteX601" fmla="*/ 88506 w 413016"/>
              <a:gd name="connsiteY601" fmla="*/ 428917 h 531685"/>
              <a:gd name="connsiteX602" fmla="*/ 89509 w 413016"/>
              <a:gd name="connsiteY602" fmla="*/ 429691 h 531685"/>
              <a:gd name="connsiteX603" fmla="*/ 88506 w 413016"/>
              <a:gd name="connsiteY603" fmla="*/ 430212 h 531685"/>
              <a:gd name="connsiteX604" fmla="*/ 86233 w 413016"/>
              <a:gd name="connsiteY604" fmla="*/ 433057 h 531685"/>
              <a:gd name="connsiteX605" fmla="*/ 83959 w 413016"/>
              <a:gd name="connsiteY605" fmla="*/ 433057 h 531685"/>
              <a:gd name="connsiteX606" fmla="*/ 82194 w 413016"/>
              <a:gd name="connsiteY606" fmla="*/ 434873 h 531685"/>
              <a:gd name="connsiteX607" fmla="*/ 86994 w 413016"/>
              <a:gd name="connsiteY607" fmla="*/ 435648 h 531685"/>
              <a:gd name="connsiteX608" fmla="*/ 90017 w 413016"/>
              <a:gd name="connsiteY608" fmla="*/ 433832 h 531685"/>
              <a:gd name="connsiteX609" fmla="*/ 92290 w 413016"/>
              <a:gd name="connsiteY609" fmla="*/ 430733 h 531685"/>
              <a:gd name="connsiteX610" fmla="*/ 94043 w 413016"/>
              <a:gd name="connsiteY610" fmla="*/ 430212 h 531685"/>
              <a:gd name="connsiteX611" fmla="*/ 97828 w 413016"/>
              <a:gd name="connsiteY611" fmla="*/ 426847 h 531685"/>
              <a:gd name="connsiteX612" fmla="*/ 100609 w 413016"/>
              <a:gd name="connsiteY612" fmla="*/ 426847 h 531685"/>
              <a:gd name="connsiteX613" fmla="*/ 104139 w 413016"/>
              <a:gd name="connsiteY613" fmla="*/ 423735 h 531685"/>
              <a:gd name="connsiteX614" fmla="*/ 107416 w 413016"/>
              <a:gd name="connsiteY614" fmla="*/ 417004 h 531685"/>
              <a:gd name="connsiteX615" fmla="*/ 108165 w 413016"/>
              <a:gd name="connsiteY615" fmla="*/ 419341 h 531685"/>
              <a:gd name="connsiteX616" fmla="*/ 108165 w 413016"/>
              <a:gd name="connsiteY616" fmla="*/ 421931 h 531685"/>
              <a:gd name="connsiteX617" fmla="*/ 107162 w 413016"/>
              <a:gd name="connsiteY617" fmla="*/ 423227 h 531685"/>
              <a:gd name="connsiteX618" fmla="*/ 107162 w 413016"/>
              <a:gd name="connsiteY618" fmla="*/ 425030 h 531685"/>
              <a:gd name="connsiteX619" fmla="*/ 107416 w 413016"/>
              <a:gd name="connsiteY619" fmla="*/ 426592 h 531685"/>
              <a:gd name="connsiteX620" fmla="*/ 108927 w 413016"/>
              <a:gd name="connsiteY620" fmla="*/ 428142 h 531685"/>
              <a:gd name="connsiteX621" fmla="*/ 109931 w 413016"/>
              <a:gd name="connsiteY621" fmla="*/ 427875 h 531685"/>
              <a:gd name="connsiteX622" fmla="*/ 110947 w 413016"/>
              <a:gd name="connsiteY622" fmla="*/ 429437 h 531685"/>
              <a:gd name="connsiteX623" fmla="*/ 112458 w 413016"/>
              <a:gd name="connsiteY623" fmla="*/ 430212 h 531685"/>
              <a:gd name="connsiteX624" fmla="*/ 114973 w 413016"/>
              <a:gd name="connsiteY624" fmla="*/ 427875 h 531685"/>
              <a:gd name="connsiteX625" fmla="*/ 115481 w 413016"/>
              <a:gd name="connsiteY625" fmla="*/ 426592 h 531685"/>
              <a:gd name="connsiteX626" fmla="*/ 116243 w 413016"/>
              <a:gd name="connsiteY626" fmla="*/ 427621 h 531685"/>
              <a:gd name="connsiteX627" fmla="*/ 117500 w 413016"/>
              <a:gd name="connsiteY627" fmla="*/ 427621 h 531685"/>
              <a:gd name="connsiteX628" fmla="*/ 116992 w 413016"/>
              <a:gd name="connsiteY628" fmla="*/ 429171 h 531685"/>
              <a:gd name="connsiteX629" fmla="*/ 118503 w 413016"/>
              <a:gd name="connsiteY629" fmla="*/ 430212 h 531685"/>
              <a:gd name="connsiteX630" fmla="*/ 120269 w 413016"/>
              <a:gd name="connsiteY630" fmla="*/ 432282 h 531685"/>
              <a:gd name="connsiteX631" fmla="*/ 123799 w 413016"/>
              <a:gd name="connsiteY631" fmla="*/ 439788 h 531685"/>
              <a:gd name="connsiteX632" fmla="*/ 125564 w 413016"/>
              <a:gd name="connsiteY632" fmla="*/ 440829 h 531685"/>
              <a:gd name="connsiteX633" fmla="*/ 126326 w 413016"/>
              <a:gd name="connsiteY633" fmla="*/ 440563 h 531685"/>
              <a:gd name="connsiteX634" fmla="*/ 128346 w 413016"/>
              <a:gd name="connsiteY634" fmla="*/ 438492 h 531685"/>
              <a:gd name="connsiteX635" fmla="*/ 128346 w 413016"/>
              <a:gd name="connsiteY635" fmla="*/ 434352 h 531685"/>
              <a:gd name="connsiteX636" fmla="*/ 127076 w 413016"/>
              <a:gd name="connsiteY636" fmla="*/ 431761 h 531685"/>
              <a:gd name="connsiteX637" fmla="*/ 127584 w 413016"/>
              <a:gd name="connsiteY637" fmla="*/ 430733 h 531685"/>
              <a:gd name="connsiteX638" fmla="*/ 128841 w 413016"/>
              <a:gd name="connsiteY638" fmla="*/ 428142 h 531685"/>
              <a:gd name="connsiteX639" fmla="*/ 131114 w 413016"/>
              <a:gd name="connsiteY639" fmla="*/ 426326 h 531685"/>
              <a:gd name="connsiteX640" fmla="*/ 131622 w 413016"/>
              <a:gd name="connsiteY640" fmla="*/ 424776 h 531685"/>
              <a:gd name="connsiteX641" fmla="*/ 132626 w 413016"/>
              <a:gd name="connsiteY641" fmla="*/ 424510 h 531685"/>
              <a:gd name="connsiteX642" fmla="*/ 132626 w 413016"/>
              <a:gd name="connsiteY642" fmla="*/ 426326 h 531685"/>
              <a:gd name="connsiteX643" fmla="*/ 131622 w 413016"/>
              <a:gd name="connsiteY643" fmla="*/ 429691 h 531685"/>
              <a:gd name="connsiteX644" fmla="*/ 135648 w 413016"/>
              <a:gd name="connsiteY644" fmla="*/ 433832 h 531685"/>
              <a:gd name="connsiteX645" fmla="*/ 138175 w 413016"/>
              <a:gd name="connsiteY645" fmla="*/ 434606 h 531685"/>
              <a:gd name="connsiteX646" fmla="*/ 144221 w 413016"/>
              <a:gd name="connsiteY646" fmla="*/ 431507 h 531685"/>
              <a:gd name="connsiteX647" fmla="*/ 148767 w 413016"/>
              <a:gd name="connsiteY647" fmla="*/ 427875 h 531685"/>
              <a:gd name="connsiteX648" fmla="*/ 153047 w 413016"/>
              <a:gd name="connsiteY648" fmla="*/ 423481 h 531685"/>
              <a:gd name="connsiteX649" fmla="*/ 156083 w 413016"/>
              <a:gd name="connsiteY649" fmla="*/ 421665 h 531685"/>
              <a:gd name="connsiteX650" fmla="*/ 156324 w 413016"/>
              <a:gd name="connsiteY650" fmla="*/ 422440 h 531685"/>
              <a:gd name="connsiteX651" fmla="*/ 152793 w 413016"/>
              <a:gd name="connsiteY651" fmla="*/ 429171 h 531685"/>
              <a:gd name="connsiteX652" fmla="*/ 151028 w 413016"/>
              <a:gd name="connsiteY652" fmla="*/ 430466 h 531685"/>
              <a:gd name="connsiteX653" fmla="*/ 152044 w 413016"/>
              <a:gd name="connsiteY653" fmla="*/ 430733 h 531685"/>
              <a:gd name="connsiteX654" fmla="*/ 152044 w 413016"/>
              <a:gd name="connsiteY654" fmla="*/ 431507 h 531685"/>
              <a:gd name="connsiteX655" fmla="*/ 150025 w 413016"/>
              <a:gd name="connsiteY655" fmla="*/ 434606 h 531685"/>
              <a:gd name="connsiteX656" fmla="*/ 147256 w 413016"/>
              <a:gd name="connsiteY656" fmla="*/ 436422 h 531685"/>
              <a:gd name="connsiteX657" fmla="*/ 145986 w 413016"/>
              <a:gd name="connsiteY657" fmla="*/ 443407 h 531685"/>
              <a:gd name="connsiteX658" fmla="*/ 148259 w 413016"/>
              <a:gd name="connsiteY658" fmla="*/ 443674 h 531685"/>
              <a:gd name="connsiteX659" fmla="*/ 144983 w 413016"/>
              <a:gd name="connsiteY659" fmla="*/ 447548 h 531685"/>
              <a:gd name="connsiteX660" fmla="*/ 143725 w 413016"/>
              <a:gd name="connsiteY660" fmla="*/ 455574 h 531685"/>
              <a:gd name="connsiteX661" fmla="*/ 143471 w 413016"/>
              <a:gd name="connsiteY661" fmla="*/ 459460 h 531685"/>
              <a:gd name="connsiteX662" fmla="*/ 142709 w 413016"/>
              <a:gd name="connsiteY662" fmla="*/ 461530 h 531685"/>
              <a:gd name="connsiteX663" fmla="*/ 141198 w 413016"/>
              <a:gd name="connsiteY663" fmla="*/ 463867 h 531685"/>
              <a:gd name="connsiteX664" fmla="*/ 138430 w 413016"/>
              <a:gd name="connsiteY664" fmla="*/ 469556 h 531685"/>
              <a:gd name="connsiteX665" fmla="*/ 137413 w 413016"/>
              <a:gd name="connsiteY665" fmla="*/ 468515 h 531685"/>
              <a:gd name="connsiteX666" fmla="*/ 136410 w 413016"/>
              <a:gd name="connsiteY666" fmla="*/ 469036 h 531685"/>
              <a:gd name="connsiteX667" fmla="*/ 135648 w 413016"/>
              <a:gd name="connsiteY667" fmla="*/ 470852 h 531685"/>
              <a:gd name="connsiteX668" fmla="*/ 132372 w 413016"/>
              <a:gd name="connsiteY668" fmla="*/ 475513 h 531685"/>
              <a:gd name="connsiteX669" fmla="*/ 131622 w 413016"/>
              <a:gd name="connsiteY669" fmla="*/ 475513 h 531685"/>
              <a:gd name="connsiteX670" fmla="*/ 130606 w 413016"/>
              <a:gd name="connsiteY670" fmla="*/ 477837 h 531685"/>
              <a:gd name="connsiteX671" fmla="*/ 130111 w 413016"/>
              <a:gd name="connsiteY671" fmla="*/ 480948 h 531685"/>
              <a:gd name="connsiteX672" fmla="*/ 129095 w 413016"/>
              <a:gd name="connsiteY672" fmla="*/ 483019 h 531685"/>
              <a:gd name="connsiteX673" fmla="*/ 127584 w 413016"/>
              <a:gd name="connsiteY673" fmla="*/ 482244 h 531685"/>
              <a:gd name="connsiteX674" fmla="*/ 126580 w 413016"/>
              <a:gd name="connsiteY674" fmla="*/ 483273 h 531685"/>
              <a:gd name="connsiteX675" fmla="*/ 125564 w 413016"/>
              <a:gd name="connsiteY675" fmla="*/ 482244 h 531685"/>
              <a:gd name="connsiteX676" fmla="*/ 122034 w 413016"/>
              <a:gd name="connsiteY676" fmla="*/ 485863 h 531685"/>
              <a:gd name="connsiteX677" fmla="*/ 119011 w 413016"/>
              <a:gd name="connsiteY677" fmla="*/ 486384 h 531685"/>
              <a:gd name="connsiteX678" fmla="*/ 114973 w 413016"/>
              <a:gd name="connsiteY678" fmla="*/ 489483 h 531685"/>
              <a:gd name="connsiteX679" fmla="*/ 113715 w 413016"/>
              <a:gd name="connsiteY679" fmla="*/ 489229 h 531685"/>
              <a:gd name="connsiteX680" fmla="*/ 108673 w 413016"/>
              <a:gd name="connsiteY680" fmla="*/ 494410 h 531685"/>
              <a:gd name="connsiteX681" fmla="*/ 106654 w 413016"/>
              <a:gd name="connsiteY681" fmla="*/ 498284 h 531685"/>
              <a:gd name="connsiteX682" fmla="*/ 104889 w 413016"/>
              <a:gd name="connsiteY682" fmla="*/ 500100 h 531685"/>
              <a:gd name="connsiteX683" fmla="*/ 104394 w 413016"/>
              <a:gd name="connsiteY683" fmla="*/ 501916 h 531685"/>
              <a:gd name="connsiteX684" fmla="*/ 103886 w 413016"/>
              <a:gd name="connsiteY684" fmla="*/ 505282 h 531685"/>
              <a:gd name="connsiteX685" fmla="*/ 103377 w 413016"/>
              <a:gd name="connsiteY685" fmla="*/ 505536 h 531685"/>
              <a:gd name="connsiteX686" fmla="*/ 106908 w 413016"/>
              <a:gd name="connsiteY686" fmla="*/ 506831 h 531685"/>
              <a:gd name="connsiteX687" fmla="*/ 107670 w 413016"/>
              <a:gd name="connsiteY687" fmla="*/ 508380 h 531685"/>
              <a:gd name="connsiteX688" fmla="*/ 105397 w 413016"/>
              <a:gd name="connsiteY688" fmla="*/ 508126 h 531685"/>
              <a:gd name="connsiteX689" fmla="*/ 103886 w 413016"/>
              <a:gd name="connsiteY689" fmla="*/ 506831 h 531685"/>
              <a:gd name="connsiteX690" fmla="*/ 101866 w 413016"/>
              <a:gd name="connsiteY690" fmla="*/ 506056 h 531685"/>
              <a:gd name="connsiteX691" fmla="*/ 101612 w 413016"/>
              <a:gd name="connsiteY691" fmla="*/ 507352 h 531685"/>
              <a:gd name="connsiteX692" fmla="*/ 100609 w 413016"/>
              <a:gd name="connsiteY692" fmla="*/ 508126 h 531685"/>
              <a:gd name="connsiteX693" fmla="*/ 99339 w 413016"/>
              <a:gd name="connsiteY693" fmla="*/ 507352 h 531685"/>
              <a:gd name="connsiteX694" fmla="*/ 98082 w 413016"/>
              <a:gd name="connsiteY694" fmla="*/ 505536 h 531685"/>
              <a:gd name="connsiteX695" fmla="*/ 99098 w 413016"/>
              <a:gd name="connsiteY695" fmla="*/ 504240 h 531685"/>
              <a:gd name="connsiteX696" fmla="*/ 99098 w 413016"/>
              <a:gd name="connsiteY696" fmla="*/ 502945 h 531685"/>
              <a:gd name="connsiteX697" fmla="*/ 96570 w 413016"/>
              <a:gd name="connsiteY697" fmla="*/ 503466 h 531685"/>
              <a:gd name="connsiteX698" fmla="*/ 94551 w 413016"/>
              <a:gd name="connsiteY698" fmla="*/ 502691 h 531685"/>
              <a:gd name="connsiteX699" fmla="*/ 93294 w 413016"/>
              <a:gd name="connsiteY699" fmla="*/ 502945 h 531685"/>
              <a:gd name="connsiteX700" fmla="*/ 92036 w 413016"/>
              <a:gd name="connsiteY700" fmla="*/ 503986 h 531685"/>
              <a:gd name="connsiteX701" fmla="*/ 87998 w 413016"/>
              <a:gd name="connsiteY701" fmla="*/ 505536 h 531685"/>
              <a:gd name="connsiteX702" fmla="*/ 82194 w 413016"/>
              <a:gd name="connsiteY702" fmla="*/ 509422 h 531685"/>
              <a:gd name="connsiteX703" fmla="*/ 78168 w 413016"/>
              <a:gd name="connsiteY703" fmla="*/ 513041 h 531685"/>
              <a:gd name="connsiteX704" fmla="*/ 76403 w 413016"/>
              <a:gd name="connsiteY704" fmla="*/ 515632 h 531685"/>
              <a:gd name="connsiteX705" fmla="*/ 75895 w 413016"/>
              <a:gd name="connsiteY705" fmla="*/ 516407 h 531685"/>
              <a:gd name="connsiteX706" fmla="*/ 75641 w 413016"/>
              <a:gd name="connsiteY706" fmla="*/ 516928 h 531685"/>
              <a:gd name="connsiteX707" fmla="*/ 75641 w 413016"/>
              <a:gd name="connsiteY707" fmla="*/ 519252 h 531685"/>
              <a:gd name="connsiteX708" fmla="*/ 72110 w 413016"/>
              <a:gd name="connsiteY708" fmla="*/ 521068 h 531685"/>
              <a:gd name="connsiteX709" fmla="*/ 72110 w 413016"/>
              <a:gd name="connsiteY709" fmla="*/ 522363 h 531685"/>
              <a:gd name="connsiteX710" fmla="*/ 70853 w 413016"/>
              <a:gd name="connsiteY710" fmla="*/ 523392 h 531685"/>
              <a:gd name="connsiteX711" fmla="*/ 69595 w 413016"/>
              <a:gd name="connsiteY711" fmla="*/ 522363 h 531685"/>
              <a:gd name="connsiteX712" fmla="*/ 69087 w 413016"/>
              <a:gd name="connsiteY712" fmla="*/ 522363 h 531685"/>
              <a:gd name="connsiteX713" fmla="*/ 68084 w 413016"/>
              <a:gd name="connsiteY713" fmla="*/ 523392 h 531685"/>
              <a:gd name="connsiteX714" fmla="*/ 66319 w 413016"/>
              <a:gd name="connsiteY714" fmla="*/ 524433 h 531685"/>
              <a:gd name="connsiteX715" fmla="*/ 65049 w 413016"/>
              <a:gd name="connsiteY715" fmla="*/ 524954 h 531685"/>
              <a:gd name="connsiteX716" fmla="*/ 63538 w 413016"/>
              <a:gd name="connsiteY716" fmla="*/ 525729 h 531685"/>
              <a:gd name="connsiteX717" fmla="*/ 63538 w 413016"/>
              <a:gd name="connsiteY717" fmla="*/ 526249 h 531685"/>
              <a:gd name="connsiteX718" fmla="*/ 64795 w 413016"/>
              <a:gd name="connsiteY718" fmla="*/ 526249 h 531685"/>
              <a:gd name="connsiteX719" fmla="*/ 65557 w 413016"/>
              <a:gd name="connsiteY719" fmla="*/ 528573 h 531685"/>
              <a:gd name="connsiteX720" fmla="*/ 65303 w 413016"/>
              <a:gd name="connsiteY720" fmla="*/ 531685 h 531685"/>
              <a:gd name="connsiteX721" fmla="*/ 66319 w 413016"/>
              <a:gd name="connsiteY721" fmla="*/ 531685 h 531685"/>
              <a:gd name="connsiteX722" fmla="*/ 67830 w 413016"/>
              <a:gd name="connsiteY722" fmla="*/ 530644 h 531685"/>
              <a:gd name="connsiteX723" fmla="*/ 68325 w 413016"/>
              <a:gd name="connsiteY723" fmla="*/ 529094 h 531685"/>
              <a:gd name="connsiteX724" fmla="*/ 67830 w 413016"/>
              <a:gd name="connsiteY724" fmla="*/ 525729 h 531685"/>
              <a:gd name="connsiteX725" fmla="*/ 69087 w 413016"/>
              <a:gd name="connsiteY725" fmla="*/ 525729 h 531685"/>
              <a:gd name="connsiteX726" fmla="*/ 70091 w 413016"/>
              <a:gd name="connsiteY726" fmla="*/ 528053 h 531685"/>
              <a:gd name="connsiteX727" fmla="*/ 71602 w 413016"/>
              <a:gd name="connsiteY727" fmla="*/ 529348 h 531685"/>
              <a:gd name="connsiteX728" fmla="*/ 75895 w 413016"/>
              <a:gd name="connsiteY728" fmla="*/ 527545 h 531685"/>
              <a:gd name="connsiteX729" fmla="*/ 74891 w 413016"/>
              <a:gd name="connsiteY729" fmla="*/ 522617 h 531685"/>
              <a:gd name="connsiteX730" fmla="*/ 75387 w 413016"/>
              <a:gd name="connsiteY730" fmla="*/ 522097 h 531685"/>
              <a:gd name="connsiteX731" fmla="*/ 76898 w 413016"/>
              <a:gd name="connsiteY731" fmla="*/ 523659 h 531685"/>
              <a:gd name="connsiteX732" fmla="*/ 77406 w 413016"/>
              <a:gd name="connsiteY732" fmla="*/ 524954 h 531685"/>
              <a:gd name="connsiteX733" fmla="*/ 77152 w 413016"/>
              <a:gd name="connsiteY733" fmla="*/ 526503 h 531685"/>
              <a:gd name="connsiteX734" fmla="*/ 78663 w 413016"/>
              <a:gd name="connsiteY734" fmla="*/ 526503 h 531685"/>
              <a:gd name="connsiteX735" fmla="*/ 79679 w 413016"/>
              <a:gd name="connsiteY735" fmla="*/ 527024 h 531685"/>
              <a:gd name="connsiteX736" fmla="*/ 81191 w 413016"/>
              <a:gd name="connsiteY736" fmla="*/ 526249 h 531685"/>
              <a:gd name="connsiteX737" fmla="*/ 81699 w 413016"/>
              <a:gd name="connsiteY737" fmla="*/ 525208 h 531685"/>
              <a:gd name="connsiteX738" fmla="*/ 82702 w 413016"/>
              <a:gd name="connsiteY738" fmla="*/ 525729 h 531685"/>
              <a:gd name="connsiteX739" fmla="*/ 83705 w 413016"/>
              <a:gd name="connsiteY739" fmla="*/ 524954 h 531685"/>
              <a:gd name="connsiteX740" fmla="*/ 84213 w 413016"/>
              <a:gd name="connsiteY740" fmla="*/ 522884 h 531685"/>
              <a:gd name="connsiteX741" fmla="*/ 86233 w 413016"/>
              <a:gd name="connsiteY741" fmla="*/ 521068 h 531685"/>
              <a:gd name="connsiteX742" fmla="*/ 86741 w 413016"/>
              <a:gd name="connsiteY742" fmla="*/ 517956 h 531685"/>
              <a:gd name="connsiteX743" fmla="*/ 87998 w 413016"/>
              <a:gd name="connsiteY743" fmla="*/ 514337 h 531685"/>
              <a:gd name="connsiteX744" fmla="*/ 89763 w 413016"/>
              <a:gd name="connsiteY744" fmla="*/ 513041 h 531685"/>
              <a:gd name="connsiteX745" fmla="*/ 91782 w 413016"/>
              <a:gd name="connsiteY745" fmla="*/ 512787 h 531685"/>
              <a:gd name="connsiteX746" fmla="*/ 92036 w 413016"/>
              <a:gd name="connsiteY746" fmla="*/ 515632 h 531685"/>
              <a:gd name="connsiteX747" fmla="*/ 90017 w 413016"/>
              <a:gd name="connsiteY747" fmla="*/ 517956 h 531685"/>
              <a:gd name="connsiteX748" fmla="*/ 90766 w 413016"/>
              <a:gd name="connsiteY748" fmla="*/ 519252 h 531685"/>
              <a:gd name="connsiteX749" fmla="*/ 94043 w 413016"/>
              <a:gd name="connsiteY749" fmla="*/ 518223 h 531685"/>
              <a:gd name="connsiteX750" fmla="*/ 97828 w 413016"/>
              <a:gd name="connsiteY750" fmla="*/ 515886 h 531685"/>
              <a:gd name="connsiteX751" fmla="*/ 101358 w 413016"/>
              <a:gd name="connsiteY751" fmla="*/ 516661 h 531685"/>
              <a:gd name="connsiteX752" fmla="*/ 101358 w 413016"/>
              <a:gd name="connsiteY752" fmla="*/ 515111 h 531685"/>
              <a:gd name="connsiteX753" fmla="*/ 101866 w 413016"/>
              <a:gd name="connsiteY753" fmla="*/ 514591 h 531685"/>
              <a:gd name="connsiteX754" fmla="*/ 102120 w 413016"/>
              <a:gd name="connsiteY754" fmla="*/ 513308 h 531685"/>
              <a:gd name="connsiteX755" fmla="*/ 104139 w 413016"/>
              <a:gd name="connsiteY755" fmla="*/ 515378 h 531685"/>
              <a:gd name="connsiteX756" fmla="*/ 105397 w 413016"/>
              <a:gd name="connsiteY756" fmla="*/ 513041 h 531685"/>
              <a:gd name="connsiteX757" fmla="*/ 105651 w 413016"/>
              <a:gd name="connsiteY757" fmla="*/ 512521 h 531685"/>
              <a:gd name="connsiteX758" fmla="*/ 106654 w 413016"/>
              <a:gd name="connsiteY758" fmla="*/ 511492 h 531685"/>
              <a:gd name="connsiteX759" fmla="*/ 108927 w 413016"/>
              <a:gd name="connsiteY759" fmla="*/ 511225 h 531685"/>
              <a:gd name="connsiteX760" fmla="*/ 109931 w 413016"/>
              <a:gd name="connsiteY760" fmla="*/ 509676 h 531685"/>
              <a:gd name="connsiteX761" fmla="*/ 111201 w 413016"/>
              <a:gd name="connsiteY761" fmla="*/ 508901 h 531685"/>
              <a:gd name="connsiteX762" fmla="*/ 112458 w 413016"/>
              <a:gd name="connsiteY762" fmla="*/ 508901 h 531685"/>
              <a:gd name="connsiteX763" fmla="*/ 113461 w 413016"/>
              <a:gd name="connsiteY763" fmla="*/ 507606 h 531685"/>
              <a:gd name="connsiteX764" fmla="*/ 115227 w 413016"/>
              <a:gd name="connsiteY764" fmla="*/ 507606 h 531685"/>
              <a:gd name="connsiteX765" fmla="*/ 115735 w 413016"/>
              <a:gd name="connsiteY765" fmla="*/ 509422 h 531685"/>
              <a:gd name="connsiteX766" fmla="*/ 115735 w 413016"/>
              <a:gd name="connsiteY766" fmla="*/ 512267 h 531685"/>
              <a:gd name="connsiteX767" fmla="*/ 115481 w 413016"/>
              <a:gd name="connsiteY767" fmla="*/ 514083 h 531685"/>
              <a:gd name="connsiteX768" fmla="*/ 115735 w 413016"/>
              <a:gd name="connsiteY768" fmla="*/ 514337 h 531685"/>
              <a:gd name="connsiteX769" fmla="*/ 118008 w 413016"/>
              <a:gd name="connsiteY769" fmla="*/ 509676 h 531685"/>
              <a:gd name="connsiteX770" fmla="*/ 118503 w 413016"/>
              <a:gd name="connsiteY770" fmla="*/ 506056 h 531685"/>
              <a:gd name="connsiteX771" fmla="*/ 119265 w 413016"/>
              <a:gd name="connsiteY771" fmla="*/ 506831 h 531685"/>
              <a:gd name="connsiteX772" fmla="*/ 120522 w 413016"/>
              <a:gd name="connsiteY772" fmla="*/ 506831 h 531685"/>
              <a:gd name="connsiteX773" fmla="*/ 124815 w 413016"/>
              <a:gd name="connsiteY773" fmla="*/ 505790 h 531685"/>
              <a:gd name="connsiteX774" fmla="*/ 127584 w 413016"/>
              <a:gd name="connsiteY774" fmla="*/ 503466 h 531685"/>
              <a:gd name="connsiteX775" fmla="*/ 129095 w 413016"/>
              <a:gd name="connsiteY775" fmla="*/ 503466 h 531685"/>
              <a:gd name="connsiteX776" fmla="*/ 130111 w 413016"/>
              <a:gd name="connsiteY776" fmla="*/ 502424 h 531685"/>
              <a:gd name="connsiteX777" fmla="*/ 129857 w 413016"/>
              <a:gd name="connsiteY777" fmla="*/ 499846 h 531685"/>
              <a:gd name="connsiteX778" fmla="*/ 129857 w 413016"/>
              <a:gd name="connsiteY778" fmla="*/ 498284 h 531685"/>
              <a:gd name="connsiteX779" fmla="*/ 127584 w 413016"/>
              <a:gd name="connsiteY779" fmla="*/ 497509 h 531685"/>
              <a:gd name="connsiteX780" fmla="*/ 125564 w 413016"/>
              <a:gd name="connsiteY780" fmla="*/ 495706 h 531685"/>
              <a:gd name="connsiteX781" fmla="*/ 124307 w 413016"/>
              <a:gd name="connsiteY781" fmla="*/ 493623 h 531685"/>
              <a:gd name="connsiteX782" fmla="*/ 123545 w 413016"/>
              <a:gd name="connsiteY782" fmla="*/ 491299 h 531685"/>
              <a:gd name="connsiteX783" fmla="*/ 124815 w 413016"/>
              <a:gd name="connsiteY783" fmla="*/ 491299 h 531685"/>
              <a:gd name="connsiteX784" fmla="*/ 125818 w 413016"/>
              <a:gd name="connsiteY784" fmla="*/ 494144 h 531685"/>
              <a:gd name="connsiteX785" fmla="*/ 127076 w 413016"/>
              <a:gd name="connsiteY785" fmla="*/ 495706 h 531685"/>
              <a:gd name="connsiteX786" fmla="*/ 129349 w 413016"/>
              <a:gd name="connsiteY786" fmla="*/ 495960 h 531685"/>
              <a:gd name="connsiteX787" fmla="*/ 133134 w 413016"/>
              <a:gd name="connsiteY787" fmla="*/ 492340 h 531685"/>
              <a:gd name="connsiteX788" fmla="*/ 135648 w 413016"/>
              <a:gd name="connsiteY788" fmla="*/ 491553 h 531685"/>
              <a:gd name="connsiteX789" fmla="*/ 140195 w 413016"/>
              <a:gd name="connsiteY789" fmla="*/ 491553 h 531685"/>
              <a:gd name="connsiteX790" fmla="*/ 141198 w 413016"/>
              <a:gd name="connsiteY790" fmla="*/ 489229 h 531685"/>
              <a:gd name="connsiteX791" fmla="*/ 140690 w 413016"/>
              <a:gd name="connsiteY791" fmla="*/ 488975 h 531685"/>
              <a:gd name="connsiteX792" fmla="*/ 138175 w 413016"/>
              <a:gd name="connsiteY792" fmla="*/ 489483 h 531685"/>
              <a:gd name="connsiteX793" fmla="*/ 139179 w 413016"/>
              <a:gd name="connsiteY793" fmla="*/ 488188 h 531685"/>
              <a:gd name="connsiteX794" fmla="*/ 142214 w 413016"/>
              <a:gd name="connsiteY794" fmla="*/ 486384 h 531685"/>
              <a:gd name="connsiteX795" fmla="*/ 143471 w 413016"/>
              <a:gd name="connsiteY795" fmla="*/ 487679 h 531685"/>
              <a:gd name="connsiteX796" fmla="*/ 145491 w 413016"/>
              <a:gd name="connsiteY796" fmla="*/ 487679 h 531685"/>
              <a:gd name="connsiteX797" fmla="*/ 145237 w 413016"/>
              <a:gd name="connsiteY797" fmla="*/ 484568 h 531685"/>
              <a:gd name="connsiteX798" fmla="*/ 145491 w 413016"/>
              <a:gd name="connsiteY798" fmla="*/ 482498 h 531685"/>
              <a:gd name="connsiteX799" fmla="*/ 147256 w 413016"/>
              <a:gd name="connsiteY799" fmla="*/ 481977 h 531685"/>
              <a:gd name="connsiteX800" fmla="*/ 150279 w 413016"/>
              <a:gd name="connsiteY800" fmla="*/ 483273 h 531685"/>
              <a:gd name="connsiteX801" fmla="*/ 153555 w 413016"/>
              <a:gd name="connsiteY801" fmla="*/ 480174 h 531685"/>
              <a:gd name="connsiteX802" fmla="*/ 154063 w 413016"/>
              <a:gd name="connsiteY802" fmla="*/ 478878 h 531685"/>
              <a:gd name="connsiteX803" fmla="*/ 155066 w 413016"/>
              <a:gd name="connsiteY803" fmla="*/ 479132 h 531685"/>
              <a:gd name="connsiteX804" fmla="*/ 155828 w 413016"/>
              <a:gd name="connsiteY804" fmla="*/ 478358 h 531685"/>
              <a:gd name="connsiteX805" fmla="*/ 156083 w 413016"/>
              <a:gd name="connsiteY805" fmla="*/ 477062 h 531685"/>
              <a:gd name="connsiteX806" fmla="*/ 157594 w 413016"/>
              <a:gd name="connsiteY806" fmla="*/ 478104 h 531685"/>
              <a:gd name="connsiteX807" fmla="*/ 158089 w 413016"/>
              <a:gd name="connsiteY807" fmla="*/ 477062 h 531685"/>
              <a:gd name="connsiteX808" fmla="*/ 159854 w 413016"/>
              <a:gd name="connsiteY808" fmla="*/ 476034 h 531685"/>
              <a:gd name="connsiteX809" fmla="*/ 161124 w 413016"/>
              <a:gd name="connsiteY809" fmla="*/ 473951 h 531685"/>
              <a:gd name="connsiteX810" fmla="*/ 161124 w 413016"/>
              <a:gd name="connsiteY810" fmla="*/ 470585 h 531685"/>
              <a:gd name="connsiteX811" fmla="*/ 159613 w 413016"/>
              <a:gd name="connsiteY811" fmla="*/ 470585 h 531685"/>
              <a:gd name="connsiteX812" fmla="*/ 158851 w 413016"/>
              <a:gd name="connsiteY812" fmla="*/ 469811 h 531685"/>
              <a:gd name="connsiteX813" fmla="*/ 160108 w 413016"/>
              <a:gd name="connsiteY813" fmla="*/ 468261 h 531685"/>
              <a:gd name="connsiteX814" fmla="*/ 164401 w 413016"/>
              <a:gd name="connsiteY814" fmla="*/ 465150 h 531685"/>
              <a:gd name="connsiteX815" fmla="*/ 165150 w 413016"/>
              <a:gd name="connsiteY815" fmla="*/ 465937 h 531685"/>
              <a:gd name="connsiteX816" fmla="*/ 165912 w 413016"/>
              <a:gd name="connsiteY816" fmla="*/ 462826 h 531685"/>
              <a:gd name="connsiteX817" fmla="*/ 169443 w 413016"/>
              <a:gd name="connsiteY817" fmla="*/ 462826 h 531685"/>
              <a:gd name="connsiteX818" fmla="*/ 169697 w 413016"/>
              <a:gd name="connsiteY818" fmla="*/ 461530 h 531685"/>
              <a:gd name="connsiteX819" fmla="*/ 170446 w 413016"/>
              <a:gd name="connsiteY819" fmla="*/ 460235 h 531685"/>
              <a:gd name="connsiteX820" fmla="*/ 170700 w 413016"/>
              <a:gd name="connsiteY820" fmla="*/ 458165 h 531685"/>
              <a:gd name="connsiteX821" fmla="*/ 172466 w 413016"/>
              <a:gd name="connsiteY821" fmla="*/ 458165 h 531685"/>
              <a:gd name="connsiteX822" fmla="*/ 174739 w 413016"/>
              <a:gd name="connsiteY822" fmla="*/ 459460 h 531685"/>
              <a:gd name="connsiteX823" fmla="*/ 175996 w 413016"/>
              <a:gd name="connsiteY823" fmla="*/ 456615 h 531685"/>
              <a:gd name="connsiteX824" fmla="*/ 176758 w 413016"/>
              <a:gd name="connsiteY824" fmla="*/ 456095 h 531685"/>
              <a:gd name="connsiteX825" fmla="*/ 178523 w 413016"/>
              <a:gd name="connsiteY825" fmla="*/ 454799 h 531685"/>
              <a:gd name="connsiteX826" fmla="*/ 179527 w 413016"/>
              <a:gd name="connsiteY826" fmla="*/ 453250 h 531685"/>
              <a:gd name="connsiteX827" fmla="*/ 180035 w 413016"/>
              <a:gd name="connsiteY827" fmla="*/ 451954 h 531685"/>
              <a:gd name="connsiteX828" fmla="*/ 183057 w 413016"/>
              <a:gd name="connsiteY828" fmla="*/ 450913 h 531685"/>
              <a:gd name="connsiteX829" fmla="*/ 186588 w 413016"/>
              <a:gd name="connsiteY829" fmla="*/ 450138 h 531685"/>
              <a:gd name="connsiteX830" fmla="*/ 188099 w 413016"/>
              <a:gd name="connsiteY830" fmla="*/ 447548 h 531685"/>
              <a:gd name="connsiteX831" fmla="*/ 189611 w 413016"/>
              <a:gd name="connsiteY831" fmla="*/ 448335 h 531685"/>
              <a:gd name="connsiteX832" fmla="*/ 192392 w 413016"/>
              <a:gd name="connsiteY832" fmla="*/ 446773 h 531685"/>
              <a:gd name="connsiteX833" fmla="*/ 192633 w 413016"/>
              <a:gd name="connsiteY833" fmla="*/ 444449 h 531685"/>
              <a:gd name="connsiteX834" fmla="*/ 190868 w 413016"/>
              <a:gd name="connsiteY834" fmla="*/ 443153 h 531685"/>
              <a:gd name="connsiteX835" fmla="*/ 193395 w 413016"/>
              <a:gd name="connsiteY835" fmla="*/ 441858 h 531685"/>
              <a:gd name="connsiteX836" fmla="*/ 193395 w 413016"/>
              <a:gd name="connsiteY836" fmla="*/ 440829 h 531685"/>
              <a:gd name="connsiteX837" fmla="*/ 192887 w 413016"/>
              <a:gd name="connsiteY837" fmla="*/ 439788 h 531685"/>
              <a:gd name="connsiteX838" fmla="*/ 193395 w 413016"/>
              <a:gd name="connsiteY838" fmla="*/ 437972 h 531685"/>
              <a:gd name="connsiteX839" fmla="*/ 194906 w 413016"/>
              <a:gd name="connsiteY839" fmla="*/ 437718 h 531685"/>
              <a:gd name="connsiteX840" fmla="*/ 196418 w 413016"/>
              <a:gd name="connsiteY840" fmla="*/ 435127 h 531685"/>
              <a:gd name="connsiteX841" fmla="*/ 200710 w 413016"/>
              <a:gd name="connsiteY841" fmla="*/ 433577 h 531685"/>
              <a:gd name="connsiteX842" fmla="*/ 202476 w 413016"/>
              <a:gd name="connsiteY842" fmla="*/ 431761 h 531685"/>
              <a:gd name="connsiteX843" fmla="*/ 202971 w 413016"/>
              <a:gd name="connsiteY843" fmla="*/ 429691 h 531685"/>
              <a:gd name="connsiteX844" fmla="*/ 202971 w 413016"/>
              <a:gd name="connsiteY844" fmla="*/ 427875 h 531685"/>
              <a:gd name="connsiteX845" fmla="*/ 201968 w 413016"/>
              <a:gd name="connsiteY845" fmla="*/ 426847 h 531685"/>
              <a:gd name="connsiteX846" fmla="*/ 198437 w 413016"/>
              <a:gd name="connsiteY846" fmla="*/ 425030 h 531685"/>
              <a:gd name="connsiteX847" fmla="*/ 197929 w 413016"/>
              <a:gd name="connsiteY847" fmla="*/ 423735 h 531685"/>
              <a:gd name="connsiteX848" fmla="*/ 195668 w 413016"/>
              <a:gd name="connsiteY848" fmla="*/ 422706 h 531685"/>
              <a:gd name="connsiteX849" fmla="*/ 192138 w 413016"/>
              <a:gd name="connsiteY849" fmla="*/ 424002 h 531685"/>
              <a:gd name="connsiteX850" fmla="*/ 190868 w 413016"/>
              <a:gd name="connsiteY850" fmla="*/ 423481 h 531685"/>
              <a:gd name="connsiteX851" fmla="*/ 192887 w 413016"/>
              <a:gd name="connsiteY851" fmla="*/ 415455 h 531685"/>
              <a:gd name="connsiteX852" fmla="*/ 192887 w 413016"/>
              <a:gd name="connsiteY852" fmla="*/ 414159 h 531685"/>
              <a:gd name="connsiteX853" fmla="*/ 196418 w 413016"/>
              <a:gd name="connsiteY853" fmla="*/ 413638 h 531685"/>
              <a:gd name="connsiteX854" fmla="*/ 197929 w 413016"/>
              <a:gd name="connsiteY854" fmla="*/ 412089 h 531685"/>
              <a:gd name="connsiteX855" fmla="*/ 197929 w 413016"/>
              <a:gd name="connsiteY855" fmla="*/ 410540 h 531685"/>
              <a:gd name="connsiteX856" fmla="*/ 199440 w 413016"/>
              <a:gd name="connsiteY856" fmla="*/ 409498 h 531685"/>
              <a:gd name="connsiteX857" fmla="*/ 199440 w 413016"/>
              <a:gd name="connsiteY857" fmla="*/ 407428 h 531685"/>
              <a:gd name="connsiteX858" fmla="*/ 199199 w 413016"/>
              <a:gd name="connsiteY858" fmla="*/ 405358 h 531685"/>
              <a:gd name="connsiteX859" fmla="*/ 200456 w 413016"/>
              <a:gd name="connsiteY859" fmla="*/ 406400 h 531685"/>
              <a:gd name="connsiteX860" fmla="*/ 200964 w 413016"/>
              <a:gd name="connsiteY860" fmla="*/ 404063 h 531685"/>
              <a:gd name="connsiteX861" fmla="*/ 202971 w 413016"/>
              <a:gd name="connsiteY861" fmla="*/ 403555 h 531685"/>
              <a:gd name="connsiteX862" fmla="*/ 202971 w 413016"/>
              <a:gd name="connsiteY862" fmla="*/ 405879 h 531685"/>
              <a:gd name="connsiteX863" fmla="*/ 205752 w 413016"/>
              <a:gd name="connsiteY863" fmla="*/ 405358 h 531685"/>
              <a:gd name="connsiteX864" fmla="*/ 207263 w 413016"/>
              <a:gd name="connsiteY864" fmla="*/ 404063 h 531685"/>
              <a:gd name="connsiteX865" fmla="*/ 207263 w 413016"/>
              <a:gd name="connsiteY865" fmla="*/ 402259 h 531685"/>
              <a:gd name="connsiteX866" fmla="*/ 204736 w 413016"/>
              <a:gd name="connsiteY866" fmla="*/ 401218 h 531685"/>
              <a:gd name="connsiteX867" fmla="*/ 206260 w 413016"/>
              <a:gd name="connsiteY867" fmla="*/ 400189 h 531685"/>
              <a:gd name="connsiteX868" fmla="*/ 210286 w 413016"/>
              <a:gd name="connsiteY868" fmla="*/ 399923 h 531685"/>
              <a:gd name="connsiteX869" fmla="*/ 212559 w 413016"/>
              <a:gd name="connsiteY869" fmla="*/ 396824 h 531685"/>
              <a:gd name="connsiteX870" fmla="*/ 212559 w 413016"/>
              <a:gd name="connsiteY870" fmla="*/ 394754 h 531685"/>
              <a:gd name="connsiteX871" fmla="*/ 211797 w 413016"/>
              <a:gd name="connsiteY871" fmla="*/ 393192 h 531685"/>
              <a:gd name="connsiteX872" fmla="*/ 207009 w 413016"/>
              <a:gd name="connsiteY872" fmla="*/ 388797 h 531685"/>
              <a:gd name="connsiteX873" fmla="*/ 208521 w 413016"/>
              <a:gd name="connsiteY873" fmla="*/ 388531 h 531685"/>
              <a:gd name="connsiteX874" fmla="*/ 210032 w 413016"/>
              <a:gd name="connsiteY874" fmla="*/ 390347 h 531685"/>
              <a:gd name="connsiteX875" fmla="*/ 213309 w 413016"/>
              <a:gd name="connsiteY875" fmla="*/ 390347 h 531685"/>
              <a:gd name="connsiteX876" fmla="*/ 217855 w 413016"/>
              <a:gd name="connsiteY876" fmla="*/ 385686 h 531685"/>
              <a:gd name="connsiteX877" fmla="*/ 219367 w 413016"/>
              <a:gd name="connsiteY877" fmla="*/ 380517 h 531685"/>
              <a:gd name="connsiteX878" fmla="*/ 224155 w 413016"/>
              <a:gd name="connsiteY878" fmla="*/ 374561 h 531685"/>
              <a:gd name="connsiteX879" fmla="*/ 224916 w 413016"/>
              <a:gd name="connsiteY879" fmla="*/ 370928 h 531685"/>
              <a:gd name="connsiteX880" fmla="*/ 233235 w 413016"/>
              <a:gd name="connsiteY880" fmla="*/ 366280 h 531685"/>
              <a:gd name="connsiteX881" fmla="*/ 239534 w 413016"/>
              <a:gd name="connsiteY881" fmla="*/ 359803 h 531685"/>
              <a:gd name="connsiteX882" fmla="*/ 239534 w 413016"/>
              <a:gd name="connsiteY882" fmla="*/ 357987 h 531685"/>
              <a:gd name="connsiteX883" fmla="*/ 239039 w 413016"/>
              <a:gd name="connsiteY883" fmla="*/ 355663 h 531685"/>
              <a:gd name="connsiteX884" fmla="*/ 239534 w 413016"/>
              <a:gd name="connsiteY884" fmla="*/ 352551 h 531685"/>
              <a:gd name="connsiteX885" fmla="*/ 240296 w 413016"/>
              <a:gd name="connsiteY885" fmla="*/ 350227 h 531685"/>
              <a:gd name="connsiteX886" fmla="*/ 241808 w 413016"/>
              <a:gd name="connsiteY886" fmla="*/ 347383 h 531685"/>
              <a:gd name="connsiteX887" fmla="*/ 245338 w 413016"/>
              <a:gd name="connsiteY887" fmla="*/ 337794 h 531685"/>
              <a:gd name="connsiteX888" fmla="*/ 245592 w 413016"/>
              <a:gd name="connsiteY888" fmla="*/ 335470 h 531685"/>
              <a:gd name="connsiteX889" fmla="*/ 245592 w 413016"/>
              <a:gd name="connsiteY889" fmla="*/ 333146 h 531685"/>
              <a:gd name="connsiteX890" fmla="*/ 246341 w 413016"/>
              <a:gd name="connsiteY890" fmla="*/ 330288 h 531685"/>
              <a:gd name="connsiteX891" fmla="*/ 247611 w 413016"/>
              <a:gd name="connsiteY891" fmla="*/ 330809 h 531685"/>
              <a:gd name="connsiteX892" fmla="*/ 247853 w 413016"/>
              <a:gd name="connsiteY892" fmla="*/ 333146 h 531685"/>
              <a:gd name="connsiteX893" fmla="*/ 246595 w 413016"/>
              <a:gd name="connsiteY893" fmla="*/ 344017 h 531685"/>
              <a:gd name="connsiteX894" fmla="*/ 245338 w 413016"/>
              <a:gd name="connsiteY894" fmla="*/ 347383 h 531685"/>
              <a:gd name="connsiteX895" fmla="*/ 242316 w 413016"/>
              <a:gd name="connsiteY895" fmla="*/ 353072 h 531685"/>
              <a:gd name="connsiteX896" fmla="*/ 241300 w 413016"/>
              <a:gd name="connsiteY896" fmla="*/ 356692 h 531685"/>
              <a:gd name="connsiteX897" fmla="*/ 241300 w 413016"/>
              <a:gd name="connsiteY897" fmla="*/ 359803 h 531685"/>
              <a:gd name="connsiteX898" fmla="*/ 242569 w 413016"/>
              <a:gd name="connsiteY898" fmla="*/ 361099 h 531685"/>
              <a:gd name="connsiteX899" fmla="*/ 247853 w 413016"/>
              <a:gd name="connsiteY899" fmla="*/ 360845 h 531685"/>
              <a:gd name="connsiteX900" fmla="*/ 252653 w 413016"/>
              <a:gd name="connsiteY900" fmla="*/ 355396 h 531685"/>
              <a:gd name="connsiteX901" fmla="*/ 256425 w 413016"/>
              <a:gd name="connsiteY901" fmla="*/ 353593 h 531685"/>
              <a:gd name="connsiteX902" fmla="*/ 258952 w 413016"/>
              <a:gd name="connsiteY902" fmla="*/ 353072 h 531685"/>
              <a:gd name="connsiteX903" fmla="*/ 256679 w 413016"/>
              <a:gd name="connsiteY903" fmla="*/ 355663 h 531685"/>
              <a:gd name="connsiteX904" fmla="*/ 254914 w 413016"/>
              <a:gd name="connsiteY904" fmla="*/ 356692 h 531685"/>
              <a:gd name="connsiteX905" fmla="*/ 252399 w 413016"/>
              <a:gd name="connsiteY905" fmla="*/ 358508 h 531685"/>
              <a:gd name="connsiteX906" fmla="*/ 251142 w 413016"/>
              <a:gd name="connsiteY906" fmla="*/ 361099 h 531685"/>
              <a:gd name="connsiteX907" fmla="*/ 249123 w 413016"/>
              <a:gd name="connsiteY907" fmla="*/ 362648 h 531685"/>
              <a:gd name="connsiteX908" fmla="*/ 249123 w 413016"/>
              <a:gd name="connsiteY908" fmla="*/ 365239 h 531685"/>
              <a:gd name="connsiteX909" fmla="*/ 250888 w 413016"/>
              <a:gd name="connsiteY909" fmla="*/ 367055 h 531685"/>
              <a:gd name="connsiteX910" fmla="*/ 257441 w 413016"/>
              <a:gd name="connsiteY910" fmla="*/ 368858 h 531685"/>
              <a:gd name="connsiteX911" fmla="*/ 262737 w 413016"/>
              <a:gd name="connsiteY911" fmla="*/ 371716 h 531685"/>
              <a:gd name="connsiteX912" fmla="*/ 251891 w 413016"/>
              <a:gd name="connsiteY912" fmla="*/ 369633 h 531685"/>
              <a:gd name="connsiteX913" fmla="*/ 247853 w 413016"/>
              <a:gd name="connsiteY913" fmla="*/ 371716 h 531685"/>
              <a:gd name="connsiteX914" fmla="*/ 245846 w 413016"/>
              <a:gd name="connsiteY914" fmla="*/ 371195 h 531685"/>
              <a:gd name="connsiteX915" fmla="*/ 244081 w 413016"/>
              <a:gd name="connsiteY915" fmla="*/ 368084 h 531685"/>
              <a:gd name="connsiteX916" fmla="*/ 242569 w 413016"/>
              <a:gd name="connsiteY916" fmla="*/ 368350 h 531685"/>
              <a:gd name="connsiteX917" fmla="*/ 240550 w 413016"/>
              <a:gd name="connsiteY917" fmla="*/ 369633 h 531685"/>
              <a:gd name="connsiteX918" fmla="*/ 238531 w 413016"/>
              <a:gd name="connsiteY918" fmla="*/ 371970 h 531685"/>
              <a:gd name="connsiteX919" fmla="*/ 231470 w 413016"/>
              <a:gd name="connsiteY919" fmla="*/ 375335 h 531685"/>
              <a:gd name="connsiteX920" fmla="*/ 230212 w 413016"/>
              <a:gd name="connsiteY920" fmla="*/ 377659 h 531685"/>
              <a:gd name="connsiteX921" fmla="*/ 230962 w 413016"/>
              <a:gd name="connsiteY921" fmla="*/ 380771 h 531685"/>
              <a:gd name="connsiteX922" fmla="*/ 230962 w 413016"/>
              <a:gd name="connsiteY922" fmla="*/ 384911 h 531685"/>
              <a:gd name="connsiteX923" fmla="*/ 230466 w 413016"/>
              <a:gd name="connsiteY923" fmla="*/ 389318 h 531685"/>
              <a:gd name="connsiteX924" fmla="*/ 229450 w 413016"/>
              <a:gd name="connsiteY924" fmla="*/ 391642 h 531685"/>
              <a:gd name="connsiteX925" fmla="*/ 227431 w 413016"/>
              <a:gd name="connsiteY925" fmla="*/ 393966 h 531685"/>
              <a:gd name="connsiteX926" fmla="*/ 226174 w 413016"/>
              <a:gd name="connsiteY926" fmla="*/ 397078 h 531685"/>
              <a:gd name="connsiteX927" fmla="*/ 225920 w 413016"/>
              <a:gd name="connsiteY927" fmla="*/ 398894 h 531685"/>
              <a:gd name="connsiteX928" fmla="*/ 224662 w 413016"/>
              <a:gd name="connsiteY928" fmla="*/ 401472 h 531685"/>
              <a:gd name="connsiteX929" fmla="*/ 223900 w 413016"/>
              <a:gd name="connsiteY929" fmla="*/ 404063 h 531685"/>
              <a:gd name="connsiteX930" fmla="*/ 224916 w 413016"/>
              <a:gd name="connsiteY930" fmla="*/ 405625 h 531685"/>
              <a:gd name="connsiteX931" fmla="*/ 227939 w 413016"/>
              <a:gd name="connsiteY931" fmla="*/ 407428 h 531685"/>
              <a:gd name="connsiteX932" fmla="*/ 234746 w 413016"/>
              <a:gd name="connsiteY932" fmla="*/ 403034 h 531685"/>
              <a:gd name="connsiteX933" fmla="*/ 236004 w 413016"/>
              <a:gd name="connsiteY933" fmla="*/ 403555 h 531685"/>
              <a:gd name="connsiteX934" fmla="*/ 234746 w 413016"/>
              <a:gd name="connsiteY934" fmla="*/ 406654 h 531685"/>
              <a:gd name="connsiteX935" fmla="*/ 233489 w 413016"/>
              <a:gd name="connsiteY935" fmla="*/ 408724 h 531685"/>
              <a:gd name="connsiteX936" fmla="*/ 231724 w 413016"/>
              <a:gd name="connsiteY936" fmla="*/ 410540 h 531685"/>
              <a:gd name="connsiteX937" fmla="*/ 230212 w 413016"/>
              <a:gd name="connsiteY937" fmla="*/ 410540 h 531685"/>
              <a:gd name="connsiteX938" fmla="*/ 229958 w 413016"/>
              <a:gd name="connsiteY938" fmla="*/ 411314 h 531685"/>
              <a:gd name="connsiteX939" fmla="*/ 230962 w 413016"/>
              <a:gd name="connsiteY939" fmla="*/ 412356 h 531685"/>
              <a:gd name="connsiteX940" fmla="*/ 227939 w 413016"/>
              <a:gd name="connsiteY940" fmla="*/ 411314 h 531685"/>
              <a:gd name="connsiteX941" fmla="*/ 227431 w 413016"/>
              <a:gd name="connsiteY941" fmla="*/ 411314 h 531685"/>
              <a:gd name="connsiteX942" fmla="*/ 226682 w 413016"/>
              <a:gd name="connsiteY942" fmla="*/ 412089 h 531685"/>
              <a:gd name="connsiteX943" fmla="*/ 226428 w 413016"/>
              <a:gd name="connsiteY943" fmla="*/ 413638 h 531685"/>
              <a:gd name="connsiteX944" fmla="*/ 224916 w 413016"/>
              <a:gd name="connsiteY944" fmla="*/ 412089 h 531685"/>
              <a:gd name="connsiteX945" fmla="*/ 223900 w 413016"/>
              <a:gd name="connsiteY945" fmla="*/ 413638 h 531685"/>
              <a:gd name="connsiteX946" fmla="*/ 224155 w 413016"/>
              <a:gd name="connsiteY946" fmla="*/ 415201 h 531685"/>
              <a:gd name="connsiteX947" fmla="*/ 222643 w 413016"/>
              <a:gd name="connsiteY947" fmla="*/ 415709 h 531685"/>
              <a:gd name="connsiteX948" fmla="*/ 222643 w 413016"/>
              <a:gd name="connsiteY948" fmla="*/ 418045 h 531685"/>
              <a:gd name="connsiteX949" fmla="*/ 224916 w 413016"/>
              <a:gd name="connsiteY949" fmla="*/ 418566 h 531685"/>
              <a:gd name="connsiteX950" fmla="*/ 225920 w 413016"/>
              <a:gd name="connsiteY950" fmla="*/ 419861 h 531685"/>
              <a:gd name="connsiteX951" fmla="*/ 228701 w 413016"/>
              <a:gd name="connsiteY951" fmla="*/ 419074 h 531685"/>
              <a:gd name="connsiteX952" fmla="*/ 232727 w 413016"/>
              <a:gd name="connsiteY952" fmla="*/ 418566 h 531685"/>
              <a:gd name="connsiteX953" fmla="*/ 232727 w 413016"/>
              <a:gd name="connsiteY953" fmla="*/ 416229 h 531685"/>
              <a:gd name="connsiteX954" fmla="*/ 232981 w 413016"/>
              <a:gd name="connsiteY954" fmla="*/ 415455 h 531685"/>
              <a:gd name="connsiteX955" fmla="*/ 235000 w 413016"/>
              <a:gd name="connsiteY955" fmla="*/ 416496 h 531685"/>
              <a:gd name="connsiteX956" fmla="*/ 236766 w 413016"/>
              <a:gd name="connsiteY956" fmla="*/ 417791 h 531685"/>
              <a:gd name="connsiteX957" fmla="*/ 239039 w 413016"/>
              <a:gd name="connsiteY957" fmla="*/ 412864 h 531685"/>
              <a:gd name="connsiteX958" fmla="*/ 241300 w 413016"/>
              <a:gd name="connsiteY958" fmla="*/ 410019 h 531685"/>
              <a:gd name="connsiteX959" fmla="*/ 242811 w 413016"/>
              <a:gd name="connsiteY959" fmla="*/ 410540 h 531685"/>
              <a:gd name="connsiteX960" fmla="*/ 244576 w 413016"/>
              <a:gd name="connsiteY960" fmla="*/ 409244 h 531685"/>
              <a:gd name="connsiteX961" fmla="*/ 244576 w 413016"/>
              <a:gd name="connsiteY961" fmla="*/ 412089 h 531685"/>
              <a:gd name="connsiteX962" fmla="*/ 244081 w 413016"/>
              <a:gd name="connsiteY962" fmla="*/ 414934 h 531685"/>
              <a:gd name="connsiteX963" fmla="*/ 247103 w 413016"/>
              <a:gd name="connsiteY963" fmla="*/ 409765 h 531685"/>
              <a:gd name="connsiteX964" fmla="*/ 247103 w 413016"/>
              <a:gd name="connsiteY964" fmla="*/ 406907 h 531685"/>
              <a:gd name="connsiteX965" fmla="*/ 250380 w 413016"/>
              <a:gd name="connsiteY965" fmla="*/ 405104 h 531685"/>
              <a:gd name="connsiteX966" fmla="*/ 251383 w 413016"/>
              <a:gd name="connsiteY966" fmla="*/ 405879 h 531685"/>
              <a:gd name="connsiteX967" fmla="*/ 252653 w 413016"/>
              <a:gd name="connsiteY967" fmla="*/ 403809 h 531685"/>
              <a:gd name="connsiteX968" fmla="*/ 252145 w 413016"/>
              <a:gd name="connsiteY968" fmla="*/ 401218 h 531685"/>
              <a:gd name="connsiteX969" fmla="*/ 252399 w 413016"/>
              <a:gd name="connsiteY969" fmla="*/ 400189 h 531685"/>
              <a:gd name="connsiteX970" fmla="*/ 253403 w 413016"/>
              <a:gd name="connsiteY970" fmla="*/ 398627 h 531685"/>
              <a:gd name="connsiteX971" fmla="*/ 253911 w 413016"/>
              <a:gd name="connsiteY971" fmla="*/ 402259 h 531685"/>
              <a:gd name="connsiteX972" fmla="*/ 254914 w 413016"/>
              <a:gd name="connsiteY972" fmla="*/ 405358 h 531685"/>
              <a:gd name="connsiteX973" fmla="*/ 255422 w 413016"/>
              <a:gd name="connsiteY973" fmla="*/ 401472 h 531685"/>
              <a:gd name="connsiteX974" fmla="*/ 255930 w 413016"/>
              <a:gd name="connsiteY974" fmla="*/ 398627 h 531685"/>
              <a:gd name="connsiteX975" fmla="*/ 257187 w 413016"/>
              <a:gd name="connsiteY975" fmla="*/ 397078 h 531685"/>
              <a:gd name="connsiteX976" fmla="*/ 257187 w 413016"/>
              <a:gd name="connsiteY976" fmla="*/ 394487 h 531685"/>
              <a:gd name="connsiteX977" fmla="*/ 257949 w 413016"/>
              <a:gd name="connsiteY977" fmla="*/ 397598 h 531685"/>
              <a:gd name="connsiteX978" fmla="*/ 259206 w 413016"/>
              <a:gd name="connsiteY978" fmla="*/ 397078 h 531685"/>
              <a:gd name="connsiteX979" fmla="*/ 260464 w 413016"/>
              <a:gd name="connsiteY979" fmla="*/ 397078 h 531685"/>
              <a:gd name="connsiteX980" fmla="*/ 261721 w 413016"/>
              <a:gd name="connsiteY980" fmla="*/ 398106 h 531685"/>
              <a:gd name="connsiteX981" fmla="*/ 266014 w 413016"/>
              <a:gd name="connsiteY981" fmla="*/ 398627 h 531685"/>
              <a:gd name="connsiteX982" fmla="*/ 268287 w 413016"/>
              <a:gd name="connsiteY982" fmla="*/ 397078 h 531685"/>
              <a:gd name="connsiteX983" fmla="*/ 269544 w 413016"/>
              <a:gd name="connsiteY983" fmla="*/ 396824 h 531685"/>
              <a:gd name="connsiteX984" fmla="*/ 270802 w 413016"/>
              <a:gd name="connsiteY984" fmla="*/ 392938 h 531685"/>
              <a:gd name="connsiteX985" fmla="*/ 271564 w 413016"/>
              <a:gd name="connsiteY985" fmla="*/ 393192 h 531685"/>
              <a:gd name="connsiteX986" fmla="*/ 273075 w 413016"/>
              <a:gd name="connsiteY986" fmla="*/ 392671 h 531685"/>
              <a:gd name="connsiteX987" fmla="*/ 274332 w 413016"/>
              <a:gd name="connsiteY987" fmla="*/ 390601 h 531685"/>
              <a:gd name="connsiteX988" fmla="*/ 273583 w 413016"/>
              <a:gd name="connsiteY988" fmla="*/ 390347 h 531685"/>
              <a:gd name="connsiteX989" fmla="*/ 272821 w 413016"/>
              <a:gd name="connsiteY989" fmla="*/ 389318 h 531685"/>
              <a:gd name="connsiteX990" fmla="*/ 271310 w 413016"/>
              <a:gd name="connsiteY990" fmla="*/ 389826 h 531685"/>
              <a:gd name="connsiteX991" fmla="*/ 272567 w 413016"/>
              <a:gd name="connsiteY991" fmla="*/ 387235 h 531685"/>
              <a:gd name="connsiteX992" fmla="*/ 274332 w 413016"/>
              <a:gd name="connsiteY992" fmla="*/ 384657 h 531685"/>
              <a:gd name="connsiteX993" fmla="*/ 275589 w 413016"/>
              <a:gd name="connsiteY993" fmla="*/ 384657 h 531685"/>
              <a:gd name="connsiteX994" fmla="*/ 276352 w 413016"/>
              <a:gd name="connsiteY994" fmla="*/ 382066 h 531685"/>
              <a:gd name="connsiteX995" fmla="*/ 275094 w 413016"/>
              <a:gd name="connsiteY995" fmla="*/ 380250 h 531685"/>
              <a:gd name="connsiteX996" fmla="*/ 272821 w 413016"/>
              <a:gd name="connsiteY996" fmla="*/ 382320 h 531685"/>
              <a:gd name="connsiteX997" fmla="*/ 271310 w 413016"/>
              <a:gd name="connsiteY997" fmla="*/ 382320 h 531685"/>
              <a:gd name="connsiteX998" fmla="*/ 268528 w 413016"/>
              <a:gd name="connsiteY998" fmla="*/ 383616 h 531685"/>
              <a:gd name="connsiteX999" fmla="*/ 268287 w 413016"/>
              <a:gd name="connsiteY999" fmla="*/ 381546 h 531685"/>
              <a:gd name="connsiteX1000" fmla="*/ 270802 w 413016"/>
              <a:gd name="connsiteY1000" fmla="*/ 380517 h 531685"/>
              <a:gd name="connsiteX1001" fmla="*/ 272821 w 413016"/>
              <a:gd name="connsiteY1001" fmla="*/ 378701 h 531685"/>
              <a:gd name="connsiteX1002" fmla="*/ 273075 w 413016"/>
              <a:gd name="connsiteY1002" fmla="*/ 376110 h 531685"/>
              <a:gd name="connsiteX1003" fmla="*/ 271310 w 413016"/>
              <a:gd name="connsiteY1003" fmla="*/ 377405 h 531685"/>
              <a:gd name="connsiteX1004" fmla="*/ 271310 w 413016"/>
              <a:gd name="connsiteY1004" fmla="*/ 376110 h 531685"/>
              <a:gd name="connsiteX1005" fmla="*/ 268782 w 413016"/>
              <a:gd name="connsiteY1005" fmla="*/ 376364 h 531685"/>
              <a:gd name="connsiteX1006" fmla="*/ 268782 w 413016"/>
              <a:gd name="connsiteY1006" fmla="*/ 374815 h 531685"/>
              <a:gd name="connsiteX1007" fmla="*/ 268033 w 413016"/>
              <a:gd name="connsiteY1007" fmla="*/ 374561 h 531685"/>
              <a:gd name="connsiteX1008" fmla="*/ 268782 w 413016"/>
              <a:gd name="connsiteY1008" fmla="*/ 372491 h 531685"/>
              <a:gd name="connsiteX1009" fmla="*/ 271564 w 413016"/>
              <a:gd name="connsiteY1009" fmla="*/ 371716 h 531685"/>
              <a:gd name="connsiteX1010" fmla="*/ 273075 w 413016"/>
              <a:gd name="connsiteY1010" fmla="*/ 368858 h 531685"/>
              <a:gd name="connsiteX1011" fmla="*/ 270802 w 413016"/>
              <a:gd name="connsiteY1011" fmla="*/ 368350 h 531685"/>
              <a:gd name="connsiteX1012" fmla="*/ 272821 w 413016"/>
              <a:gd name="connsiteY1012" fmla="*/ 365239 h 531685"/>
              <a:gd name="connsiteX1013" fmla="*/ 273824 w 413016"/>
              <a:gd name="connsiteY1013" fmla="*/ 364718 h 531685"/>
              <a:gd name="connsiteX1014" fmla="*/ 274840 w 413016"/>
              <a:gd name="connsiteY1014" fmla="*/ 366788 h 531685"/>
              <a:gd name="connsiteX1015" fmla="*/ 275589 w 413016"/>
              <a:gd name="connsiteY1015" fmla="*/ 366534 h 531685"/>
              <a:gd name="connsiteX1016" fmla="*/ 276859 w 413016"/>
              <a:gd name="connsiteY1016" fmla="*/ 363689 h 531685"/>
              <a:gd name="connsiteX1017" fmla="*/ 279628 w 413016"/>
              <a:gd name="connsiteY1017" fmla="*/ 360845 h 531685"/>
              <a:gd name="connsiteX1018" fmla="*/ 279628 w 413016"/>
              <a:gd name="connsiteY1018" fmla="*/ 363423 h 531685"/>
              <a:gd name="connsiteX1019" fmla="*/ 277101 w 413016"/>
              <a:gd name="connsiteY1019" fmla="*/ 367830 h 531685"/>
              <a:gd name="connsiteX1020" fmla="*/ 276352 w 413016"/>
              <a:gd name="connsiteY1020" fmla="*/ 370420 h 531685"/>
              <a:gd name="connsiteX1021" fmla="*/ 277863 w 413016"/>
              <a:gd name="connsiteY1021" fmla="*/ 371970 h 531685"/>
              <a:gd name="connsiteX1022" fmla="*/ 280136 w 413016"/>
              <a:gd name="connsiteY1022" fmla="*/ 371716 h 531685"/>
              <a:gd name="connsiteX1023" fmla="*/ 280885 w 413016"/>
              <a:gd name="connsiteY1023" fmla="*/ 370420 h 531685"/>
              <a:gd name="connsiteX1024" fmla="*/ 280885 w 413016"/>
              <a:gd name="connsiteY1024" fmla="*/ 366280 h 531685"/>
              <a:gd name="connsiteX1025" fmla="*/ 281139 w 413016"/>
              <a:gd name="connsiteY1025" fmla="*/ 363689 h 531685"/>
              <a:gd name="connsiteX1026" fmla="*/ 282397 w 413016"/>
              <a:gd name="connsiteY1026" fmla="*/ 367055 h 531685"/>
              <a:gd name="connsiteX1027" fmla="*/ 282397 w 413016"/>
              <a:gd name="connsiteY1027" fmla="*/ 369125 h 531685"/>
              <a:gd name="connsiteX1028" fmla="*/ 284416 w 413016"/>
              <a:gd name="connsiteY1028" fmla="*/ 369379 h 531685"/>
              <a:gd name="connsiteX1029" fmla="*/ 288455 w 413016"/>
              <a:gd name="connsiteY1029" fmla="*/ 368858 h 531685"/>
              <a:gd name="connsiteX1030" fmla="*/ 289966 w 413016"/>
              <a:gd name="connsiteY1030" fmla="*/ 369125 h 531685"/>
              <a:gd name="connsiteX1031" fmla="*/ 292493 w 413016"/>
              <a:gd name="connsiteY1031" fmla="*/ 368350 h 531685"/>
              <a:gd name="connsiteX1032" fmla="*/ 294005 w 413016"/>
              <a:gd name="connsiteY1032" fmla="*/ 366013 h 531685"/>
              <a:gd name="connsiteX1033" fmla="*/ 297027 w 413016"/>
              <a:gd name="connsiteY1033" fmla="*/ 364718 h 531685"/>
              <a:gd name="connsiteX1034" fmla="*/ 300050 w 413016"/>
              <a:gd name="connsiteY1034" fmla="*/ 364718 h 531685"/>
              <a:gd name="connsiteX1035" fmla="*/ 299796 w 413016"/>
              <a:gd name="connsiteY1035" fmla="*/ 365493 h 531685"/>
              <a:gd name="connsiteX1036" fmla="*/ 295770 w 413016"/>
              <a:gd name="connsiteY1036" fmla="*/ 366280 h 531685"/>
              <a:gd name="connsiteX1037" fmla="*/ 295770 w 413016"/>
              <a:gd name="connsiteY1037" fmla="*/ 368084 h 531685"/>
              <a:gd name="connsiteX1038" fmla="*/ 295262 w 413016"/>
              <a:gd name="connsiteY1038" fmla="*/ 370674 h 531685"/>
              <a:gd name="connsiteX1039" fmla="*/ 295262 w 413016"/>
              <a:gd name="connsiteY1039" fmla="*/ 372491 h 531685"/>
              <a:gd name="connsiteX1040" fmla="*/ 296773 w 413016"/>
              <a:gd name="connsiteY1040" fmla="*/ 373265 h 531685"/>
              <a:gd name="connsiteX1041" fmla="*/ 301066 w 413016"/>
              <a:gd name="connsiteY1041" fmla="*/ 371716 h 531685"/>
              <a:gd name="connsiteX1042" fmla="*/ 301307 w 413016"/>
              <a:gd name="connsiteY1042" fmla="*/ 372998 h 531685"/>
              <a:gd name="connsiteX1043" fmla="*/ 297281 w 413016"/>
              <a:gd name="connsiteY1043" fmla="*/ 375335 h 531685"/>
              <a:gd name="connsiteX1044" fmla="*/ 294500 w 413016"/>
              <a:gd name="connsiteY1044" fmla="*/ 376364 h 531685"/>
              <a:gd name="connsiteX1045" fmla="*/ 298284 w 413016"/>
              <a:gd name="connsiteY1045" fmla="*/ 377151 h 531685"/>
              <a:gd name="connsiteX1046" fmla="*/ 300050 w 413016"/>
              <a:gd name="connsiteY1046" fmla="*/ 374815 h 531685"/>
              <a:gd name="connsiteX1047" fmla="*/ 302577 w 413016"/>
              <a:gd name="connsiteY1047" fmla="*/ 373519 h 531685"/>
              <a:gd name="connsiteX1048" fmla="*/ 303580 w 413016"/>
              <a:gd name="connsiteY1048" fmla="*/ 374294 h 531685"/>
              <a:gd name="connsiteX1049" fmla="*/ 300050 w 413016"/>
              <a:gd name="connsiteY1049" fmla="*/ 378701 h 531685"/>
              <a:gd name="connsiteX1050" fmla="*/ 304596 w 413016"/>
              <a:gd name="connsiteY1050" fmla="*/ 377405 h 531685"/>
              <a:gd name="connsiteX1051" fmla="*/ 305600 w 413016"/>
              <a:gd name="connsiteY1051" fmla="*/ 378180 h 531685"/>
              <a:gd name="connsiteX1052" fmla="*/ 308127 w 413016"/>
              <a:gd name="connsiteY1052" fmla="*/ 377926 h 531685"/>
              <a:gd name="connsiteX1053" fmla="*/ 308622 w 413016"/>
              <a:gd name="connsiteY1053" fmla="*/ 378701 h 531685"/>
              <a:gd name="connsiteX1054" fmla="*/ 306603 w 413016"/>
              <a:gd name="connsiteY1054" fmla="*/ 381800 h 531685"/>
              <a:gd name="connsiteX1055" fmla="*/ 308622 w 413016"/>
              <a:gd name="connsiteY1055" fmla="*/ 382320 h 531685"/>
              <a:gd name="connsiteX1056" fmla="*/ 312153 w 413016"/>
              <a:gd name="connsiteY1056" fmla="*/ 386981 h 531685"/>
              <a:gd name="connsiteX1057" fmla="*/ 314172 w 413016"/>
              <a:gd name="connsiteY1057" fmla="*/ 387756 h 531685"/>
              <a:gd name="connsiteX1058" fmla="*/ 315937 w 413016"/>
              <a:gd name="connsiteY1058" fmla="*/ 387502 h 531685"/>
              <a:gd name="connsiteX1059" fmla="*/ 315937 w 413016"/>
              <a:gd name="connsiteY1059" fmla="*/ 386460 h 531685"/>
              <a:gd name="connsiteX1060" fmla="*/ 316191 w 413016"/>
              <a:gd name="connsiteY1060" fmla="*/ 385686 h 531685"/>
              <a:gd name="connsiteX1061" fmla="*/ 316191 w 413016"/>
              <a:gd name="connsiteY1061" fmla="*/ 384390 h 531685"/>
              <a:gd name="connsiteX1062" fmla="*/ 317195 w 413016"/>
              <a:gd name="connsiteY1062" fmla="*/ 383616 h 531685"/>
              <a:gd name="connsiteX1063" fmla="*/ 318465 w 413016"/>
              <a:gd name="connsiteY1063" fmla="*/ 383362 h 531685"/>
              <a:gd name="connsiteX1064" fmla="*/ 319722 w 413016"/>
              <a:gd name="connsiteY1064" fmla="*/ 384390 h 531685"/>
              <a:gd name="connsiteX1065" fmla="*/ 320230 w 413016"/>
              <a:gd name="connsiteY1065" fmla="*/ 385952 h 531685"/>
              <a:gd name="connsiteX1066" fmla="*/ 320230 w 413016"/>
              <a:gd name="connsiteY1066" fmla="*/ 388277 h 531685"/>
              <a:gd name="connsiteX1067" fmla="*/ 322491 w 413016"/>
              <a:gd name="connsiteY1067" fmla="*/ 389826 h 531685"/>
              <a:gd name="connsiteX1068" fmla="*/ 323761 w 413016"/>
              <a:gd name="connsiteY1068" fmla="*/ 391388 h 531685"/>
              <a:gd name="connsiteX1069" fmla="*/ 324510 w 413016"/>
              <a:gd name="connsiteY1069" fmla="*/ 391896 h 531685"/>
              <a:gd name="connsiteX1070" fmla="*/ 325018 w 413016"/>
              <a:gd name="connsiteY1070" fmla="*/ 390601 h 531685"/>
              <a:gd name="connsiteX1071" fmla="*/ 326783 w 413016"/>
              <a:gd name="connsiteY1071" fmla="*/ 391896 h 531685"/>
              <a:gd name="connsiteX1072" fmla="*/ 328041 w 413016"/>
              <a:gd name="connsiteY1072" fmla="*/ 391642 h 531685"/>
              <a:gd name="connsiteX1073" fmla="*/ 329552 w 413016"/>
              <a:gd name="connsiteY1073" fmla="*/ 392671 h 531685"/>
              <a:gd name="connsiteX1074" fmla="*/ 331063 w 413016"/>
              <a:gd name="connsiteY1074" fmla="*/ 394487 h 531685"/>
              <a:gd name="connsiteX1075" fmla="*/ 331063 w 413016"/>
              <a:gd name="connsiteY1075" fmla="*/ 395528 h 531685"/>
              <a:gd name="connsiteX1076" fmla="*/ 330809 w 413016"/>
              <a:gd name="connsiteY1076" fmla="*/ 396303 h 531685"/>
              <a:gd name="connsiteX1077" fmla="*/ 331825 w 413016"/>
              <a:gd name="connsiteY1077" fmla="*/ 397078 h 531685"/>
              <a:gd name="connsiteX1078" fmla="*/ 333844 w 413016"/>
              <a:gd name="connsiteY1078" fmla="*/ 397332 h 531685"/>
              <a:gd name="connsiteX1079" fmla="*/ 337121 w 413016"/>
              <a:gd name="connsiteY1079" fmla="*/ 396036 h 531685"/>
              <a:gd name="connsiteX1080" fmla="*/ 345439 w 413016"/>
              <a:gd name="connsiteY1080" fmla="*/ 395782 h 531685"/>
              <a:gd name="connsiteX1081" fmla="*/ 346202 w 413016"/>
              <a:gd name="connsiteY1081" fmla="*/ 394233 h 531685"/>
              <a:gd name="connsiteX1082" fmla="*/ 348716 w 413016"/>
              <a:gd name="connsiteY1082" fmla="*/ 395528 h 531685"/>
              <a:gd name="connsiteX1083" fmla="*/ 349719 w 413016"/>
              <a:gd name="connsiteY1083" fmla="*/ 394233 h 531685"/>
              <a:gd name="connsiteX1084" fmla="*/ 352755 w 413016"/>
              <a:gd name="connsiteY1084" fmla="*/ 394754 h 531685"/>
              <a:gd name="connsiteX1085" fmla="*/ 354266 w 413016"/>
              <a:gd name="connsiteY1085" fmla="*/ 396303 h 531685"/>
              <a:gd name="connsiteX1086" fmla="*/ 362330 w 413016"/>
              <a:gd name="connsiteY1086" fmla="*/ 398106 h 531685"/>
              <a:gd name="connsiteX1087" fmla="*/ 364350 w 413016"/>
              <a:gd name="connsiteY1087" fmla="*/ 398373 h 531685"/>
              <a:gd name="connsiteX1088" fmla="*/ 367880 w 413016"/>
              <a:gd name="connsiteY1088" fmla="*/ 396303 h 531685"/>
              <a:gd name="connsiteX1089" fmla="*/ 369646 w 413016"/>
              <a:gd name="connsiteY1089" fmla="*/ 397598 h 531685"/>
              <a:gd name="connsiteX1090" fmla="*/ 369900 w 413016"/>
              <a:gd name="connsiteY1090" fmla="*/ 398373 h 531685"/>
              <a:gd name="connsiteX1091" fmla="*/ 367880 w 413016"/>
              <a:gd name="connsiteY1091" fmla="*/ 398894 h 531685"/>
              <a:gd name="connsiteX1092" fmla="*/ 367626 w 413016"/>
              <a:gd name="connsiteY1092" fmla="*/ 399923 h 531685"/>
              <a:gd name="connsiteX1093" fmla="*/ 368884 w 413016"/>
              <a:gd name="connsiteY1093" fmla="*/ 400964 h 531685"/>
              <a:gd name="connsiteX1094" fmla="*/ 373926 w 413016"/>
              <a:gd name="connsiteY1094" fmla="*/ 403034 h 531685"/>
              <a:gd name="connsiteX1095" fmla="*/ 379222 w 413016"/>
              <a:gd name="connsiteY1095" fmla="*/ 404329 h 531685"/>
              <a:gd name="connsiteX1096" fmla="*/ 383768 w 413016"/>
              <a:gd name="connsiteY1096" fmla="*/ 405104 h 531685"/>
              <a:gd name="connsiteX1097" fmla="*/ 388302 w 413016"/>
              <a:gd name="connsiteY1097" fmla="*/ 402767 h 531685"/>
              <a:gd name="connsiteX1098" fmla="*/ 392087 w 413016"/>
              <a:gd name="connsiteY1098" fmla="*/ 398106 h 531685"/>
              <a:gd name="connsiteX1099" fmla="*/ 393090 w 413016"/>
              <a:gd name="connsiteY1099" fmla="*/ 395782 h 531685"/>
              <a:gd name="connsiteX1100" fmla="*/ 394106 w 413016"/>
              <a:gd name="connsiteY1100" fmla="*/ 394754 h 531685"/>
              <a:gd name="connsiteX1101" fmla="*/ 396875 w 413016"/>
              <a:gd name="connsiteY1101" fmla="*/ 398627 h 531685"/>
              <a:gd name="connsiteX1102" fmla="*/ 398386 w 413016"/>
              <a:gd name="connsiteY1102" fmla="*/ 400189 h 531685"/>
              <a:gd name="connsiteX1103" fmla="*/ 400913 w 413016"/>
              <a:gd name="connsiteY1103" fmla="*/ 401218 h 531685"/>
              <a:gd name="connsiteX1104" fmla="*/ 399897 w 413016"/>
              <a:gd name="connsiteY1104" fmla="*/ 401472 h 531685"/>
              <a:gd name="connsiteX1105" fmla="*/ 398132 w 413016"/>
              <a:gd name="connsiteY1105" fmla="*/ 403034 h 531685"/>
              <a:gd name="connsiteX1106" fmla="*/ 398132 w 413016"/>
              <a:gd name="connsiteY1106" fmla="*/ 405104 h 531685"/>
              <a:gd name="connsiteX1107" fmla="*/ 398386 w 413016"/>
              <a:gd name="connsiteY1107" fmla="*/ 406654 h 531685"/>
              <a:gd name="connsiteX1108" fmla="*/ 398640 w 413016"/>
              <a:gd name="connsiteY1108" fmla="*/ 408470 h 531685"/>
              <a:gd name="connsiteX1109" fmla="*/ 398132 w 413016"/>
              <a:gd name="connsiteY1109" fmla="*/ 409498 h 531685"/>
              <a:gd name="connsiteX1110" fmla="*/ 396875 w 413016"/>
              <a:gd name="connsiteY1110" fmla="*/ 408203 h 531685"/>
              <a:gd name="connsiteX1111" fmla="*/ 396366 w 413016"/>
              <a:gd name="connsiteY1111" fmla="*/ 403034 h 531685"/>
              <a:gd name="connsiteX1112" fmla="*/ 396875 w 413016"/>
              <a:gd name="connsiteY1112" fmla="*/ 401739 h 531685"/>
              <a:gd name="connsiteX1113" fmla="*/ 396875 w 413016"/>
              <a:gd name="connsiteY1113" fmla="*/ 399923 h 531685"/>
              <a:gd name="connsiteX1114" fmla="*/ 395871 w 413016"/>
              <a:gd name="connsiteY1114" fmla="*/ 398373 h 531685"/>
              <a:gd name="connsiteX1115" fmla="*/ 395109 w 413016"/>
              <a:gd name="connsiteY1115" fmla="*/ 397598 h 531685"/>
              <a:gd name="connsiteX1116" fmla="*/ 394106 w 413016"/>
              <a:gd name="connsiteY1116" fmla="*/ 398894 h 531685"/>
              <a:gd name="connsiteX1117" fmla="*/ 393598 w 413016"/>
              <a:gd name="connsiteY1117" fmla="*/ 400189 h 531685"/>
              <a:gd name="connsiteX1118" fmla="*/ 393598 w 413016"/>
              <a:gd name="connsiteY1118" fmla="*/ 403809 h 531685"/>
              <a:gd name="connsiteX1119" fmla="*/ 394360 w 413016"/>
              <a:gd name="connsiteY1119" fmla="*/ 404583 h 531685"/>
              <a:gd name="connsiteX1120" fmla="*/ 394360 w 413016"/>
              <a:gd name="connsiteY1120" fmla="*/ 406400 h 531685"/>
              <a:gd name="connsiteX1121" fmla="*/ 394106 w 413016"/>
              <a:gd name="connsiteY1121" fmla="*/ 407428 h 531685"/>
              <a:gd name="connsiteX1122" fmla="*/ 393344 w 413016"/>
              <a:gd name="connsiteY1122" fmla="*/ 408470 h 531685"/>
              <a:gd name="connsiteX1123" fmla="*/ 392087 w 413016"/>
              <a:gd name="connsiteY1123" fmla="*/ 408724 h 531685"/>
              <a:gd name="connsiteX1124" fmla="*/ 390321 w 413016"/>
              <a:gd name="connsiteY1124" fmla="*/ 410794 h 531685"/>
              <a:gd name="connsiteX1125" fmla="*/ 391325 w 413016"/>
              <a:gd name="connsiteY1125" fmla="*/ 412089 h 531685"/>
              <a:gd name="connsiteX1126" fmla="*/ 395109 w 413016"/>
              <a:gd name="connsiteY1126" fmla="*/ 412864 h 531685"/>
              <a:gd name="connsiteX1127" fmla="*/ 395109 w 413016"/>
              <a:gd name="connsiteY1127" fmla="*/ 413905 h 531685"/>
              <a:gd name="connsiteX1128" fmla="*/ 396366 w 413016"/>
              <a:gd name="connsiteY1128" fmla="*/ 414426 h 531685"/>
              <a:gd name="connsiteX1129" fmla="*/ 398132 w 413016"/>
              <a:gd name="connsiteY1129" fmla="*/ 414426 h 531685"/>
              <a:gd name="connsiteX1130" fmla="*/ 398640 w 413016"/>
              <a:gd name="connsiteY1130" fmla="*/ 414934 h 531685"/>
              <a:gd name="connsiteX1131" fmla="*/ 398386 w 413016"/>
              <a:gd name="connsiteY1131" fmla="*/ 415709 h 531685"/>
              <a:gd name="connsiteX1132" fmla="*/ 402932 w 413016"/>
              <a:gd name="connsiteY1132" fmla="*/ 417791 h 531685"/>
              <a:gd name="connsiteX1133" fmla="*/ 406463 w 413016"/>
              <a:gd name="connsiteY1133" fmla="*/ 421144 h 531685"/>
              <a:gd name="connsiteX1134" fmla="*/ 406463 w 413016"/>
              <a:gd name="connsiteY1134" fmla="*/ 420370 h 531685"/>
              <a:gd name="connsiteX1135" fmla="*/ 407212 w 413016"/>
              <a:gd name="connsiteY1135" fmla="*/ 419341 h 531685"/>
              <a:gd name="connsiteX1136" fmla="*/ 410743 w 413016"/>
              <a:gd name="connsiteY1136" fmla="*/ 419341 h 531685"/>
              <a:gd name="connsiteX1137" fmla="*/ 410997 w 413016"/>
              <a:gd name="connsiteY1137" fmla="*/ 419074 h 531685"/>
              <a:gd name="connsiteX1138" fmla="*/ 411251 w 413016"/>
              <a:gd name="connsiteY1138" fmla="*/ 416229 h 531685"/>
              <a:gd name="connsiteX1139" fmla="*/ 410489 w 413016"/>
              <a:gd name="connsiteY1139" fmla="*/ 413905 h 531685"/>
              <a:gd name="connsiteX1140" fmla="*/ 410997 w 413016"/>
              <a:gd name="connsiteY1140" fmla="*/ 413638 h 531685"/>
              <a:gd name="connsiteX1141" fmla="*/ 412254 w 413016"/>
              <a:gd name="connsiteY1141" fmla="*/ 414159 h 531685"/>
              <a:gd name="connsiteX1142" fmla="*/ 413016 w 413016"/>
              <a:gd name="connsiteY1142" fmla="*/ 412864 h 531685"/>
              <a:gd name="connsiteX1143" fmla="*/ 412254 w 413016"/>
              <a:gd name="connsiteY1143" fmla="*/ 412089 h 531685"/>
              <a:gd name="connsiteX1144" fmla="*/ 405447 w 413016"/>
              <a:gd name="connsiteY1144" fmla="*/ 403034 h 531685"/>
              <a:gd name="connsiteX1145" fmla="*/ 404190 w 413016"/>
              <a:gd name="connsiteY1145" fmla="*/ 400189 h 531685"/>
              <a:gd name="connsiteX1146" fmla="*/ 400913 w 413016"/>
              <a:gd name="connsiteY1146" fmla="*/ 397332 h 531685"/>
              <a:gd name="connsiteX1147" fmla="*/ 399148 w 413016"/>
              <a:gd name="connsiteY1147" fmla="*/ 395782 h 531685"/>
              <a:gd name="connsiteX1148" fmla="*/ 400151 w 413016"/>
              <a:gd name="connsiteY1148" fmla="*/ 395782 h 531685"/>
              <a:gd name="connsiteX1149" fmla="*/ 400151 w 413016"/>
              <a:gd name="connsiteY1149" fmla="*/ 394233 h 531685"/>
              <a:gd name="connsiteX1150" fmla="*/ 400151 w 413016"/>
              <a:gd name="connsiteY1150" fmla="*/ 388531 h 531685"/>
              <a:gd name="connsiteX1151" fmla="*/ 391833 w 413016"/>
              <a:gd name="connsiteY1151" fmla="*/ 388797 h 531685"/>
              <a:gd name="connsiteX1152" fmla="*/ 388810 w 413016"/>
              <a:gd name="connsiteY1152" fmla="*/ 392671 h 531685"/>
              <a:gd name="connsiteX1153" fmla="*/ 387299 w 413016"/>
              <a:gd name="connsiteY1153" fmla="*/ 391896 h 531685"/>
              <a:gd name="connsiteX1154" fmla="*/ 383514 w 413016"/>
              <a:gd name="connsiteY1154" fmla="*/ 389051 h 531685"/>
              <a:gd name="connsiteX1155" fmla="*/ 379729 w 413016"/>
              <a:gd name="connsiteY1155" fmla="*/ 391896 h 531685"/>
              <a:gd name="connsiteX1156" fmla="*/ 374688 w 413016"/>
              <a:gd name="connsiteY1156" fmla="*/ 388797 h 531685"/>
              <a:gd name="connsiteX1157" fmla="*/ 374688 w 413016"/>
              <a:gd name="connsiteY1157" fmla="*/ 379476 h 5316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  <a:cxn ang="179">
                <a:pos x="connsiteX179" y="connsiteY179"/>
              </a:cxn>
              <a:cxn ang="180">
                <a:pos x="connsiteX180" y="connsiteY180"/>
              </a:cxn>
              <a:cxn ang="181">
                <a:pos x="connsiteX181" y="connsiteY181"/>
              </a:cxn>
              <a:cxn ang="182">
                <a:pos x="connsiteX182" y="connsiteY182"/>
              </a:cxn>
              <a:cxn ang="183">
                <a:pos x="connsiteX183" y="connsiteY183"/>
              </a:cxn>
              <a:cxn ang="184">
                <a:pos x="connsiteX184" y="connsiteY184"/>
              </a:cxn>
              <a:cxn ang="185">
                <a:pos x="connsiteX185" y="connsiteY185"/>
              </a:cxn>
              <a:cxn ang="186">
                <a:pos x="connsiteX186" y="connsiteY186"/>
              </a:cxn>
              <a:cxn ang="187">
                <a:pos x="connsiteX187" y="connsiteY187"/>
              </a:cxn>
              <a:cxn ang="188">
                <a:pos x="connsiteX188" y="connsiteY188"/>
              </a:cxn>
              <a:cxn ang="189">
                <a:pos x="connsiteX189" y="connsiteY189"/>
              </a:cxn>
              <a:cxn ang="190">
                <a:pos x="connsiteX190" y="connsiteY190"/>
              </a:cxn>
              <a:cxn ang="191">
                <a:pos x="connsiteX191" y="connsiteY191"/>
              </a:cxn>
              <a:cxn ang="192">
                <a:pos x="connsiteX192" y="connsiteY192"/>
              </a:cxn>
              <a:cxn ang="193">
                <a:pos x="connsiteX193" y="connsiteY193"/>
              </a:cxn>
              <a:cxn ang="194">
                <a:pos x="connsiteX194" y="connsiteY194"/>
              </a:cxn>
              <a:cxn ang="195">
                <a:pos x="connsiteX195" y="connsiteY195"/>
              </a:cxn>
              <a:cxn ang="196">
                <a:pos x="connsiteX196" y="connsiteY196"/>
              </a:cxn>
              <a:cxn ang="197">
                <a:pos x="connsiteX197" y="connsiteY197"/>
              </a:cxn>
              <a:cxn ang="198">
                <a:pos x="connsiteX198" y="connsiteY198"/>
              </a:cxn>
              <a:cxn ang="199">
                <a:pos x="connsiteX199" y="connsiteY199"/>
              </a:cxn>
              <a:cxn ang="200">
                <a:pos x="connsiteX200" y="connsiteY200"/>
              </a:cxn>
              <a:cxn ang="201">
                <a:pos x="connsiteX201" y="connsiteY201"/>
              </a:cxn>
              <a:cxn ang="202">
                <a:pos x="connsiteX202" y="connsiteY202"/>
              </a:cxn>
              <a:cxn ang="203">
                <a:pos x="connsiteX203" y="connsiteY203"/>
              </a:cxn>
              <a:cxn ang="204">
                <a:pos x="connsiteX204" y="connsiteY204"/>
              </a:cxn>
              <a:cxn ang="205">
                <a:pos x="connsiteX205" y="connsiteY205"/>
              </a:cxn>
              <a:cxn ang="206">
                <a:pos x="connsiteX206" y="connsiteY206"/>
              </a:cxn>
              <a:cxn ang="207">
                <a:pos x="connsiteX207" y="connsiteY207"/>
              </a:cxn>
              <a:cxn ang="208">
                <a:pos x="connsiteX208" y="connsiteY208"/>
              </a:cxn>
              <a:cxn ang="209">
                <a:pos x="connsiteX209" y="connsiteY209"/>
              </a:cxn>
              <a:cxn ang="210">
                <a:pos x="connsiteX210" y="connsiteY210"/>
              </a:cxn>
              <a:cxn ang="211">
                <a:pos x="connsiteX211" y="connsiteY211"/>
              </a:cxn>
              <a:cxn ang="212">
                <a:pos x="connsiteX212" y="connsiteY212"/>
              </a:cxn>
              <a:cxn ang="213">
                <a:pos x="connsiteX213" y="connsiteY213"/>
              </a:cxn>
              <a:cxn ang="214">
                <a:pos x="connsiteX214" y="connsiteY214"/>
              </a:cxn>
              <a:cxn ang="215">
                <a:pos x="connsiteX215" y="connsiteY215"/>
              </a:cxn>
              <a:cxn ang="216">
                <a:pos x="connsiteX216" y="connsiteY216"/>
              </a:cxn>
              <a:cxn ang="217">
                <a:pos x="connsiteX217" y="connsiteY217"/>
              </a:cxn>
              <a:cxn ang="218">
                <a:pos x="connsiteX218" y="connsiteY218"/>
              </a:cxn>
              <a:cxn ang="219">
                <a:pos x="connsiteX219" y="connsiteY219"/>
              </a:cxn>
              <a:cxn ang="220">
                <a:pos x="connsiteX220" y="connsiteY220"/>
              </a:cxn>
              <a:cxn ang="221">
                <a:pos x="connsiteX221" y="connsiteY221"/>
              </a:cxn>
              <a:cxn ang="222">
                <a:pos x="connsiteX222" y="connsiteY222"/>
              </a:cxn>
              <a:cxn ang="223">
                <a:pos x="connsiteX223" y="connsiteY223"/>
              </a:cxn>
              <a:cxn ang="224">
                <a:pos x="connsiteX224" y="connsiteY224"/>
              </a:cxn>
              <a:cxn ang="225">
                <a:pos x="connsiteX225" y="connsiteY225"/>
              </a:cxn>
              <a:cxn ang="226">
                <a:pos x="connsiteX226" y="connsiteY226"/>
              </a:cxn>
              <a:cxn ang="227">
                <a:pos x="connsiteX227" y="connsiteY227"/>
              </a:cxn>
              <a:cxn ang="228">
                <a:pos x="connsiteX228" y="connsiteY228"/>
              </a:cxn>
              <a:cxn ang="229">
                <a:pos x="connsiteX229" y="connsiteY229"/>
              </a:cxn>
              <a:cxn ang="230">
                <a:pos x="connsiteX230" y="connsiteY230"/>
              </a:cxn>
              <a:cxn ang="231">
                <a:pos x="connsiteX231" y="connsiteY231"/>
              </a:cxn>
              <a:cxn ang="232">
                <a:pos x="connsiteX232" y="connsiteY232"/>
              </a:cxn>
              <a:cxn ang="233">
                <a:pos x="connsiteX233" y="connsiteY233"/>
              </a:cxn>
              <a:cxn ang="234">
                <a:pos x="connsiteX234" y="connsiteY234"/>
              </a:cxn>
              <a:cxn ang="235">
                <a:pos x="connsiteX235" y="connsiteY235"/>
              </a:cxn>
              <a:cxn ang="236">
                <a:pos x="connsiteX236" y="connsiteY236"/>
              </a:cxn>
              <a:cxn ang="237">
                <a:pos x="connsiteX237" y="connsiteY237"/>
              </a:cxn>
              <a:cxn ang="238">
                <a:pos x="connsiteX238" y="connsiteY238"/>
              </a:cxn>
              <a:cxn ang="239">
                <a:pos x="connsiteX239" y="connsiteY239"/>
              </a:cxn>
              <a:cxn ang="240">
                <a:pos x="connsiteX240" y="connsiteY240"/>
              </a:cxn>
              <a:cxn ang="241">
                <a:pos x="connsiteX241" y="connsiteY241"/>
              </a:cxn>
              <a:cxn ang="242">
                <a:pos x="connsiteX242" y="connsiteY242"/>
              </a:cxn>
              <a:cxn ang="243">
                <a:pos x="connsiteX243" y="connsiteY243"/>
              </a:cxn>
              <a:cxn ang="244">
                <a:pos x="connsiteX244" y="connsiteY244"/>
              </a:cxn>
              <a:cxn ang="245">
                <a:pos x="connsiteX245" y="connsiteY245"/>
              </a:cxn>
              <a:cxn ang="246">
                <a:pos x="connsiteX246" y="connsiteY246"/>
              </a:cxn>
              <a:cxn ang="247">
                <a:pos x="connsiteX247" y="connsiteY247"/>
              </a:cxn>
              <a:cxn ang="248">
                <a:pos x="connsiteX248" y="connsiteY248"/>
              </a:cxn>
              <a:cxn ang="249">
                <a:pos x="connsiteX249" y="connsiteY249"/>
              </a:cxn>
              <a:cxn ang="250">
                <a:pos x="connsiteX250" y="connsiteY250"/>
              </a:cxn>
              <a:cxn ang="251">
                <a:pos x="connsiteX251" y="connsiteY251"/>
              </a:cxn>
              <a:cxn ang="252">
                <a:pos x="connsiteX252" y="connsiteY252"/>
              </a:cxn>
              <a:cxn ang="253">
                <a:pos x="connsiteX253" y="connsiteY253"/>
              </a:cxn>
              <a:cxn ang="254">
                <a:pos x="connsiteX254" y="connsiteY254"/>
              </a:cxn>
              <a:cxn ang="255">
                <a:pos x="connsiteX255" y="connsiteY255"/>
              </a:cxn>
              <a:cxn ang="256">
                <a:pos x="connsiteX256" y="connsiteY256"/>
              </a:cxn>
              <a:cxn ang="257">
                <a:pos x="connsiteX257" y="connsiteY257"/>
              </a:cxn>
              <a:cxn ang="258">
                <a:pos x="connsiteX258" y="connsiteY258"/>
              </a:cxn>
              <a:cxn ang="259">
                <a:pos x="connsiteX259" y="connsiteY259"/>
              </a:cxn>
              <a:cxn ang="260">
                <a:pos x="connsiteX260" y="connsiteY260"/>
              </a:cxn>
              <a:cxn ang="261">
                <a:pos x="connsiteX261" y="connsiteY261"/>
              </a:cxn>
              <a:cxn ang="262">
                <a:pos x="connsiteX262" y="connsiteY262"/>
              </a:cxn>
              <a:cxn ang="263">
                <a:pos x="connsiteX263" y="connsiteY263"/>
              </a:cxn>
              <a:cxn ang="264">
                <a:pos x="connsiteX264" y="connsiteY264"/>
              </a:cxn>
              <a:cxn ang="265">
                <a:pos x="connsiteX265" y="connsiteY265"/>
              </a:cxn>
              <a:cxn ang="266">
                <a:pos x="connsiteX266" y="connsiteY266"/>
              </a:cxn>
              <a:cxn ang="267">
                <a:pos x="connsiteX267" y="connsiteY267"/>
              </a:cxn>
              <a:cxn ang="268">
                <a:pos x="connsiteX268" y="connsiteY268"/>
              </a:cxn>
              <a:cxn ang="269">
                <a:pos x="connsiteX269" y="connsiteY269"/>
              </a:cxn>
              <a:cxn ang="270">
                <a:pos x="connsiteX270" y="connsiteY270"/>
              </a:cxn>
              <a:cxn ang="271">
                <a:pos x="connsiteX271" y="connsiteY271"/>
              </a:cxn>
              <a:cxn ang="272">
                <a:pos x="connsiteX272" y="connsiteY272"/>
              </a:cxn>
              <a:cxn ang="273">
                <a:pos x="connsiteX273" y="connsiteY273"/>
              </a:cxn>
              <a:cxn ang="274">
                <a:pos x="connsiteX274" y="connsiteY274"/>
              </a:cxn>
              <a:cxn ang="275">
                <a:pos x="connsiteX275" y="connsiteY275"/>
              </a:cxn>
              <a:cxn ang="276">
                <a:pos x="connsiteX276" y="connsiteY276"/>
              </a:cxn>
              <a:cxn ang="277">
                <a:pos x="connsiteX277" y="connsiteY277"/>
              </a:cxn>
              <a:cxn ang="278">
                <a:pos x="connsiteX278" y="connsiteY278"/>
              </a:cxn>
              <a:cxn ang="279">
                <a:pos x="connsiteX279" y="connsiteY279"/>
              </a:cxn>
              <a:cxn ang="280">
                <a:pos x="connsiteX280" y="connsiteY280"/>
              </a:cxn>
              <a:cxn ang="281">
                <a:pos x="connsiteX281" y="connsiteY281"/>
              </a:cxn>
              <a:cxn ang="282">
                <a:pos x="connsiteX282" y="connsiteY282"/>
              </a:cxn>
              <a:cxn ang="283">
                <a:pos x="connsiteX283" y="connsiteY283"/>
              </a:cxn>
              <a:cxn ang="284">
                <a:pos x="connsiteX284" y="connsiteY284"/>
              </a:cxn>
              <a:cxn ang="285">
                <a:pos x="connsiteX285" y="connsiteY285"/>
              </a:cxn>
              <a:cxn ang="286">
                <a:pos x="connsiteX286" y="connsiteY286"/>
              </a:cxn>
              <a:cxn ang="287">
                <a:pos x="connsiteX287" y="connsiteY287"/>
              </a:cxn>
              <a:cxn ang="288">
                <a:pos x="connsiteX288" y="connsiteY288"/>
              </a:cxn>
              <a:cxn ang="289">
                <a:pos x="connsiteX289" y="connsiteY289"/>
              </a:cxn>
              <a:cxn ang="290">
                <a:pos x="connsiteX290" y="connsiteY290"/>
              </a:cxn>
              <a:cxn ang="291">
                <a:pos x="connsiteX291" y="connsiteY291"/>
              </a:cxn>
              <a:cxn ang="292">
                <a:pos x="connsiteX292" y="connsiteY292"/>
              </a:cxn>
              <a:cxn ang="293">
                <a:pos x="connsiteX293" y="connsiteY293"/>
              </a:cxn>
              <a:cxn ang="294">
                <a:pos x="connsiteX294" y="connsiteY294"/>
              </a:cxn>
              <a:cxn ang="295">
                <a:pos x="connsiteX295" y="connsiteY295"/>
              </a:cxn>
              <a:cxn ang="296">
                <a:pos x="connsiteX296" y="connsiteY296"/>
              </a:cxn>
              <a:cxn ang="297">
                <a:pos x="connsiteX297" y="connsiteY297"/>
              </a:cxn>
              <a:cxn ang="298">
                <a:pos x="connsiteX298" y="connsiteY298"/>
              </a:cxn>
              <a:cxn ang="299">
                <a:pos x="connsiteX299" y="connsiteY299"/>
              </a:cxn>
              <a:cxn ang="300">
                <a:pos x="connsiteX300" y="connsiteY300"/>
              </a:cxn>
              <a:cxn ang="301">
                <a:pos x="connsiteX301" y="connsiteY301"/>
              </a:cxn>
              <a:cxn ang="302">
                <a:pos x="connsiteX302" y="connsiteY302"/>
              </a:cxn>
              <a:cxn ang="303">
                <a:pos x="connsiteX303" y="connsiteY303"/>
              </a:cxn>
              <a:cxn ang="304">
                <a:pos x="connsiteX304" y="connsiteY304"/>
              </a:cxn>
              <a:cxn ang="305">
                <a:pos x="connsiteX305" y="connsiteY305"/>
              </a:cxn>
              <a:cxn ang="306">
                <a:pos x="connsiteX306" y="connsiteY306"/>
              </a:cxn>
              <a:cxn ang="307">
                <a:pos x="connsiteX307" y="connsiteY307"/>
              </a:cxn>
              <a:cxn ang="308">
                <a:pos x="connsiteX308" y="connsiteY308"/>
              </a:cxn>
              <a:cxn ang="309">
                <a:pos x="connsiteX309" y="connsiteY309"/>
              </a:cxn>
              <a:cxn ang="310">
                <a:pos x="connsiteX310" y="connsiteY310"/>
              </a:cxn>
              <a:cxn ang="311">
                <a:pos x="connsiteX311" y="connsiteY311"/>
              </a:cxn>
              <a:cxn ang="312">
                <a:pos x="connsiteX312" y="connsiteY312"/>
              </a:cxn>
              <a:cxn ang="313">
                <a:pos x="connsiteX313" y="connsiteY313"/>
              </a:cxn>
              <a:cxn ang="314">
                <a:pos x="connsiteX314" y="connsiteY314"/>
              </a:cxn>
              <a:cxn ang="315">
                <a:pos x="connsiteX315" y="connsiteY315"/>
              </a:cxn>
              <a:cxn ang="316">
                <a:pos x="connsiteX316" y="connsiteY316"/>
              </a:cxn>
              <a:cxn ang="317">
                <a:pos x="connsiteX317" y="connsiteY317"/>
              </a:cxn>
              <a:cxn ang="318">
                <a:pos x="connsiteX318" y="connsiteY318"/>
              </a:cxn>
              <a:cxn ang="319">
                <a:pos x="connsiteX319" y="connsiteY319"/>
              </a:cxn>
              <a:cxn ang="320">
                <a:pos x="connsiteX320" y="connsiteY320"/>
              </a:cxn>
              <a:cxn ang="321">
                <a:pos x="connsiteX321" y="connsiteY321"/>
              </a:cxn>
              <a:cxn ang="322">
                <a:pos x="connsiteX322" y="connsiteY322"/>
              </a:cxn>
              <a:cxn ang="323">
                <a:pos x="connsiteX323" y="connsiteY323"/>
              </a:cxn>
              <a:cxn ang="324">
                <a:pos x="connsiteX324" y="connsiteY324"/>
              </a:cxn>
              <a:cxn ang="325">
                <a:pos x="connsiteX325" y="connsiteY325"/>
              </a:cxn>
              <a:cxn ang="326">
                <a:pos x="connsiteX326" y="connsiteY326"/>
              </a:cxn>
              <a:cxn ang="327">
                <a:pos x="connsiteX327" y="connsiteY327"/>
              </a:cxn>
              <a:cxn ang="328">
                <a:pos x="connsiteX328" y="connsiteY328"/>
              </a:cxn>
              <a:cxn ang="329">
                <a:pos x="connsiteX329" y="connsiteY329"/>
              </a:cxn>
              <a:cxn ang="330">
                <a:pos x="connsiteX330" y="connsiteY330"/>
              </a:cxn>
              <a:cxn ang="331">
                <a:pos x="connsiteX331" y="connsiteY331"/>
              </a:cxn>
              <a:cxn ang="332">
                <a:pos x="connsiteX332" y="connsiteY332"/>
              </a:cxn>
              <a:cxn ang="333">
                <a:pos x="connsiteX333" y="connsiteY333"/>
              </a:cxn>
              <a:cxn ang="334">
                <a:pos x="connsiteX334" y="connsiteY334"/>
              </a:cxn>
              <a:cxn ang="335">
                <a:pos x="connsiteX335" y="connsiteY335"/>
              </a:cxn>
              <a:cxn ang="336">
                <a:pos x="connsiteX336" y="connsiteY336"/>
              </a:cxn>
              <a:cxn ang="337">
                <a:pos x="connsiteX337" y="connsiteY337"/>
              </a:cxn>
              <a:cxn ang="338">
                <a:pos x="connsiteX338" y="connsiteY338"/>
              </a:cxn>
              <a:cxn ang="339">
                <a:pos x="connsiteX339" y="connsiteY339"/>
              </a:cxn>
              <a:cxn ang="340">
                <a:pos x="connsiteX340" y="connsiteY340"/>
              </a:cxn>
              <a:cxn ang="341">
                <a:pos x="connsiteX341" y="connsiteY341"/>
              </a:cxn>
              <a:cxn ang="342">
                <a:pos x="connsiteX342" y="connsiteY342"/>
              </a:cxn>
              <a:cxn ang="343">
                <a:pos x="connsiteX343" y="connsiteY343"/>
              </a:cxn>
              <a:cxn ang="344">
                <a:pos x="connsiteX344" y="connsiteY344"/>
              </a:cxn>
              <a:cxn ang="345">
                <a:pos x="connsiteX345" y="connsiteY345"/>
              </a:cxn>
              <a:cxn ang="346">
                <a:pos x="connsiteX346" y="connsiteY346"/>
              </a:cxn>
              <a:cxn ang="347">
                <a:pos x="connsiteX347" y="connsiteY347"/>
              </a:cxn>
              <a:cxn ang="348">
                <a:pos x="connsiteX348" y="connsiteY348"/>
              </a:cxn>
              <a:cxn ang="349">
                <a:pos x="connsiteX349" y="connsiteY349"/>
              </a:cxn>
              <a:cxn ang="350">
                <a:pos x="connsiteX350" y="connsiteY350"/>
              </a:cxn>
              <a:cxn ang="351">
                <a:pos x="connsiteX351" y="connsiteY351"/>
              </a:cxn>
              <a:cxn ang="352">
                <a:pos x="connsiteX352" y="connsiteY352"/>
              </a:cxn>
              <a:cxn ang="353">
                <a:pos x="connsiteX353" y="connsiteY353"/>
              </a:cxn>
              <a:cxn ang="354">
                <a:pos x="connsiteX354" y="connsiteY354"/>
              </a:cxn>
              <a:cxn ang="355">
                <a:pos x="connsiteX355" y="connsiteY355"/>
              </a:cxn>
              <a:cxn ang="356">
                <a:pos x="connsiteX356" y="connsiteY356"/>
              </a:cxn>
              <a:cxn ang="357">
                <a:pos x="connsiteX357" y="connsiteY357"/>
              </a:cxn>
              <a:cxn ang="358">
                <a:pos x="connsiteX358" y="connsiteY358"/>
              </a:cxn>
              <a:cxn ang="359">
                <a:pos x="connsiteX359" y="connsiteY359"/>
              </a:cxn>
              <a:cxn ang="360">
                <a:pos x="connsiteX360" y="connsiteY360"/>
              </a:cxn>
              <a:cxn ang="361">
                <a:pos x="connsiteX361" y="connsiteY361"/>
              </a:cxn>
              <a:cxn ang="362">
                <a:pos x="connsiteX362" y="connsiteY362"/>
              </a:cxn>
              <a:cxn ang="363">
                <a:pos x="connsiteX363" y="connsiteY363"/>
              </a:cxn>
              <a:cxn ang="364">
                <a:pos x="connsiteX364" y="connsiteY364"/>
              </a:cxn>
              <a:cxn ang="365">
                <a:pos x="connsiteX365" y="connsiteY365"/>
              </a:cxn>
              <a:cxn ang="366">
                <a:pos x="connsiteX366" y="connsiteY366"/>
              </a:cxn>
              <a:cxn ang="367">
                <a:pos x="connsiteX367" y="connsiteY367"/>
              </a:cxn>
              <a:cxn ang="368">
                <a:pos x="connsiteX368" y="connsiteY368"/>
              </a:cxn>
              <a:cxn ang="369">
                <a:pos x="connsiteX369" y="connsiteY369"/>
              </a:cxn>
              <a:cxn ang="370">
                <a:pos x="connsiteX370" y="connsiteY370"/>
              </a:cxn>
              <a:cxn ang="371">
                <a:pos x="connsiteX371" y="connsiteY371"/>
              </a:cxn>
              <a:cxn ang="372">
                <a:pos x="connsiteX372" y="connsiteY372"/>
              </a:cxn>
              <a:cxn ang="373">
                <a:pos x="connsiteX373" y="connsiteY373"/>
              </a:cxn>
              <a:cxn ang="374">
                <a:pos x="connsiteX374" y="connsiteY374"/>
              </a:cxn>
              <a:cxn ang="375">
                <a:pos x="connsiteX375" y="connsiteY375"/>
              </a:cxn>
              <a:cxn ang="376">
                <a:pos x="connsiteX376" y="connsiteY376"/>
              </a:cxn>
              <a:cxn ang="377">
                <a:pos x="connsiteX377" y="connsiteY377"/>
              </a:cxn>
              <a:cxn ang="378">
                <a:pos x="connsiteX378" y="connsiteY378"/>
              </a:cxn>
              <a:cxn ang="379">
                <a:pos x="connsiteX379" y="connsiteY379"/>
              </a:cxn>
              <a:cxn ang="380">
                <a:pos x="connsiteX380" y="connsiteY380"/>
              </a:cxn>
              <a:cxn ang="381">
                <a:pos x="connsiteX381" y="connsiteY381"/>
              </a:cxn>
              <a:cxn ang="382">
                <a:pos x="connsiteX382" y="connsiteY382"/>
              </a:cxn>
              <a:cxn ang="383">
                <a:pos x="connsiteX383" y="connsiteY383"/>
              </a:cxn>
              <a:cxn ang="384">
                <a:pos x="connsiteX384" y="connsiteY384"/>
              </a:cxn>
              <a:cxn ang="385">
                <a:pos x="connsiteX385" y="connsiteY385"/>
              </a:cxn>
              <a:cxn ang="386">
                <a:pos x="connsiteX386" y="connsiteY386"/>
              </a:cxn>
              <a:cxn ang="387">
                <a:pos x="connsiteX387" y="connsiteY387"/>
              </a:cxn>
              <a:cxn ang="388">
                <a:pos x="connsiteX388" y="connsiteY388"/>
              </a:cxn>
              <a:cxn ang="389">
                <a:pos x="connsiteX389" y="connsiteY389"/>
              </a:cxn>
              <a:cxn ang="390">
                <a:pos x="connsiteX390" y="connsiteY390"/>
              </a:cxn>
              <a:cxn ang="391">
                <a:pos x="connsiteX391" y="connsiteY391"/>
              </a:cxn>
              <a:cxn ang="392">
                <a:pos x="connsiteX392" y="connsiteY392"/>
              </a:cxn>
              <a:cxn ang="393">
                <a:pos x="connsiteX393" y="connsiteY393"/>
              </a:cxn>
              <a:cxn ang="394">
                <a:pos x="connsiteX394" y="connsiteY394"/>
              </a:cxn>
              <a:cxn ang="395">
                <a:pos x="connsiteX395" y="connsiteY395"/>
              </a:cxn>
              <a:cxn ang="396">
                <a:pos x="connsiteX396" y="connsiteY396"/>
              </a:cxn>
              <a:cxn ang="397">
                <a:pos x="connsiteX397" y="connsiteY397"/>
              </a:cxn>
              <a:cxn ang="398">
                <a:pos x="connsiteX398" y="connsiteY398"/>
              </a:cxn>
              <a:cxn ang="399">
                <a:pos x="connsiteX399" y="connsiteY399"/>
              </a:cxn>
              <a:cxn ang="400">
                <a:pos x="connsiteX400" y="connsiteY400"/>
              </a:cxn>
              <a:cxn ang="401">
                <a:pos x="connsiteX401" y="connsiteY401"/>
              </a:cxn>
              <a:cxn ang="402">
                <a:pos x="connsiteX402" y="connsiteY402"/>
              </a:cxn>
              <a:cxn ang="403">
                <a:pos x="connsiteX403" y="connsiteY403"/>
              </a:cxn>
              <a:cxn ang="404">
                <a:pos x="connsiteX404" y="connsiteY404"/>
              </a:cxn>
              <a:cxn ang="405">
                <a:pos x="connsiteX405" y="connsiteY405"/>
              </a:cxn>
              <a:cxn ang="406">
                <a:pos x="connsiteX406" y="connsiteY406"/>
              </a:cxn>
              <a:cxn ang="407">
                <a:pos x="connsiteX407" y="connsiteY407"/>
              </a:cxn>
              <a:cxn ang="408">
                <a:pos x="connsiteX408" y="connsiteY408"/>
              </a:cxn>
              <a:cxn ang="409">
                <a:pos x="connsiteX409" y="connsiteY409"/>
              </a:cxn>
              <a:cxn ang="410">
                <a:pos x="connsiteX410" y="connsiteY410"/>
              </a:cxn>
              <a:cxn ang="411">
                <a:pos x="connsiteX411" y="connsiteY411"/>
              </a:cxn>
              <a:cxn ang="412">
                <a:pos x="connsiteX412" y="connsiteY412"/>
              </a:cxn>
              <a:cxn ang="413">
                <a:pos x="connsiteX413" y="connsiteY413"/>
              </a:cxn>
              <a:cxn ang="414">
                <a:pos x="connsiteX414" y="connsiteY414"/>
              </a:cxn>
              <a:cxn ang="415">
                <a:pos x="connsiteX415" y="connsiteY415"/>
              </a:cxn>
              <a:cxn ang="416">
                <a:pos x="connsiteX416" y="connsiteY416"/>
              </a:cxn>
              <a:cxn ang="417">
                <a:pos x="connsiteX417" y="connsiteY417"/>
              </a:cxn>
              <a:cxn ang="418">
                <a:pos x="connsiteX418" y="connsiteY418"/>
              </a:cxn>
              <a:cxn ang="419">
                <a:pos x="connsiteX419" y="connsiteY419"/>
              </a:cxn>
              <a:cxn ang="420">
                <a:pos x="connsiteX420" y="connsiteY420"/>
              </a:cxn>
              <a:cxn ang="421">
                <a:pos x="connsiteX421" y="connsiteY421"/>
              </a:cxn>
              <a:cxn ang="422">
                <a:pos x="connsiteX422" y="connsiteY422"/>
              </a:cxn>
              <a:cxn ang="423">
                <a:pos x="connsiteX423" y="connsiteY423"/>
              </a:cxn>
              <a:cxn ang="424">
                <a:pos x="connsiteX424" y="connsiteY424"/>
              </a:cxn>
              <a:cxn ang="425">
                <a:pos x="connsiteX425" y="connsiteY425"/>
              </a:cxn>
              <a:cxn ang="426">
                <a:pos x="connsiteX426" y="connsiteY426"/>
              </a:cxn>
              <a:cxn ang="427">
                <a:pos x="connsiteX427" y="connsiteY427"/>
              </a:cxn>
              <a:cxn ang="428">
                <a:pos x="connsiteX428" y="connsiteY428"/>
              </a:cxn>
              <a:cxn ang="429">
                <a:pos x="connsiteX429" y="connsiteY429"/>
              </a:cxn>
              <a:cxn ang="430">
                <a:pos x="connsiteX430" y="connsiteY430"/>
              </a:cxn>
              <a:cxn ang="431">
                <a:pos x="connsiteX431" y="connsiteY431"/>
              </a:cxn>
              <a:cxn ang="432">
                <a:pos x="connsiteX432" y="connsiteY432"/>
              </a:cxn>
              <a:cxn ang="433">
                <a:pos x="connsiteX433" y="connsiteY433"/>
              </a:cxn>
              <a:cxn ang="434">
                <a:pos x="connsiteX434" y="connsiteY434"/>
              </a:cxn>
              <a:cxn ang="435">
                <a:pos x="connsiteX435" y="connsiteY435"/>
              </a:cxn>
              <a:cxn ang="436">
                <a:pos x="connsiteX436" y="connsiteY436"/>
              </a:cxn>
              <a:cxn ang="437">
                <a:pos x="connsiteX437" y="connsiteY437"/>
              </a:cxn>
              <a:cxn ang="438">
                <a:pos x="connsiteX438" y="connsiteY438"/>
              </a:cxn>
              <a:cxn ang="439">
                <a:pos x="connsiteX439" y="connsiteY439"/>
              </a:cxn>
              <a:cxn ang="440">
                <a:pos x="connsiteX440" y="connsiteY440"/>
              </a:cxn>
              <a:cxn ang="441">
                <a:pos x="connsiteX441" y="connsiteY441"/>
              </a:cxn>
              <a:cxn ang="442">
                <a:pos x="connsiteX442" y="connsiteY442"/>
              </a:cxn>
              <a:cxn ang="443">
                <a:pos x="connsiteX443" y="connsiteY443"/>
              </a:cxn>
              <a:cxn ang="444">
                <a:pos x="connsiteX444" y="connsiteY444"/>
              </a:cxn>
              <a:cxn ang="445">
                <a:pos x="connsiteX445" y="connsiteY445"/>
              </a:cxn>
              <a:cxn ang="446">
                <a:pos x="connsiteX446" y="connsiteY446"/>
              </a:cxn>
              <a:cxn ang="447">
                <a:pos x="connsiteX447" y="connsiteY447"/>
              </a:cxn>
              <a:cxn ang="448">
                <a:pos x="connsiteX448" y="connsiteY448"/>
              </a:cxn>
              <a:cxn ang="449">
                <a:pos x="connsiteX449" y="connsiteY449"/>
              </a:cxn>
              <a:cxn ang="450">
                <a:pos x="connsiteX450" y="connsiteY450"/>
              </a:cxn>
              <a:cxn ang="451">
                <a:pos x="connsiteX451" y="connsiteY451"/>
              </a:cxn>
              <a:cxn ang="452">
                <a:pos x="connsiteX452" y="connsiteY452"/>
              </a:cxn>
              <a:cxn ang="453">
                <a:pos x="connsiteX453" y="connsiteY453"/>
              </a:cxn>
              <a:cxn ang="454">
                <a:pos x="connsiteX454" y="connsiteY454"/>
              </a:cxn>
              <a:cxn ang="455">
                <a:pos x="connsiteX455" y="connsiteY455"/>
              </a:cxn>
              <a:cxn ang="456">
                <a:pos x="connsiteX456" y="connsiteY456"/>
              </a:cxn>
              <a:cxn ang="457">
                <a:pos x="connsiteX457" y="connsiteY457"/>
              </a:cxn>
              <a:cxn ang="458">
                <a:pos x="connsiteX458" y="connsiteY458"/>
              </a:cxn>
              <a:cxn ang="459">
                <a:pos x="connsiteX459" y="connsiteY459"/>
              </a:cxn>
              <a:cxn ang="460">
                <a:pos x="connsiteX460" y="connsiteY460"/>
              </a:cxn>
              <a:cxn ang="461">
                <a:pos x="connsiteX461" y="connsiteY461"/>
              </a:cxn>
              <a:cxn ang="462">
                <a:pos x="connsiteX462" y="connsiteY462"/>
              </a:cxn>
              <a:cxn ang="463">
                <a:pos x="connsiteX463" y="connsiteY463"/>
              </a:cxn>
              <a:cxn ang="464">
                <a:pos x="connsiteX464" y="connsiteY464"/>
              </a:cxn>
              <a:cxn ang="465">
                <a:pos x="connsiteX465" y="connsiteY465"/>
              </a:cxn>
              <a:cxn ang="466">
                <a:pos x="connsiteX466" y="connsiteY466"/>
              </a:cxn>
              <a:cxn ang="467">
                <a:pos x="connsiteX467" y="connsiteY467"/>
              </a:cxn>
              <a:cxn ang="468">
                <a:pos x="connsiteX468" y="connsiteY468"/>
              </a:cxn>
              <a:cxn ang="469">
                <a:pos x="connsiteX469" y="connsiteY469"/>
              </a:cxn>
              <a:cxn ang="470">
                <a:pos x="connsiteX470" y="connsiteY470"/>
              </a:cxn>
              <a:cxn ang="471">
                <a:pos x="connsiteX471" y="connsiteY471"/>
              </a:cxn>
              <a:cxn ang="472">
                <a:pos x="connsiteX472" y="connsiteY472"/>
              </a:cxn>
              <a:cxn ang="473">
                <a:pos x="connsiteX473" y="connsiteY473"/>
              </a:cxn>
              <a:cxn ang="474">
                <a:pos x="connsiteX474" y="connsiteY474"/>
              </a:cxn>
              <a:cxn ang="475">
                <a:pos x="connsiteX475" y="connsiteY475"/>
              </a:cxn>
              <a:cxn ang="476">
                <a:pos x="connsiteX476" y="connsiteY476"/>
              </a:cxn>
              <a:cxn ang="477">
                <a:pos x="connsiteX477" y="connsiteY477"/>
              </a:cxn>
              <a:cxn ang="478">
                <a:pos x="connsiteX478" y="connsiteY478"/>
              </a:cxn>
              <a:cxn ang="479">
                <a:pos x="connsiteX479" y="connsiteY479"/>
              </a:cxn>
              <a:cxn ang="480">
                <a:pos x="connsiteX480" y="connsiteY480"/>
              </a:cxn>
              <a:cxn ang="481">
                <a:pos x="connsiteX481" y="connsiteY481"/>
              </a:cxn>
              <a:cxn ang="482">
                <a:pos x="connsiteX482" y="connsiteY482"/>
              </a:cxn>
              <a:cxn ang="483">
                <a:pos x="connsiteX483" y="connsiteY483"/>
              </a:cxn>
              <a:cxn ang="484">
                <a:pos x="connsiteX484" y="connsiteY484"/>
              </a:cxn>
              <a:cxn ang="485">
                <a:pos x="connsiteX485" y="connsiteY485"/>
              </a:cxn>
              <a:cxn ang="486">
                <a:pos x="connsiteX486" y="connsiteY486"/>
              </a:cxn>
              <a:cxn ang="487">
                <a:pos x="connsiteX487" y="connsiteY487"/>
              </a:cxn>
              <a:cxn ang="488">
                <a:pos x="connsiteX488" y="connsiteY488"/>
              </a:cxn>
              <a:cxn ang="489">
                <a:pos x="connsiteX489" y="connsiteY489"/>
              </a:cxn>
              <a:cxn ang="490">
                <a:pos x="connsiteX490" y="connsiteY490"/>
              </a:cxn>
              <a:cxn ang="491">
                <a:pos x="connsiteX491" y="connsiteY491"/>
              </a:cxn>
              <a:cxn ang="492">
                <a:pos x="connsiteX492" y="connsiteY492"/>
              </a:cxn>
              <a:cxn ang="493">
                <a:pos x="connsiteX493" y="connsiteY493"/>
              </a:cxn>
              <a:cxn ang="494">
                <a:pos x="connsiteX494" y="connsiteY494"/>
              </a:cxn>
              <a:cxn ang="495">
                <a:pos x="connsiteX495" y="connsiteY495"/>
              </a:cxn>
              <a:cxn ang="496">
                <a:pos x="connsiteX496" y="connsiteY496"/>
              </a:cxn>
              <a:cxn ang="497">
                <a:pos x="connsiteX497" y="connsiteY497"/>
              </a:cxn>
              <a:cxn ang="498">
                <a:pos x="connsiteX498" y="connsiteY498"/>
              </a:cxn>
              <a:cxn ang="499">
                <a:pos x="connsiteX499" y="connsiteY499"/>
              </a:cxn>
              <a:cxn ang="500">
                <a:pos x="connsiteX500" y="connsiteY500"/>
              </a:cxn>
              <a:cxn ang="501">
                <a:pos x="connsiteX501" y="connsiteY501"/>
              </a:cxn>
              <a:cxn ang="502">
                <a:pos x="connsiteX502" y="connsiteY502"/>
              </a:cxn>
              <a:cxn ang="503">
                <a:pos x="connsiteX503" y="connsiteY503"/>
              </a:cxn>
              <a:cxn ang="504">
                <a:pos x="connsiteX504" y="connsiteY504"/>
              </a:cxn>
              <a:cxn ang="505">
                <a:pos x="connsiteX505" y="connsiteY505"/>
              </a:cxn>
              <a:cxn ang="506">
                <a:pos x="connsiteX506" y="connsiteY506"/>
              </a:cxn>
              <a:cxn ang="507">
                <a:pos x="connsiteX507" y="connsiteY507"/>
              </a:cxn>
              <a:cxn ang="508">
                <a:pos x="connsiteX508" y="connsiteY508"/>
              </a:cxn>
              <a:cxn ang="509">
                <a:pos x="connsiteX509" y="connsiteY509"/>
              </a:cxn>
              <a:cxn ang="510">
                <a:pos x="connsiteX510" y="connsiteY510"/>
              </a:cxn>
              <a:cxn ang="511">
                <a:pos x="connsiteX511" y="connsiteY511"/>
              </a:cxn>
              <a:cxn ang="512">
                <a:pos x="connsiteX512" y="connsiteY512"/>
              </a:cxn>
              <a:cxn ang="513">
                <a:pos x="connsiteX513" y="connsiteY513"/>
              </a:cxn>
              <a:cxn ang="514">
                <a:pos x="connsiteX514" y="connsiteY514"/>
              </a:cxn>
              <a:cxn ang="515">
                <a:pos x="connsiteX515" y="connsiteY515"/>
              </a:cxn>
              <a:cxn ang="516">
                <a:pos x="connsiteX516" y="connsiteY516"/>
              </a:cxn>
              <a:cxn ang="517">
                <a:pos x="connsiteX517" y="connsiteY517"/>
              </a:cxn>
              <a:cxn ang="518">
                <a:pos x="connsiteX518" y="connsiteY518"/>
              </a:cxn>
              <a:cxn ang="519">
                <a:pos x="connsiteX519" y="connsiteY519"/>
              </a:cxn>
              <a:cxn ang="520">
                <a:pos x="connsiteX520" y="connsiteY520"/>
              </a:cxn>
              <a:cxn ang="521">
                <a:pos x="connsiteX521" y="connsiteY521"/>
              </a:cxn>
              <a:cxn ang="522">
                <a:pos x="connsiteX522" y="connsiteY522"/>
              </a:cxn>
              <a:cxn ang="523">
                <a:pos x="connsiteX523" y="connsiteY523"/>
              </a:cxn>
              <a:cxn ang="524">
                <a:pos x="connsiteX524" y="connsiteY524"/>
              </a:cxn>
              <a:cxn ang="525">
                <a:pos x="connsiteX525" y="connsiteY525"/>
              </a:cxn>
              <a:cxn ang="526">
                <a:pos x="connsiteX526" y="connsiteY526"/>
              </a:cxn>
              <a:cxn ang="527">
                <a:pos x="connsiteX527" y="connsiteY527"/>
              </a:cxn>
              <a:cxn ang="528">
                <a:pos x="connsiteX528" y="connsiteY528"/>
              </a:cxn>
              <a:cxn ang="529">
                <a:pos x="connsiteX529" y="connsiteY529"/>
              </a:cxn>
              <a:cxn ang="530">
                <a:pos x="connsiteX530" y="connsiteY530"/>
              </a:cxn>
              <a:cxn ang="531">
                <a:pos x="connsiteX531" y="connsiteY531"/>
              </a:cxn>
              <a:cxn ang="532">
                <a:pos x="connsiteX532" y="connsiteY532"/>
              </a:cxn>
              <a:cxn ang="533">
                <a:pos x="connsiteX533" y="connsiteY533"/>
              </a:cxn>
              <a:cxn ang="534">
                <a:pos x="connsiteX534" y="connsiteY534"/>
              </a:cxn>
              <a:cxn ang="535">
                <a:pos x="connsiteX535" y="connsiteY535"/>
              </a:cxn>
              <a:cxn ang="536">
                <a:pos x="connsiteX536" y="connsiteY536"/>
              </a:cxn>
              <a:cxn ang="537">
                <a:pos x="connsiteX537" y="connsiteY537"/>
              </a:cxn>
              <a:cxn ang="538">
                <a:pos x="connsiteX538" y="connsiteY538"/>
              </a:cxn>
              <a:cxn ang="539">
                <a:pos x="connsiteX539" y="connsiteY539"/>
              </a:cxn>
              <a:cxn ang="540">
                <a:pos x="connsiteX540" y="connsiteY540"/>
              </a:cxn>
              <a:cxn ang="541">
                <a:pos x="connsiteX541" y="connsiteY541"/>
              </a:cxn>
              <a:cxn ang="542">
                <a:pos x="connsiteX542" y="connsiteY542"/>
              </a:cxn>
              <a:cxn ang="543">
                <a:pos x="connsiteX543" y="connsiteY543"/>
              </a:cxn>
              <a:cxn ang="544">
                <a:pos x="connsiteX544" y="connsiteY544"/>
              </a:cxn>
              <a:cxn ang="545">
                <a:pos x="connsiteX545" y="connsiteY545"/>
              </a:cxn>
              <a:cxn ang="546">
                <a:pos x="connsiteX546" y="connsiteY546"/>
              </a:cxn>
              <a:cxn ang="547">
                <a:pos x="connsiteX547" y="connsiteY547"/>
              </a:cxn>
              <a:cxn ang="548">
                <a:pos x="connsiteX548" y="connsiteY548"/>
              </a:cxn>
              <a:cxn ang="549">
                <a:pos x="connsiteX549" y="connsiteY549"/>
              </a:cxn>
              <a:cxn ang="550">
                <a:pos x="connsiteX550" y="connsiteY550"/>
              </a:cxn>
              <a:cxn ang="551">
                <a:pos x="connsiteX551" y="connsiteY551"/>
              </a:cxn>
              <a:cxn ang="552">
                <a:pos x="connsiteX552" y="connsiteY552"/>
              </a:cxn>
              <a:cxn ang="553">
                <a:pos x="connsiteX553" y="connsiteY553"/>
              </a:cxn>
              <a:cxn ang="554">
                <a:pos x="connsiteX554" y="connsiteY554"/>
              </a:cxn>
              <a:cxn ang="555">
                <a:pos x="connsiteX555" y="connsiteY555"/>
              </a:cxn>
              <a:cxn ang="556">
                <a:pos x="connsiteX556" y="connsiteY556"/>
              </a:cxn>
              <a:cxn ang="557">
                <a:pos x="connsiteX557" y="connsiteY557"/>
              </a:cxn>
              <a:cxn ang="558">
                <a:pos x="connsiteX558" y="connsiteY558"/>
              </a:cxn>
              <a:cxn ang="559">
                <a:pos x="connsiteX559" y="connsiteY559"/>
              </a:cxn>
              <a:cxn ang="560">
                <a:pos x="connsiteX560" y="connsiteY560"/>
              </a:cxn>
              <a:cxn ang="561">
                <a:pos x="connsiteX561" y="connsiteY561"/>
              </a:cxn>
              <a:cxn ang="562">
                <a:pos x="connsiteX562" y="connsiteY562"/>
              </a:cxn>
              <a:cxn ang="563">
                <a:pos x="connsiteX563" y="connsiteY563"/>
              </a:cxn>
              <a:cxn ang="564">
                <a:pos x="connsiteX564" y="connsiteY564"/>
              </a:cxn>
              <a:cxn ang="565">
                <a:pos x="connsiteX565" y="connsiteY565"/>
              </a:cxn>
              <a:cxn ang="566">
                <a:pos x="connsiteX566" y="connsiteY566"/>
              </a:cxn>
              <a:cxn ang="567">
                <a:pos x="connsiteX567" y="connsiteY567"/>
              </a:cxn>
              <a:cxn ang="568">
                <a:pos x="connsiteX568" y="connsiteY568"/>
              </a:cxn>
              <a:cxn ang="569">
                <a:pos x="connsiteX569" y="connsiteY569"/>
              </a:cxn>
              <a:cxn ang="570">
                <a:pos x="connsiteX570" y="connsiteY570"/>
              </a:cxn>
              <a:cxn ang="571">
                <a:pos x="connsiteX571" y="connsiteY571"/>
              </a:cxn>
              <a:cxn ang="572">
                <a:pos x="connsiteX572" y="connsiteY572"/>
              </a:cxn>
              <a:cxn ang="573">
                <a:pos x="connsiteX573" y="connsiteY573"/>
              </a:cxn>
              <a:cxn ang="574">
                <a:pos x="connsiteX574" y="connsiteY574"/>
              </a:cxn>
              <a:cxn ang="575">
                <a:pos x="connsiteX575" y="connsiteY575"/>
              </a:cxn>
              <a:cxn ang="576">
                <a:pos x="connsiteX576" y="connsiteY576"/>
              </a:cxn>
              <a:cxn ang="577">
                <a:pos x="connsiteX577" y="connsiteY577"/>
              </a:cxn>
              <a:cxn ang="578">
                <a:pos x="connsiteX578" y="connsiteY578"/>
              </a:cxn>
              <a:cxn ang="579">
                <a:pos x="connsiteX579" y="connsiteY579"/>
              </a:cxn>
              <a:cxn ang="580">
                <a:pos x="connsiteX580" y="connsiteY580"/>
              </a:cxn>
              <a:cxn ang="581">
                <a:pos x="connsiteX581" y="connsiteY581"/>
              </a:cxn>
              <a:cxn ang="582">
                <a:pos x="connsiteX582" y="connsiteY582"/>
              </a:cxn>
              <a:cxn ang="583">
                <a:pos x="connsiteX583" y="connsiteY583"/>
              </a:cxn>
              <a:cxn ang="584">
                <a:pos x="connsiteX584" y="connsiteY584"/>
              </a:cxn>
              <a:cxn ang="585">
                <a:pos x="connsiteX585" y="connsiteY585"/>
              </a:cxn>
              <a:cxn ang="586">
                <a:pos x="connsiteX586" y="connsiteY586"/>
              </a:cxn>
              <a:cxn ang="587">
                <a:pos x="connsiteX587" y="connsiteY587"/>
              </a:cxn>
              <a:cxn ang="588">
                <a:pos x="connsiteX588" y="connsiteY588"/>
              </a:cxn>
              <a:cxn ang="589">
                <a:pos x="connsiteX589" y="connsiteY589"/>
              </a:cxn>
              <a:cxn ang="590">
                <a:pos x="connsiteX590" y="connsiteY590"/>
              </a:cxn>
              <a:cxn ang="591">
                <a:pos x="connsiteX591" y="connsiteY591"/>
              </a:cxn>
              <a:cxn ang="592">
                <a:pos x="connsiteX592" y="connsiteY592"/>
              </a:cxn>
              <a:cxn ang="593">
                <a:pos x="connsiteX593" y="connsiteY593"/>
              </a:cxn>
              <a:cxn ang="594">
                <a:pos x="connsiteX594" y="connsiteY594"/>
              </a:cxn>
              <a:cxn ang="595">
                <a:pos x="connsiteX595" y="connsiteY595"/>
              </a:cxn>
              <a:cxn ang="596">
                <a:pos x="connsiteX596" y="connsiteY596"/>
              </a:cxn>
              <a:cxn ang="597">
                <a:pos x="connsiteX597" y="connsiteY597"/>
              </a:cxn>
              <a:cxn ang="598">
                <a:pos x="connsiteX598" y="connsiteY598"/>
              </a:cxn>
              <a:cxn ang="599">
                <a:pos x="connsiteX599" y="connsiteY599"/>
              </a:cxn>
              <a:cxn ang="600">
                <a:pos x="connsiteX600" y="connsiteY600"/>
              </a:cxn>
              <a:cxn ang="601">
                <a:pos x="connsiteX601" y="connsiteY601"/>
              </a:cxn>
              <a:cxn ang="602">
                <a:pos x="connsiteX602" y="connsiteY602"/>
              </a:cxn>
              <a:cxn ang="603">
                <a:pos x="connsiteX603" y="connsiteY603"/>
              </a:cxn>
              <a:cxn ang="604">
                <a:pos x="connsiteX604" y="connsiteY604"/>
              </a:cxn>
              <a:cxn ang="605">
                <a:pos x="connsiteX605" y="connsiteY605"/>
              </a:cxn>
              <a:cxn ang="606">
                <a:pos x="connsiteX606" y="connsiteY606"/>
              </a:cxn>
              <a:cxn ang="607">
                <a:pos x="connsiteX607" y="connsiteY607"/>
              </a:cxn>
              <a:cxn ang="608">
                <a:pos x="connsiteX608" y="connsiteY608"/>
              </a:cxn>
              <a:cxn ang="609">
                <a:pos x="connsiteX609" y="connsiteY609"/>
              </a:cxn>
              <a:cxn ang="610">
                <a:pos x="connsiteX610" y="connsiteY610"/>
              </a:cxn>
              <a:cxn ang="611">
                <a:pos x="connsiteX611" y="connsiteY611"/>
              </a:cxn>
              <a:cxn ang="612">
                <a:pos x="connsiteX612" y="connsiteY612"/>
              </a:cxn>
              <a:cxn ang="613">
                <a:pos x="connsiteX613" y="connsiteY613"/>
              </a:cxn>
              <a:cxn ang="614">
                <a:pos x="connsiteX614" y="connsiteY614"/>
              </a:cxn>
              <a:cxn ang="615">
                <a:pos x="connsiteX615" y="connsiteY615"/>
              </a:cxn>
              <a:cxn ang="616">
                <a:pos x="connsiteX616" y="connsiteY616"/>
              </a:cxn>
              <a:cxn ang="617">
                <a:pos x="connsiteX617" y="connsiteY617"/>
              </a:cxn>
              <a:cxn ang="618">
                <a:pos x="connsiteX618" y="connsiteY618"/>
              </a:cxn>
              <a:cxn ang="619">
                <a:pos x="connsiteX619" y="connsiteY619"/>
              </a:cxn>
              <a:cxn ang="620">
                <a:pos x="connsiteX620" y="connsiteY620"/>
              </a:cxn>
              <a:cxn ang="621">
                <a:pos x="connsiteX621" y="connsiteY621"/>
              </a:cxn>
              <a:cxn ang="622">
                <a:pos x="connsiteX622" y="connsiteY622"/>
              </a:cxn>
              <a:cxn ang="623">
                <a:pos x="connsiteX623" y="connsiteY623"/>
              </a:cxn>
              <a:cxn ang="624">
                <a:pos x="connsiteX624" y="connsiteY624"/>
              </a:cxn>
              <a:cxn ang="625">
                <a:pos x="connsiteX625" y="connsiteY625"/>
              </a:cxn>
              <a:cxn ang="626">
                <a:pos x="connsiteX626" y="connsiteY626"/>
              </a:cxn>
              <a:cxn ang="627">
                <a:pos x="connsiteX627" y="connsiteY627"/>
              </a:cxn>
              <a:cxn ang="628">
                <a:pos x="connsiteX628" y="connsiteY628"/>
              </a:cxn>
              <a:cxn ang="629">
                <a:pos x="connsiteX629" y="connsiteY629"/>
              </a:cxn>
              <a:cxn ang="630">
                <a:pos x="connsiteX630" y="connsiteY630"/>
              </a:cxn>
              <a:cxn ang="631">
                <a:pos x="connsiteX631" y="connsiteY631"/>
              </a:cxn>
              <a:cxn ang="632">
                <a:pos x="connsiteX632" y="connsiteY632"/>
              </a:cxn>
              <a:cxn ang="633">
                <a:pos x="connsiteX633" y="connsiteY633"/>
              </a:cxn>
              <a:cxn ang="634">
                <a:pos x="connsiteX634" y="connsiteY634"/>
              </a:cxn>
              <a:cxn ang="635">
                <a:pos x="connsiteX635" y="connsiteY635"/>
              </a:cxn>
              <a:cxn ang="636">
                <a:pos x="connsiteX636" y="connsiteY636"/>
              </a:cxn>
              <a:cxn ang="637">
                <a:pos x="connsiteX637" y="connsiteY637"/>
              </a:cxn>
              <a:cxn ang="638">
                <a:pos x="connsiteX638" y="connsiteY638"/>
              </a:cxn>
              <a:cxn ang="639">
                <a:pos x="connsiteX639" y="connsiteY639"/>
              </a:cxn>
              <a:cxn ang="640">
                <a:pos x="connsiteX640" y="connsiteY640"/>
              </a:cxn>
              <a:cxn ang="641">
                <a:pos x="connsiteX641" y="connsiteY641"/>
              </a:cxn>
              <a:cxn ang="642">
                <a:pos x="connsiteX642" y="connsiteY642"/>
              </a:cxn>
              <a:cxn ang="643">
                <a:pos x="connsiteX643" y="connsiteY643"/>
              </a:cxn>
              <a:cxn ang="644">
                <a:pos x="connsiteX644" y="connsiteY644"/>
              </a:cxn>
              <a:cxn ang="645">
                <a:pos x="connsiteX645" y="connsiteY645"/>
              </a:cxn>
              <a:cxn ang="646">
                <a:pos x="connsiteX646" y="connsiteY646"/>
              </a:cxn>
              <a:cxn ang="647">
                <a:pos x="connsiteX647" y="connsiteY647"/>
              </a:cxn>
              <a:cxn ang="648">
                <a:pos x="connsiteX648" y="connsiteY648"/>
              </a:cxn>
              <a:cxn ang="649">
                <a:pos x="connsiteX649" y="connsiteY649"/>
              </a:cxn>
              <a:cxn ang="650">
                <a:pos x="connsiteX650" y="connsiteY650"/>
              </a:cxn>
              <a:cxn ang="651">
                <a:pos x="connsiteX651" y="connsiteY651"/>
              </a:cxn>
              <a:cxn ang="652">
                <a:pos x="connsiteX652" y="connsiteY652"/>
              </a:cxn>
              <a:cxn ang="653">
                <a:pos x="connsiteX653" y="connsiteY653"/>
              </a:cxn>
              <a:cxn ang="654">
                <a:pos x="connsiteX654" y="connsiteY654"/>
              </a:cxn>
              <a:cxn ang="655">
                <a:pos x="connsiteX655" y="connsiteY655"/>
              </a:cxn>
              <a:cxn ang="656">
                <a:pos x="connsiteX656" y="connsiteY656"/>
              </a:cxn>
              <a:cxn ang="657">
                <a:pos x="connsiteX657" y="connsiteY657"/>
              </a:cxn>
              <a:cxn ang="658">
                <a:pos x="connsiteX658" y="connsiteY658"/>
              </a:cxn>
              <a:cxn ang="659">
                <a:pos x="connsiteX659" y="connsiteY659"/>
              </a:cxn>
              <a:cxn ang="660">
                <a:pos x="connsiteX660" y="connsiteY660"/>
              </a:cxn>
              <a:cxn ang="661">
                <a:pos x="connsiteX661" y="connsiteY661"/>
              </a:cxn>
              <a:cxn ang="662">
                <a:pos x="connsiteX662" y="connsiteY662"/>
              </a:cxn>
              <a:cxn ang="663">
                <a:pos x="connsiteX663" y="connsiteY663"/>
              </a:cxn>
              <a:cxn ang="664">
                <a:pos x="connsiteX664" y="connsiteY664"/>
              </a:cxn>
              <a:cxn ang="665">
                <a:pos x="connsiteX665" y="connsiteY665"/>
              </a:cxn>
              <a:cxn ang="666">
                <a:pos x="connsiteX666" y="connsiteY666"/>
              </a:cxn>
              <a:cxn ang="667">
                <a:pos x="connsiteX667" y="connsiteY667"/>
              </a:cxn>
              <a:cxn ang="668">
                <a:pos x="connsiteX668" y="connsiteY668"/>
              </a:cxn>
              <a:cxn ang="669">
                <a:pos x="connsiteX669" y="connsiteY669"/>
              </a:cxn>
              <a:cxn ang="670">
                <a:pos x="connsiteX670" y="connsiteY670"/>
              </a:cxn>
              <a:cxn ang="671">
                <a:pos x="connsiteX671" y="connsiteY671"/>
              </a:cxn>
              <a:cxn ang="672">
                <a:pos x="connsiteX672" y="connsiteY672"/>
              </a:cxn>
              <a:cxn ang="673">
                <a:pos x="connsiteX673" y="connsiteY673"/>
              </a:cxn>
              <a:cxn ang="674">
                <a:pos x="connsiteX674" y="connsiteY674"/>
              </a:cxn>
              <a:cxn ang="675">
                <a:pos x="connsiteX675" y="connsiteY675"/>
              </a:cxn>
              <a:cxn ang="676">
                <a:pos x="connsiteX676" y="connsiteY676"/>
              </a:cxn>
              <a:cxn ang="677">
                <a:pos x="connsiteX677" y="connsiteY677"/>
              </a:cxn>
              <a:cxn ang="678">
                <a:pos x="connsiteX678" y="connsiteY678"/>
              </a:cxn>
              <a:cxn ang="679">
                <a:pos x="connsiteX679" y="connsiteY679"/>
              </a:cxn>
              <a:cxn ang="680">
                <a:pos x="connsiteX680" y="connsiteY680"/>
              </a:cxn>
              <a:cxn ang="681">
                <a:pos x="connsiteX681" y="connsiteY681"/>
              </a:cxn>
              <a:cxn ang="682">
                <a:pos x="connsiteX682" y="connsiteY682"/>
              </a:cxn>
              <a:cxn ang="683">
                <a:pos x="connsiteX683" y="connsiteY683"/>
              </a:cxn>
              <a:cxn ang="684">
                <a:pos x="connsiteX684" y="connsiteY684"/>
              </a:cxn>
              <a:cxn ang="685">
                <a:pos x="connsiteX685" y="connsiteY685"/>
              </a:cxn>
              <a:cxn ang="686">
                <a:pos x="connsiteX686" y="connsiteY686"/>
              </a:cxn>
              <a:cxn ang="687">
                <a:pos x="connsiteX687" y="connsiteY687"/>
              </a:cxn>
              <a:cxn ang="688">
                <a:pos x="connsiteX688" y="connsiteY688"/>
              </a:cxn>
              <a:cxn ang="689">
                <a:pos x="connsiteX689" y="connsiteY689"/>
              </a:cxn>
              <a:cxn ang="690">
                <a:pos x="connsiteX690" y="connsiteY690"/>
              </a:cxn>
              <a:cxn ang="691">
                <a:pos x="connsiteX691" y="connsiteY691"/>
              </a:cxn>
              <a:cxn ang="692">
                <a:pos x="connsiteX692" y="connsiteY692"/>
              </a:cxn>
              <a:cxn ang="693">
                <a:pos x="connsiteX693" y="connsiteY693"/>
              </a:cxn>
              <a:cxn ang="694">
                <a:pos x="connsiteX694" y="connsiteY694"/>
              </a:cxn>
              <a:cxn ang="695">
                <a:pos x="connsiteX695" y="connsiteY695"/>
              </a:cxn>
              <a:cxn ang="696">
                <a:pos x="connsiteX696" y="connsiteY696"/>
              </a:cxn>
              <a:cxn ang="697">
                <a:pos x="connsiteX697" y="connsiteY697"/>
              </a:cxn>
              <a:cxn ang="698">
                <a:pos x="connsiteX698" y="connsiteY698"/>
              </a:cxn>
              <a:cxn ang="699">
                <a:pos x="connsiteX699" y="connsiteY699"/>
              </a:cxn>
              <a:cxn ang="700">
                <a:pos x="connsiteX700" y="connsiteY700"/>
              </a:cxn>
              <a:cxn ang="701">
                <a:pos x="connsiteX701" y="connsiteY701"/>
              </a:cxn>
              <a:cxn ang="702">
                <a:pos x="connsiteX702" y="connsiteY702"/>
              </a:cxn>
              <a:cxn ang="703">
                <a:pos x="connsiteX703" y="connsiteY703"/>
              </a:cxn>
              <a:cxn ang="704">
                <a:pos x="connsiteX704" y="connsiteY704"/>
              </a:cxn>
              <a:cxn ang="705">
                <a:pos x="connsiteX705" y="connsiteY705"/>
              </a:cxn>
              <a:cxn ang="706">
                <a:pos x="connsiteX706" y="connsiteY706"/>
              </a:cxn>
              <a:cxn ang="707">
                <a:pos x="connsiteX707" y="connsiteY707"/>
              </a:cxn>
              <a:cxn ang="708">
                <a:pos x="connsiteX708" y="connsiteY708"/>
              </a:cxn>
              <a:cxn ang="709">
                <a:pos x="connsiteX709" y="connsiteY709"/>
              </a:cxn>
              <a:cxn ang="710">
                <a:pos x="connsiteX710" y="connsiteY710"/>
              </a:cxn>
              <a:cxn ang="711">
                <a:pos x="connsiteX711" y="connsiteY711"/>
              </a:cxn>
              <a:cxn ang="712">
                <a:pos x="connsiteX712" y="connsiteY712"/>
              </a:cxn>
              <a:cxn ang="713">
                <a:pos x="connsiteX713" y="connsiteY713"/>
              </a:cxn>
              <a:cxn ang="714">
                <a:pos x="connsiteX714" y="connsiteY714"/>
              </a:cxn>
              <a:cxn ang="715">
                <a:pos x="connsiteX715" y="connsiteY715"/>
              </a:cxn>
              <a:cxn ang="716">
                <a:pos x="connsiteX716" y="connsiteY716"/>
              </a:cxn>
              <a:cxn ang="717">
                <a:pos x="connsiteX717" y="connsiteY717"/>
              </a:cxn>
              <a:cxn ang="718">
                <a:pos x="connsiteX718" y="connsiteY718"/>
              </a:cxn>
              <a:cxn ang="719">
                <a:pos x="connsiteX719" y="connsiteY719"/>
              </a:cxn>
              <a:cxn ang="720">
                <a:pos x="connsiteX720" y="connsiteY720"/>
              </a:cxn>
              <a:cxn ang="721">
                <a:pos x="connsiteX721" y="connsiteY721"/>
              </a:cxn>
              <a:cxn ang="722">
                <a:pos x="connsiteX722" y="connsiteY722"/>
              </a:cxn>
              <a:cxn ang="723">
                <a:pos x="connsiteX723" y="connsiteY723"/>
              </a:cxn>
              <a:cxn ang="724">
                <a:pos x="connsiteX724" y="connsiteY724"/>
              </a:cxn>
              <a:cxn ang="725">
                <a:pos x="connsiteX725" y="connsiteY725"/>
              </a:cxn>
              <a:cxn ang="726">
                <a:pos x="connsiteX726" y="connsiteY726"/>
              </a:cxn>
              <a:cxn ang="727">
                <a:pos x="connsiteX727" y="connsiteY727"/>
              </a:cxn>
              <a:cxn ang="728">
                <a:pos x="connsiteX728" y="connsiteY728"/>
              </a:cxn>
              <a:cxn ang="729">
                <a:pos x="connsiteX729" y="connsiteY729"/>
              </a:cxn>
              <a:cxn ang="730">
                <a:pos x="connsiteX730" y="connsiteY730"/>
              </a:cxn>
              <a:cxn ang="731">
                <a:pos x="connsiteX731" y="connsiteY731"/>
              </a:cxn>
              <a:cxn ang="732">
                <a:pos x="connsiteX732" y="connsiteY732"/>
              </a:cxn>
              <a:cxn ang="733">
                <a:pos x="connsiteX733" y="connsiteY733"/>
              </a:cxn>
              <a:cxn ang="734">
                <a:pos x="connsiteX734" y="connsiteY734"/>
              </a:cxn>
              <a:cxn ang="735">
                <a:pos x="connsiteX735" y="connsiteY735"/>
              </a:cxn>
              <a:cxn ang="736">
                <a:pos x="connsiteX736" y="connsiteY736"/>
              </a:cxn>
              <a:cxn ang="737">
                <a:pos x="connsiteX737" y="connsiteY737"/>
              </a:cxn>
              <a:cxn ang="738">
                <a:pos x="connsiteX738" y="connsiteY738"/>
              </a:cxn>
              <a:cxn ang="739">
                <a:pos x="connsiteX739" y="connsiteY739"/>
              </a:cxn>
              <a:cxn ang="740">
                <a:pos x="connsiteX740" y="connsiteY740"/>
              </a:cxn>
              <a:cxn ang="741">
                <a:pos x="connsiteX741" y="connsiteY741"/>
              </a:cxn>
              <a:cxn ang="742">
                <a:pos x="connsiteX742" y="connsiteY742"/>
              </a:cxn>
              <a:cxn ang="743">
                <a:pos x="connsiteX743" y="connsiteY743"/>
              </a:cxn>
              <a:cxn ang="744">
                <a:pos x="connsiteX744" y="connsiteY744"/>
              </a:cxn>
              <a:cxn ang="745">
                <a:pos x="connsiteX745" y="connsiteY745"/>
              </a:cxn>
              <a:cxn ang="746">
                <a:pos x="connsiteX746" y="connsiteY746"/>
              </a:cxn>
              <a:cxn ang="747">
                <a:pos x="connsiteX747" y="connsiteY747"/>
              </a:cxn>
              <a:cxn ang="748">
                <a:pos x="connsiteX748" y="connsiteY748"/>
              </a:cxn>
              <a:cxn ang="749">
                <a:pos x="connsiteX749" y="connsiteY749"/>
              </a:cxn>
              <a:cxn ang="750">
                <a:pos x="connsiteX750" y="connsiteY750"/>
              </a:cxn>
              <a:cxn ang="751">
                <a:pos x="connsiteX751" y="connsiteY751"/>
              </a:cxn>
              <a:cxn ang="752">
                <a:pos x="connsiteX752" y="connsiteY752"/>
              </a:cxn>
              <a:cxn ang="753">
                <a:pos x="connsiteX753" y="connsiteY753"/>
              </a:cxn>
              <a:cxn ang="754">
                <a:pos x="connsiteX754" y="connsiteY754"/>
              </a:cxn>
              <a:cxn ang="755">
                <a:pos x="connsiteX755" y="connsiteY755"/>
              </a:cxn>
              <a:cxn ang="756">
                <a:pos x="connsiteX756" y="connsiteY756"/>
              </a:cxn>
              <a:cxn ang="757">
                <a:pos x="connsiteX757" y="connsiteY757"/>
              </a:cxn>
              <a:cxn ang="758">
                <a:pos x="connsiteX758" y="connsiteY758"/>
              </a:cxn>
              <a:cxn ang="759">
                <a:pos x="connsiteX759" y="connsiteY759"/>
              </a:cxn>
              <a:cxn ang="760">
                <a:pos x="connsiteX760" y="connsiteY760"/>
              </a:cxn>
              <a:cxn ang="761">
                <a:pos x="connsiteX761" y="connsiteY761"/>
              </a:cxn>
              <a:cxn ang="762">
                <a:pos x="connsiteX762" y="connsiteY762"/>
              </a:cxn>
              <a:cxn ang="763">
                <a:pos x="connsiteX763" y="connsiteY763"/>
              </a:cxn>
              <a:cxn ang="764">
                <a:pos x="connsiteX764" y="connsiteY764"/>
              </a:cxn>
              <a:cxn ang="765">
                <a:pos x="connsiteX765" y="connsiteY765"/>
              </a:cxn>
              <a:cxn ang="766">
                <a:pos x="connsiteX766" y="connsiteY766"/>
              </a:cxn>
              <a:cxn ang="767">
                <a:pos x="connsiteX767" y="connsiteY767"/>
              </a:cxn>
              <a:cxn ang="768">
                <a:pos x="connsiteX768" y="connsiteY768"/>
              </a:cxn>
              <a:cxn ang="769">
                <a:pos x="connsiteX769" y="connsiteY769"/>
              </a:cxn>
              <a:cxn ang="770">
                <a:pos x="connsiteX770" y="connsiteY770"/>
              </a:cxn>
              <a:cxn ang="771">
                <a:pos x="connsiteX771" y="connsiteY771"/>
              </a:cxn>
              <a:cxn ang="772">
                <a:pos x="connsiteX772" y="connsiteY772"/>
              </a:cxn>
              <a:cxn ang="773">
                <a:pos x="connsiteX773" y="connsiteY773"/>
              </a:cxn>
              <a:cxn ang="774">
                <a:pos x="connsiteX774" y="connsiteY774"/>
              </a:cxn>
              <a:cxn ang="775">
                <a:pos x="connsiteX775" y="connsiteY775"/>
              </a:cxn>
              <a:cxn ang="776">
                <a:pos x="connsiteX776" y="connsiteY776"/>
              </a:cxn>
              <a:cxn ang="777">
                <a:pos x="connsiteX777" y="connsiteY777"/>
              </a:cxn>
              <a:cxn ang="778">
                <a:pos x="connsiteX778" y="connsiteY778"/>
              </a:cxn>
              <a:cxn ang="779">
                <a:pos x="connsiteX779" y="connsiteY779"/>
              </a:cxn>
              <a:cxn ang="780">
                <a:pos x="connsiteX780" y="connsiteY780"/>
              </a:cxn>
              <a:cxn ang="781">
                <a:pos x="connsiteX781" y="connsiteY781"/>
              </a:cxn>
              <a:cxn ang="782">
                <a:pos x="connsiteX782" y="connsiteY782"/>
              </a:cxn>
              <a:cxn ang="783">
                <a:pos x="connsiteX783" y="connsiteY783"/>
              </a:cxn>
              <a:cxn ang="784">
                <a:pos x="connsiteX784" y="connsiteY784"/>
              </a:cxn>
              <a:cxn ang="785">
                <a:pos x="connsiteX785" y="connsiteY785"/>
              </a:cxn>
              <a:cxn ang="786">
                <a:pos x="connsiteX786" y="connsiteY786"/>
              </a:cxn>
              <a:cxn ang="787">
                <a:pos x="connsiteX787" y="connsiteY787"/>
              </a:cxn>
              <a:cxn ang="788">
                <a:pos x="connsiteX788" y="connsiteY788"/>
              </a:cxn>
              <a:cxn ang="789">
                <a:pos x="connsiteX789" y="connsiteY789"/>
              </a:cxn>
              <a:cxn ang="790">
                <a:pos x="connsiteX790" y="connsiteY790"/>
              </a:cxn>
              <a:cxn ang="791">
                <a:pos x="connsiteX791" y="connsiteY791"/>
              </a:cxn>
              <a:cxn ang="792">
                <a:pos x="connsiteX792" y="connsiteY792"/>
              </a:cxn>
              <a:cxn ang="793">
                <a:pos x="connsiteX793" y="connsiteY793"/>
              </a:cxn>
              <a:cxn ang="794">
                <a:pos x="connsiteX794" y="connsiteY794"/>
              </a:cxn>
              <a:cxn ang="795">
                <a:pos x="connsiteX795" y="connsiteY795"/>
              </a:cxn>
              <a:cxn ang="796">
                <a:pos x="connsiteX796" y="connsiteY796"/>
              </a:cxn>
              <a:cxn ang="797">
                <a:pos x="connsiteX797" y="connsiteY797"/>
              </a:cxn>
              <a:cxn ang="798">
                <a:pos x="connsiteX798" y="connsiteY798"/>
              </a:cxn>
              <a:cxn ang="799">
                <a:pos x="connsiteX799" y="connsiteY799"/>
              </a:cxn>
              <a:cxn ang="800">
                <a:pos x="connsiteX800" y="connsiteY800"/>
              </a:cxn>
              <a:cxn ang="801">
                <a:pos x="connsiteX801" y="connsiteY801"/>
              </a:cxn>
              <a:cxn ang="802">
                <a:pos x="connsiteX802" y="connsiteY802"/>
              </a:cxn>
              <a:cxn ang="803">
                <a:pos x="connsiteX803" y="connsiteY803"/>
              </a:cxn>
              <a:cxn ang="804">
                <a:pos x="connsiteX804" y="connsiteY804"/>
              </a:cxn>
              <a:cxn ang="805">
                <a:pos x="connsiteX805" y="connsiteY805"/>
              </a:cxn>
              <a:cxn ang="806">
                <a:pos x="connsiteX806" y="connsiteY806"/>
              </a:cxn>
              <a:cxn ang="807">
                <a:pos x="connsiteX807" y="connsiteY807"/>
              </a:cxn>
              <a:cxn ang="808">
                <a:pos x="connsiteX808" y="connsiteY808"/>
              </a:cxn>
              <a:cxn ang="809">
                <a:pos x="connsiteX809" y="connsiteY809"/>
              </a:cxn>
              <a:cxn ang="810">
                <a:pos x="connsiteX810" y="connsiteY810"/>
              </a:cxn>
              <a:cxn ang="811">
                <a:pos x="connsiteX811" y="connsiteY811"/>
              </a:cxn>
              <a:cxn ang="812">
                <a:pos x="connsiteX812" y="connsiteY812"/>
              </a:cxn>
              <a:cxn ang="813">
                <a:pos x="connsiteX813" y="connsiteY813"/>
              </a:cxn>
              <a:cxn ang="814">
                <a:pos x="connsiteX814" y="connsiteY814"/>
              </a:cxn>
              <a:cxn ang="815">
                <a:pos x="connsiteX815" y="connsiteY815"/>
              </a:cxn>
              <a:cxn ang="816">
                <a:pos x="connsiteX816" y="connsiteY816"/>
              </a:cxn>
              <a:cxn ang="817">
                <a:pos x="connsiteX817" y="connsiteY817"/>
              </a:cxn>
              <a:cxn ang="818">
                <a:pos x="connsiteX818" y="connsiteY818"/>
              </a:cxn>
              <a:cxn ang="819">
                <a:pos x="connsiteX819" y="connsiteY819"/>
              </a:cxn>
              <a:cxn ang="820">
                <a:pos x="connsiteX820" y="connsiteY820"/>
              </a:cxn>
              <a:cxn ang="821">
                <a:pos x="connsiteX821" y="connsiteY821"/>
              </a:cxn>
              <a:cxn ang="822">
                <a:pos x="connsiteX822" y="connsiteY822"/>
              </a:cxn>
              <a:cxn ang="823">
                <a:pos x="connsiteX823" y="connsiteY823"/>
              </a:cxn>
              <a:cxn ang="824">
                <a:pos x="connsiteX824" y="connsiteY824"/>
              </a:cxn>
              <a:cxn ang="825">
                <a:pos x="connsiteX825" y="connsiteY825"/>
              </a:cxn>
              <a:cxn ang="826">
                <a:pos x="connsiteX826" y="connsiteY826"/>
              </a:cxn>
              <a:cxn ang="827">
                <a:pos x="connsiteX827" y="connsiteY827"/>
              </a:cxn>
              <a:cxn ang="828">
                <a:pos x="connsiteX828" y="connsiteY828"/>
              </a:cxn>
              <a:cxn ang="829">
                <a:pos x="connsiteX829" y="connsiteY829"/>
              </a:cxn>
              <a:cxn ang="830">
                <a:pos x="connsiteX830" y="connsiteY830"/>
              </a:cxn>
              <a:cxn ang="831">
                <a:pos x="connsiteX831" y="connsiteY831"/>
              </a:cxn>
              <a:cxn ang="832">
                <a:pos x="connsiteX832" y="connsiteY832"/>
              </a:cxn>
              <a:cxn ang="833">
                <a:pos x="connsiteX833" y="connsiteY833"/>
              </a:cxn>
              <a:cxn ang="834">
                <a:pos x="connsiteX834" y="connsiteY834"/>
              </a:cxn>
              <a:cxn ang="835">
                <a:pos x="connsiteX835" y="connsiteY835"/>
              </a:cxn>
              <a:cxn ang="836">
                <a:pos x="connsiteX836" y="connsiteY836"/>
              </a:cxn>
              <a:cxn ang="837">
                <a:pos x="connsiteX837" y="connsiteY837"/>
              </a:cxn>
              <a:cxn ang="838">
                <a:pos x="connsiteX838" y="connsiteY838"/>
              </a:cxn>
              <a:cxn ang="839">
                <a:pos x="connsiteX839" y="connsiteY839"/>
              </a:cxn>
              <a:cxn ang="840">
                <a:pos x="connsiteX840" y="connsiteY840"/>
              </a:cxn>
              <a:cxn ang="841">
                <a:pos x="connsiteX841" y="connsiteY841"/>
              </a:cxn>
              <a:cxn ang="842">
                <a:pos x="connsiteX842" y="connsiteY842"/>
              </a:cxn>
              <a:cxn ang="843">
                <a:pos x="connsiteX843" y="connsiteY843"/>
              </a:cxn>
              <a:cxn ang="844">
                <a:pos x="connsiteX844" y="connsiteY844"/>
              </a:cxn>
              <a:cxn ang="845">
                <a:pos x="connsiteX845" y="connsiteY845"/>
              </a:cxn>
              <a:cxn ang="846">
                <a:pos x="connsiteX846" y="connsiteY846"/>
              </a:cxn>
              <a:cxn ang="847">
                <a:pos x="connsiteX847" y="connsiteY847"/>
              </a:cxn>
              <a:cxn ang="848">
                <a:pos x="connsiteX848" y="connsiteY848"/>
              </a:cxn>
              <a:cxn ang="849">
                <a:pos x="connsiteX849" y="connsiteY849"/>
              </a:cxn>
              <a:cxn ang="850">
                <a:pos x="connsiteX850" y="connsiteY850"/>
              </a:cxn>
              <a:cxn ang="851">
                <a:pos x="connsiteX851" y="connsiteY851"/>
              </a:cxn>
              <a:cxn ang="852">
                <a:pos x="connsiteX852" y="connsiteY852"/>
              </a:cxn>
              <a:cxn ang="853">
                <a:pos x="connsiteX853" y="connsiteY853"/>
              </a:cxn>
              <a:cxn ang="854">
                <a:pos x="connsiteX854" y="connsiteY854"/>
              </a:cxn>
              <a:cxn ang="855">
                <a:pos x="connsiteX855" y="connsiteY855"/>
              </a:cxn>
              <a:cxn ang="856">
                <a:pos x="connsiteX856" y="connsiteY856"/>
              </a:cxn>
              <a:cxn ang="857">
                <a:pos x="connsiteX857" y="connsiteY857"/>
              </a:cxn>
              <a:cxn ang="858">
                <a:pos x="connsiteX858" y="connsiteY858"/>
              </a:cxn>
              <a:cxn ang="859">
                <a:pos x="connsiteX859" y="connsiteY859"/>
              </a:cxn>
              <a:cxn ang="860">
                <a:pos x="connsiteX860" y="connsiteY860"/>
              </a:cxn>
              <a:cxn ang="861">
                <a:pos x="connsiteX861" y="connsiteY861"/>
              </a:cxn>
              <a:cxn ang="862">
                <a:pos x="connsiteX862" y="connsiteY862"/>
              </a:cxn>
              <a:cxn ang="863">
                <a:pos x="connsiteX863" y="connsiteY863"/>
              </a:cxn>
              <a:cxn ang="864">
                <a:pos x="connsiteX864" y="connsiteY864"/>
              </a:cxn>
              <a:cxn ang="865">
                <a:pos x="connsiteX865" y="connsiteY865"/>
              </a:cxn>
              <a:cxn ang="866">
                <a:pos x="connsiteX866" y="connsiteY866"/>
              </a:cxn>
              <a:cxn ang="867">
                <a:pos x="connsiteX867" y="connsiteY867"/>
              </a:cxn>
              <a:cxn ang="868">
                <a:pos x="connsiteX868" y="connsiteY868"/>
              </a:cxn>
              <a:cxn ang="869">
                <a:pos x="connsiteX869" y="connsiteY869"/>
              </a:cxn>
              <a:cxn ang="870">
                <a:pos x="connsiteX870" y="connsiteY870"/>
              </a:cxn>
              <a:cxn ang="871">
                <a:pos x="connsiteX871" y="connsiteY871"/>
              </a:cxn>
              <a:cxn ang="872">
                <a:pos x="connsiteX872" y="connsiteY872"/>
              </a:cxn>
              <a:cxn ang="873">
                <a:pos x="connsiteX873" y="connsiteY873"/>
              </a:cxn>
              <a:cxn ang="874">
                <a:pos x="connsiteX874" y="connsiteY874"/>
              </a:cxn>
              <a:cxn ang="875">
                <a:pos x="connsiteX875" y="connsiteY875"/>
              </a:cxn>
              <a:cxn ang="876">
                <a:pos x="connsiteX876" y="connsiteY876"/>
              </a:cxn>
              <a:cxn ang="877">
                <a:pos x="connsiteX877" y="connsiteY877"/>
              </a:cxn>
              <a:cxn ang="878">
                <a:pos x="connsiteX878" y="connsiteY878"/>
              </a:cxn>
              <a:cxn ang="879">
                <a:pos x="connsiteX879" y="connsiteY879"/>
              </a:cxn>
              <a:cxn ang="880">
                <a:pos x="connsiteX880" y="connsiteY880"/>
              </a:cxn>
              <a:cxn ang="881">
                <a:pos x="connsiteX881" y="connsiteY881"/>
              </a:cxn>
              <a:cxn ang="882">
                <a:pos x="connsiteX882" y="connsiteY882"/>
              </a:cxn>
              <a:cxn ang="883">
                <a:pos x="connsiteX883" y="connsiteY883"/>
              </a:cxn>
              <a:cxn ang="884">
                <a:pos x="connsiteX884" y="connsiteY884"/>
              </a:cxn>
              <a:cxn ang="885">
                <a:pos x="connsiteX885" y="connsiteY885"/>
              </a:cxn>
              <a:cxn ang="886">
                <a:pos x="connsiteX886" y="connsiteY886"/>
              </a:cxn>
              <a:cxn ang="887">
                <a:pos x="connsiteX887" y="connsiteY887"/>
              </a:cxn>
              <a:cxn ang="888">
                <a:pos x="connsiteX888" y="connsiteY888"/>
              </a:cxn>
              <a:cxn ang="889">
                <a:pos x="connsiteX889" y="connsiteY889"/>
              </a:cxn>
              <a:cxn ang="890">
                <a:pos x="connsiteX890" y="connsiteY890"/>
              </a:cxn>
              <a:cxn ang="891">
                <a:pos x="connsiteX891" y="connsiteY891"/>
              </a:cxn>
              <a:cxn ang="892">
                <a:pos x="connsiteX892" y="connsiteY892"/>
              </a:cxn>
              <a:cxn ang="893">
                <a:pos x="connsiteX893" y="connsiteY893"/>
              </a:cxn>
              <a:cxn ang="894">
                <a:pos x="connsiteX894" y="connsiteY894"/>
              </a:cxn>
              <a:cxn ang="895">
                <a:pos x="connsiteX895" y="connsiteY895"/>
              </a:cxn>
              <a:cxn ang="896">
                <a:pos x="connsiteX896" y="connsiteY896"/>
              </a:cxn>
              <a:cxn ang="897">
                <a:pos x="connsiteX897" y="connsiteY897"/>
              </a:cxn>
              <a:cxn ang="898">
                <a:pos x="connsiteX898" y="connsiteY898"/>
              </a:cxn>
              <a:cxn ang="899">
                <a:pos x="connsiteX899" y="connsiteY899"/>
              </a:cxn>
              <a:cxn ang="900">
                <a:pos x="connsiteX900" y="connsiteY900"/>
              </a:cxn>
              <a:cxn ang="901">
                <a:pos x="connsiteX901" y="connsiteY901"/>
              </a:cxn>
              <a:cxn ang="902">
                <a:pos x="connsiteX902" y="connsiteY902"/>
              </a:cxn>
              <a:cxn ang="903">
                <a:pos x="connsiteX903" y="connsiteY903"/>
              </a:cxn>
              <a:cxn ang="904">
                <a:pos x="connsiteX904" y="connsiteY904"/>
              </a:cxn>
              <a:cxn ang="905">
                <a:pos x="connsiteX905" y="connsiteY905"/>
              </a:cxn>
              <a:cxn ang="906">
                <a:pos x="connsiteX906" y="connsiteY906"/>
              </a:cxn>
              <a:cxn ang="907">
                <a:pos x="connsiteX907" y="connsiteY907"/>
              </a:cxn>
              <a:cxn ang="908">
                <a:pos x="connsiteX908" y="connsiteY908"/>
              </a:cxn>
              <a:cxn ang="909">
                <a:pos x="connsiteX909" y="connsiteY909"/>
              </a:cxn>
              <a:cxn ang="910">
                <a:pos x="connsiteX910" y="connsiteY910"/>
              </a:cxn>
              <a:cxn ang="911">
                <a:pos x="connsiteX911" y="connsiteY911"/>
              </a:cxn>
              <a:cxn ang="912">
                <a:pos x="connsiteX912" y="connsiteY912"/>
              </a:cxn>
              <a:cxn ang="913">
                <a:pos x="connsiteX913" y="connsiteY913"/>
              </a:cxn>
              <a:cxn ang="914">
                <a:pos x="connsiteX914" y="connsiteY914"/>
              </a:cxn>
              <a:cxn ang="915">
                <a:pos x="connsiteX915" y="connsiteY915"/>
              </a:cxn>
              <a:cxn ang="916">
                <a:pos x="connsiteX916" y="connsiteY916"/>
              </a:cxn>
              <a:cxn ang="917">
                <a:pos x="connsiteX917" y="connsiteY917"/>
              </a:cxn>
              <a:cxn ang="918">
                <a:pos x="connsiteX918" y="connsiteY918"/>
              </a:cxn>
              <a:cxn ang="919">
                <a:pos x="connsiteX919" y="connsiteY919"/>
              </a:cxn>
              <a:cxn ang="920">
                <a:pos x="connsiteX920" y="connsiteY920"/>
              </a:cxn>
              <a:cxn ang="921">
                <a:pos x="connsiteX921" y="connsiteY921"/>
              </a:cxn>
              <a:cxn ang="922">
                <a:pos x="connsiteX922" y="connsiteY922"/>
              </a:cxn>
              <a:cxn ang="923">
                <a:pos x="connsiteX923" y="connsiteY923"/>
              </a:cxn>
              <a:cxn ang="924">
                <a:pos x="connsiteX924" y="connsiteY924"/>
              </a:cxn>
              <a:cxn ang="925">
                <a:pos x="connsiteX925" y="connsiteY925"/>
              </a:cxn>
              <a:cxn ang="926">
                <a:pos x="connsiteX926" y="connsiteY926"/>
              </a:cxn>
              <a:cxn ang="927">
                <a:pos x="connsiteX927" y="connsiteY927"/>
              </a:cxn>
              <a:cxn ang="928">
                <a:pos x="connsiteX928" y="connsiteY928"/>
              </a:cxn>
              <a:cxn ang="929">
                <a:pos x="connsiteX929" y="connsiteY929"/>
              </a:cxn>
              <a:cxn ang="930">
                <a:pos x="connsiteX930" y="connsiteY930"/>
              </a:cxn>
              <a:cxn ang="931">
                <a:pos x="connsiteX931" y="connsiteY931"/>
              </a:cxn>
              <a:cxn ang="932">
                <a:pos x="connsiteX932" y="connsiteY932"/>
              </a:cxn>
              <a:cxn ang="933">
                <a:pos x="connsiteX933" y="connsiteY933"/>
              </a:cxn>
              <a:cxn ang="934">
                <a:pos x="connsiteX934" y="connsiteY934"/>
              </a:cxn>
              <a:cxn ang="935">
                <a:pos x="connsiteX935" y="connsiteY935"/>
              </a:cxn>
              <a:cxn ang="936">
                <a:pos x="connsiteX936" y="connsiteY936"/>
              </a:cxn>
              <a:cxn ang="937">
                <a:pos x="connsiteX937" y="connsiteY937"/>
              </a:cxn>
              <a:cxn ang="938">
                <a:pos x="connsiteX938" y="connsiteY938"/>
              </a:cxn>
              <a:cxn ang="939">
                <a:pos x="connsiteX939" y="connsiteY939"/>
              </a:cxn>
              <a:cxn ang="940">
                <a:pos x="connsiteX940" y="connsiteY940"/>
              </a:cxn>
              <a:cxn ang="941">
                <a:pos x="connsiteX941" y="connsiteY941"/>
              </a:cxn>
              <a:cxn ang="942">
                <a:pos x="connsiteX942" y="connsiteY942"/>
              </a:cxn>
              <a:cxn ang="943">
                <a:pos x="connsiteX943" y="connsiteY943"/>
              </a:cxn>
              <a:cxn ang="944">
                <a:pos x="connsiteX944" y="connsiteY944"/>
              </a:cxn>
              <a:cxn ang="945">
                <a:pos x="connsiteX945" y="connsiteY945"/>
              </a:cxn>
              <a:cxn ang="946">
                <a:pos x="connsiteX946" y="connsiteY946"/>
              </a:cxn>
              <a:cxn ang="947">
                <a:pos x="connsiteX947" y="connsiteY947"/>
              </a:cxn>
              <a:cxn ang="948">
                <a:pos x="connsiteX948" y="connsiteY948"/>
              </a:cxn>
              <a:cxn ang="949">
                <a:pos x="connsiteX949" y="connsiteY949"/>
              </a:cxn>
              <a:cxn ang="950">
                <a:pos x="connsiteX950" y="connsiteY950"/>
              </a:cxn>
              <a:cxn ang="951">
                <a:pos x="connsiteX951" y="connsiteY951"/>
              </a:cxn>
              <a:cxn ang="952">
                <a:pos x="connsiteX952" y="connsiteY952"/>
              </a:cxn>
              <a:cxn ang="953">
                <a:pos x="connsiteX953" y="connsiteY953"/>
              </a:cxn>
              <a:cxn ang="954">
                <a:pos x="connsiteX954" y="connsiteY954"/>
              </a:cxn>
              <a:cxn ang="955">
                <a:pos x="connsiteX955" y="connsiteY955"/>
              </a:cxn>
              <a:cxn ang="956">
                <a:pos x="connsiteX956" y="connsiteY956"/>
              </a:cxn>
              <a:cxn ang="957">
                <a:pos x="connsiteX957" y="connsiteY957"/>
              </a:cxn>
              <a:cxn ang="958">
                <a:pos x="connsiteX958" y="connsiteY958"/>
              </a:cxn>
              <a:cxn ang="959">
                <a:pos x="connsiteX959" y="connsiteY959"/>
              </a:cxn>
              <a:cxn ang="960">
                <a:pos x="connsiteX960" y="connsiteY960"/>
              </a:cxn>
              <a:cxn ang="961">
                <a:pos x="connsiteX961" y="connsiteY961"/>
              </a:cxn>
              <a:cxn ang="962">
                <a:pos x="connsiteX962" y="connsiteY962"/>
              </a:cxn>
              <a:cxn ang="963">
                <a:pos x="connsiteX963" y="connsiteY963"/>
              </a:cxn>
              <a:cxn ang="964">
                <a:pos x="connsiteX964" y="connsiteY964"/>
              </a:cxn>
              <a:cxn ang="965">
                <a:pos x="connsiteX965" y="connsiteY965"/>
              </a:cxn>
              <a:cxn ang="966">
                <a:pos x="connsiteX966" y="connsiteY966"/>
              </a:cxn>
              <a:cxn ang="967">
                <a:pos x="connsiteX967" y="connsiteY967"/>
              </a:cxn>
              <a:cxn ang="968">
                <a:pos x="connsiteX968" y="connsiteY968"/>
              </a:cxn>
              <a:cxn ang="969">
                <a:pos x="connsiteX969" y="connsiteY969"/>
              </a:cxn>
              <a:cxn ang="970">
                <a:pos x="connsiteX970" y="connsiteY970"/>
              </a:cxn>
              <a:cxn ang="971">
                <a:pos x="connsiteX971" y="connsiteY971"/>
              </a:cxn>
              <a:cxn ang="972">
                <a:pos x="connsiteX972" y="connsiteY972"/>
              </a:cxn>
              <a:cxn ang="973">
                <a:pos x="connsiteX973" y="connsiteY973"/>
              </a:cxn>
              <a:cxn ang="974">
                <a:pos x="connsiteX974" y="connsiteY974"/>
              </a:cxn>
              <a:cxn ang="975">
                <a:pos x="connsiteX975" y="connsiteY975"/>
              </a:cxn>
              <a:cxn ang="976">
                <a:pos x="connsiteX976" y="connsiteY976"/>
              </a:cxn>
              <a:cxn ang="977">
                <a:pos x="connsiteX977" y="connsiteY977"/>
              </a:cxn>
              <a:cxn ang="978">
                <a:pos x="connsiteX978" y="connsiteY978"/>
              </a:cxn>
              <a:cxn ang="979">
                <a:pos x="connsiteX979" y="connsiteY979"/>
              </a:cxn>
              <a:cxn ang="980">
                <a:pos x="connsiteX980" y="connsiteY980"/>
              </a:cxn>
              <a:cxn ang="981">
                <a:pos x="connsiteX981" y="connsiteY981"/>
              </a:cxn>
              <a:cxn ang="982">
                <a:pos x="connsiteX982" y="connsiteY982"/>
              </a:cxn>
              <a:cxn ang="983">
                <a:pos x="connsiteX983" y="connsiteY983"/>
              </a:cxn>
              <a:cxn ang="984">
                <a:pos x="connsiteX984" y="connsiteY984"/>
              </a:cxn>
              <a:cxn ang="985">
                <a:pos x="connsiteX985" y="connsiteY985"/>
              </a:cxn>
              <a:cxn ang="986">
                <a:pos x="connsiteX986" y="connsiteY986"/>
              </a:cxn>
              <a:cxn ang="987">
                <a:pos x="connsiteX987" y="connsiteY987"/>
              </a:cxn>
              <a:cxn ang="988">
                <a:pos x="connsiteX988" y="connsiteY988"/>
              </a:cxn>
              <a:cxn ang="989">
                <a:pos x="connsiteX989" y="connsiteY989"/>
              </a:cxn>
              <a:cxn ang="990">
                <a:pos x="connsiteX990" y="connsiteY990"/>
              </a:cxn>
              <a:cxn ang="991">
                <a:pos x="connsiteX991" y="connsiteY991"/>
              </a:cxn>
              <a:cxn ang="992">
                <a:pos x="connsiteX992" y="connsiteY992"/>
              </a:cxn>
              <a:cxn ang="993">
                <a:pos x="connsiteX993" y="connsiteY993"/>
              </a:cxn>
              <a:cxn ang="994">
                <a:pos x="connsiteX994" y="connsiteY994"/>
              </a:cxn>
              <a:cxn ang="995">
                <a:pos x="connsiteX995" y="connsiteY995"/>
              </a:cxn>
              <a:cxn ang="996">
                <a:pos x="connsiteX996" y="connsiteY996"/>
              </a:cxn>
              <a:cxn ang="997">
                <a:pos x="connsiteX997" y="connsiteY997"/>
              </a:cxn>
              <a:cxn ang="998">
                <a:pos x="connsiteX998" y="connsiteY998"/>
              </a:cxn>
              <a:cxn ang="999">
                <a:pos x="connsiteX999" y="connsiteY999"/>
              </a:cxn>
              <a:cxn ang="1000">
                <a:pos x="connsiteX1000" y="connsiteY1000"/>
              </a:cxn>
              <a:cxn ang="1001">
                <a:pos x="connsiteX1001" y="connsiteY1001"/>
              </a:cxn>
              <a:cxn ang="1002">
                <a:pos x="connsiteX1002" y="connsiteY1002"/>
              </a:cxn>
              <a:cxn ang="1003">
                <a:pos x="connsiteX1003" y="connsiteY1003"/>
              </a:cxn>
              <a:cxn ang="1004">
                <a:pos x="connsiteX1004" y="connsiteY1004"/>
              </a:cxn>
              <a:cxn ang="1005">
                <a:pos x="connsiteX1005" y="connsiteY1005"/>
              </a:cxn>
              <a:cxn ang="1006">
                <a:pos x="connsiteX1006" y="connsiteY1006"/>
              </a:cxn>
              <a:cxn ang="1007">
                <a:pos x="connsiteX1007" y="connsiteY1007"/>
              </a:cxn>
              <a:cxn ang="1008">
                <a:pos x="connsiteX1008" y="connsiteY1008"/>
              </a:cxn>
              <a:cxn ang="1009">
                <a:pos x="connsiteX1009" y="connsiteY1009"/>
              </a:cxn>
              <a:cxn ang="1010">
                <a:pos x="connsiteX1010" y="connsiteY1010"/>
              </a:cxn>
              <a:cxn ang="1011">
                <a:pos x="connsiteX1011" y="connsiteY1011"/>
              </a:cxn>
              <a:cxn ang="1012">
                <a:pos x="connsiteX1012" y="connsiteY1012"/>
              </a:cxn>
              <a:cxn ang="1013">
                <a:pos x="connsiteX1013" y="connsiteY1013"/>
              </a:cxn>
              <a:cxn ang="1014">
                <a:pos x="connsiteX1014" y="connsiteY1014"/>
              </a:cxn>
              <a:cxn ang="1015">
                <a:pos x="connsiteX1015" y="connsiteY1015"/>
              </a:cxn>
              <a:cxn ang="1016">
                <a:pos x="connsiteX1016" y="connsiteY1016"/>
              </a:cxn>
              <a:cxn ang="1017">
                <a:pos x="connsiteX1017" y="connsiteY1017"/>
              </a:cxn>
              <a:cxn ang="1018">
                <a:pos x="connsiteX1018" y="connsiteY1018"/>
              </a:cxn>
              <a:cxn ang="1019">
                <a:pos x="connsiteX1019" y="connsiteY1019"/>
              </a:cxn>
              <a:cxn ang="1020">
                <a:pos x="connsiteX1020" y="connsiteY1020"/>
              </a:cxn>
              <a:cxn ang="1021">
                <a:pos x="connsiteX1021" y="connsiteY1021"/>
              </a:cxn>
              <a:cxn ang="1022">
                <a:pos x="connsiteX1022" y="connsiteY1022"/>
              </a:cxn>
              <a:cxn ang="1023">
                <a:pos x="connsiteX1023" y="connsiteY1023"/>
              </a:cxn>
              <a:cxn ang="1024">
                <a:pos x="connsiteX1024" y="connsiteY1024"/>
              </a:cxn>
              <a:cxn ang="1025">
                <a:pos x="connsiteX1025" y="connsiteY1025"/>
              </a:cxn>
              <a:cxn ang="1026">
                <a:pos x="connsiteX1026" y="connsiteY1026"/>
              </a:cxn>
              <a:cxn ang="1027">
                <a:pos x="connsiteX1027" y="connsiteY1027"/>
              </a:cxn>
              <a:cxn ang="1028">
                <a:pos x="connsiteX1028" y="connsiteY1028"/>
              </a:cxn>
              <a:cxn ang="1029">
                <a:pos x="connsiteX1029" y="connsiteY1029"/>
              </a:cxn>
              <a:cxn ang="1030">
                <a:pos x="connsiteX1030" y="connsiteY1030"/>
              </a:cxn>
              <a:cxn ang="1031">
                <a:pos x="connsiteX1031" y="connsiteY1031"/>
              </a:cxn>
              <a:cxn ang="1032">
                <a:pos x="connsiteX1032" y="connsiteY1032"/>
              </a:cxn>
              <a:cxn ang="1033">
                <a:pos x="connsiteX1033" y="connsiteY1033"/>
              </a:cxn>
              <a:cxn ang="1034">
                <a:pos x="connsiteX1034" y="connsiteY1034"/>
              </a:cxn>
              <a:cxn ang="1035">
                <a:pos x="connsiteX1035" y="connsiteY1035"/>
              </a:cxn>
              <a:cxn ang="1036">
                <a:pos x="connsiteX1036" y="connsiteY1036"/>
              </a:cxn>
              <a:cxn ang="1037">
                <a:pos x="connsiteX1037" y="connsiteY1037"/>
              </a:cxn>
              <a:cxn ang="1038">
                <a:pos x="connsiteX1038" y="connsiteY1038"/>
              </a:cxn>
              <a:cxn ang="1039">
                <a:pos x="connsiteX1039" y="connsiteY1039"/>
              </a:cxn>
              <a:cxn ang="1040">
                <a:pos x="connsiteX1040" y="connsiteY1040"/>
              </a:cxn>
              <a:cxn ang="1041">
                <a:pos x="connsiteX1041" y="connsiteY1041"/>
              </a:cxn>
              <a:cxn ang="1042">
                <a:pos x="connsiteX1042" y="connsiteY1042"/>
              </a:cxn>
              <a:cxn ang="1043">
                <a:pos x="connsiteX1043" y="connsiteY1043"/>
              </a:cxn>
              <a:cxn ang="1044">
                <a:pos x="connsiteX1044" y="connsiteY1044"/>
              </a:cxn>
              <a:cxn ang="1045">
                <a:pos x="connsiteX1045" y="connsiteY1045"/>
              </a:cxn>
              <a:cxn ang="1046">
                <a:pos x="connsiteX1046" y="connsiteY1046"/>
              </a:cxn>
              <a:cxn ang="1047">
                <a:pos x="connsiteX1047" y="connsiteY1047"/>
              </a:cxn>
              <a:cxn ang="1048">
                <a:pos x="connsiteX1048" y="connsiteY1048"/>
              </a:cxn>
              <a:cxn ang="1049">
                <a:pos x="connsiteX1049" y="connsiteY1049"/>
              </a:cxn>
              <a:cxn ang="1050">
                <a:pos x="connsiteX1050" y="connsiteY1050"/>
              </a:cxn>
              <a:cxn ang="1051">
                <a:pos x="connsiteX1051" y="connsiteY1051"/>
              </a:cxn>
              <a:cxn ang="1052">
                <a:pos x="connsiteX1052" y="connsiteY1052"/>
              </a:cxn>
              <a:cxn ang="1053">
                <a:pos x="connsiteX1053" y="connsiteY1053"/>
              </a:cxn>
              <a:cxn ang="1054">
                <a:pos x="connsiteX1054" y="connsiteY1054"/>
              </a:cxn>
              <a:cxn ang="1055">
                <a:pos x="connsiteX1055" y="connsiteY1055"/>
              </a:cxn>
              <a:cxn ang="1056">
                <a:pos x="connsiteX1056" y="connsiteY1056"/>
              </a:cxn>
              <a:cxn ang="1057">
                <a:pos x="connsiteX1057" y="connsiteY1057"/>
              </a:cxn>
              <a:cxn ang="1058">
                <a:pos x="connsiteX1058" y="connsiteY1058"/>
              </a:cxn>
              <a:cxn ang="1059">
                <a:pos x="connsiteX1059" y="connsiteY1059"/>
              </a:cxn>
              <a:cxn ang="1060">
                <a:pos x="connsiteX1060" y="connsiteY1060"/>
              </a:cxn>
              <a:cxn ang="1061">
                <a:pos x="connsiteX1061" y="connsiteY1061"/>
              </a:cxn>
              <a:cxn ang="1062">
                <a:pos x="connsiteX1062" y="connsiteY1062"/>
              </a:cxn>
              <a:cxn ang="1063">
                <a:pos x="connsiteX1063" y="connsiteY1063"/>
              </a:cxn>
              <a:cxn ang="1064">
                <a:pos x="connsiteX1064" y="connsiteY1064"/>
              </a:cxn>
              <a:cxn ang="1065">
                <a:pos x="connsiteX1065" y="connsiteY1065"/>
              </a:cxn>
              <a:cxn ang="1066">
                <a:pos x="connsiteX1066" y="connsiteY1066"/>
              </a:cxn>
              <a:cxn ang="1067">
                <a:pos x="connsiteX1067" y="connsiteY1067"/>
              </a:cxn>
              <a:cxn ang="1068">
                <a:pos x="connsiteX1068" y="connsiteY1068"/>
              </a:cxn>
              <a:cxn ang="1069">
                <a:pos x="connsiteX1069" y="connsiteY1069"/>
              </a:cxn>
              <a:cxn ang="1070">
                <a:pos x="connsiteX1070" y="connsiteY1070"/>
              </a:cxn>
              <a:cxn ang="1071">
                <a:pos x="connsiteX1071" y="connsiteY1071"/>
              </a:cxn>
              <a:cxn ang="1072">
                <a:pos x="connsiteX1072" y="connsiteY1072"/>
              </a:cxn>
              <a:cxn ang="1073">
                <a:pos x="connsiteX1073" y="connsiteY1073"/>
              </a:cxn>
              <a:cxn ang="1074">
                <a:pos x="connsiteX1074" y="connsiteY1074"/>
              </a:cxn>
              <a:cxn ang="1075">
                <a:pos x="connsiteX1075" y="connsiteY1075"/>
              </a:cxn>
              <a:cxn ang="1076">
                <a:pos x="connsiteX1076" y="connsiteY1076"/>
              </a:cxn>
              <a:cxn ang="1077">
                <a:pos x="connsiteX1077" y="connsiteY1077"/>
              </a:cxn>
              <a:cxn ang="1078">
                <a:pos x="connsiteX1078" y="connsiteY1078"/>
              </a:cxn>
              <a:cxn ang="1079">
                <a:pos x="connsiteX1079" y="connsiteY1079"/>
              </a:cxn>
              <a:cxn ang="1080">
                <a:pos x="connsiteX1080" y="connsiteY1080"/>
              </a:cxn>
              <a:cxn ang="1081">
                <a:pos x="connsiteX1081" y="connsiteY1081"/>
              </a:cxn>
              <a:cxn ang="1082">
                <a:pos x="connsiteX1082" y="connsiteY1082"/>
              </a:cxn>
              <a:cxn ang="1083">
                <a:pos x="connsiteX1083" y="connsiteY1083"/>
              </a:cxn>
              <a:cxn ang="1084">
                <a:pos x="connsiteX1084" y="connsiteY1084"/>
              </a:cxn>
              <a:cxn ang="1085">
                <a:pos x="connsiteX1085" y="connsiteY1085"/>
              </a:cxn>
              <a:cxn ang="1086">
                <a:pos x="connsiteX1086" y="connsiteY1086"/>
              </a:cxn>
              <a:cxn ang="1087">
                <a:pos x="connsiteX1087" y="connsiteY1087"/>
              </a:cxn>
              <a:cxn ang="1088">
                <a:pos x="connsiteX1088" y="connsiteY1088"/>
              </a:cxn>
              <a:cxn ang="1089">
                <a:pos x="connsiteX1089" y="connsiteY1089"/>
              </a:cxn>
              <a:cxn ang="1090">
                <a:pos x="connsiteX1090" y="connsiteY1090"/>
              </a:cxn>
              <a:cxn ang="1091">
                <a:pos x="connsiteX1091" y="connsiteY1091"/>
              </a:cxn>
              <a:cxn ang="1092">
                <a:pos x="connsiteX1092" y="connsiteY1092"/>
              </a:cxn>
              <a:cxn ang="1093">
                <a:pos x="connsiteX1093" y="connsiteY1093"/>
              </a:cxn>
              <a:cxn ang="1094">
                <a:pos x="connsiteX1094" y="connsiteY1094"/>
              </a:cxn>
              <a:cxn ang="1095">
                <a:pos x="connsiteX1095" y="connsiteY1095"/>
              </a:cxn>
              <a:cxn ang="1096">
                <a:pos x="connsiteX1096" y="connsiteY1096"/>
              </a:cxn>
              <a:cxn ang="1097">
                <a:pos x="connsiteX1097" y="connsiteY1097"/>
              </a:cxn>
              <a:cxn ang="1098">
                <a:pos x="connsiteX1098" y="connsiteY1098"/>
              </a:cxn>
              <a:cxn ang="1099">
                <a:pos x="connsiteX1099" y="connsiteY1099"/>
              </a:cxn>
              <a:cxn ang="1100">
                <a:pos x="connsiteX1100" y="connsiteY1100"/>
              </a:cxn>
              <a:cxn ang="1101">
                <a:pos x="connsiteX1101" y="connsiteY1101"/>
              </a:cxn>
              <a:cxn ang="1102">
                <a:pos x="connsiteX1102" y="connsiteY1102"/>
              </a:cxn>
              <a:cxn ang="1103">
                <a:pos x="connsiteX1103" y="connsiteY1103"/>
              </a:cxn>
              <a:cxn ang="1104">
                <a:pos x="connsiteX1104" y="connsiteY1104"/>
              </a:cxn>
              <a:cxn ang="1105">
                <a:pos x="connsiteX1105" y="connsiteY1105"/>
              </a:cxn>
              <a:cxn ang="1106">
                <a:pos x="connsiteX1106" y="connsiteY1106"/>
              </a:cxn>
              <a:cxn ang="1107">
                <a:pos x="connsiteX1107" y="connsiteY1107"/>
              </a:cxn>
              <a:cxn ang="1108">
                <a:pos x="connsiteX1108" y="connsiteY1108"/>
              </a:cxn>
              <a:cxn ang="1109">
                <a:pos x="connsiteX1109" y="connsiteY1109"/>
              </a:cxn>
              <a:cxn ang="1110">
                <a:pos x="connsiteX1110" y="connsiteY1110"/>
              </a:cxn>
              <a:cxn ang="1111">
                <a:pos x="connsiteX1111" y="connsiteY1111"/>
              </a:cxn>
              <a:cxn ang="1112">
                <a:pos x="connsiteX1112" y="connsiteY1112"/>
              </a:cxn>
              <a:cxn ang="1113">
                <a:pos x="connsiteX1113" y="connsiteY1113"/>
              </a:cxn>
              <a:cxn ang="1114">
                <a:pos x="connsiteX1114" y="connsiteY1114"/>
              </a:cxn>
              <a:cxn ang="1115">
                <a:pos x="connsiteX1115" y="connsiteY1115"/>
              </a:cxn>
              <a:cxn ang="1116">
                <a:pos x="connsiteX1116" y="connsiteY1116"/>
              </a:cxn>
              <a:cxn ang="1117">
                <a:pos x="connsiteX1117" y="connsiteY1117"/>
              </a:cxn>
              <a:cxn ang="1118">
                <a:pos x="connsiteX1118" y="connsiteY1118"/>
              </a:cxn>
              <a:cxn ang="1119">
                <a:pos x="connsiteX1119" y="connsiteY1119"/>
              </a:cxn>
              <a:cxn ang="1120">
                <a:pos x="connsiteX1120" y="connsiteY1120"/>
              </a:cxn>
              <a:cxn ang="1121">
                <a:pos x="connsiteX1121" y="connsiteY1121"/>
              </a:cxn>
              <a:cxn ang="1122">
                <a:pos x="connsiteX1122" y="connsiteY1122"/>
              </a:cxn>
              <a:cxn ang="1123">
                <a:pos x="connsiteX1123" y="connsiteY1123"/>
              </a:cxn>
              <a:cxn ang="1124">
                <a:pos x="connsiteX1124" y="connsiteY1124"/>
              </a:cxn>
              <a:cxn ang="1125">
                <a:pos x="connsiteX1125" y="connsiteY1125"/>
              </a:cxn>
              <a:cxn ang="1126">
                <a:pos x="connsiteX1126" y="connsiteY1126"/>
              </a:cxn>
              <a:cxn ang="1127">
                <a:pos x="connsiteX1127" y="connsiteY1127"/>
              </a:cxn>
              <a:cxn ang="1128">
                <a:pos x="connsiteX1128" y="connsiteY1128"/>
              </a:cxn>
              <a:cxn ang="1129">
                <a:pos x="connsiteX1129" y="connsiteY1129"/>
              </a:cxn>
              <a:cxn ang="1130">
                <a:pos x="connsiteX1130" y="connsiteY1130"/>
              </a:cxn>
              <a:cxn ang="1131">
                <a:pos x="connsiteX1131" y="connsiteY1131"/>
              </a:cxn>
              <a:cxn ang="1132">
                <a:pos x="connsiteX1132" y="connsiteY1132"/>
              </a:cxn>
              <a:cxn ang="1133">
                <a:pos x="connsiteX1133" y="connsiteY1133"/>
              </a:cxn>
              <a:cxn ang="1134">
                <a:pos x="connsiteX1134" y="connsiteY1134"/>
              </a:cxn>
              <a:cxn ang="1135">
                <a:pos x="connsiteX1135" y="connsiteY1135"/>
              </a:cxn>
              <a:cxn ang="1136">
                <a:pos x="connsiteX1136" y="connsiteY1136"/>
              </a:cxn>
              <a:cxn ang="1137">
                <a:pos x="connsiteX1137" y="connsiteY1137"/>
              </a:cxn>
              <a:cxn ang="1138">
                <a:pos x="connsiteX1138" y="connsiteY1138"/>
              </a:cxn>
              <a:cxn ang="1139">
                <a:pos x="connsiteX1139" y="connsiteY1139"/>
              </a:cxn>
              <a:cxn ang="1140">
                <a:pos x="connsiteX1140" y="connsiteY1140"/>
              </a:cxn>
              <a:cxn ang="1141">
                <a:pos x="connsiteX1141" y="connsiteY1141"/>
              </a:cxn>
              <a:cxn ang="1142">
                <a:pos x="connsiteX1142" y="connsiteY1142"/>
              </a:cxn>
              <a:cxn ang="1143">
                <a:pos x="connsiteX1143" y="connsiteY1143"/>
              </a:cxn>
              <a:cxn ang="1144">
                <a:pos x="connsiteX1144" y="connsiteY1144"/>
              </a:cxn>
              <a:cxn ang="1145">
                <a:pos x="connsiteX1145" y="connsiteY1145"/>
              </a:cxn>
              <a:cxn ang="1146">
                <a:pos x="connsiteX1146" y="connsiteY1146"/>
              </a:cxn>
              <a:cxn ang="1147">
                <a:pos x="connsiteX1147" y="connsiteY1147"/>
              </a:cxn>
              <a:cxn ang="1148">
                <a:pos x="connsiteX1148" y="connsiteY1148"/>
              </a:cxn>
              <a:cxn ang="1149">
                <a:pos x="connsiteX1149" y="connsiteY1149"/>
              </a:cxn>
              <a:cxn ang="1150">
                <a:pos x="connsiteX1150" y="connsiteY1150"/>
              </a:cxn>
              <a:cxn ang="1151">
                <a:pos x="connsiteX1151" y="connsiteY1151"/>
              </a:cxn>
              <a:cxn ang="1152">
                <a:pos x="connsiteX1152" y="connsiteY1152"/>
              </a:cxn>
              <a:cxn ang="1153">
                <a:pos x="connsiteX1153" y="connsiteY1153"/>
              </a:cxn>
              <a:cxn ang="1154">
                <a:pos x="connsiteX1154" y="connsiteY1154"/>
              </a:cxn>
              <a:cxn ang="1155">
                <a:pos x="connsiteX1155" y="connsiteY1155"/>
              </a:cxn>
              <a:cxn ang="1156">
                <a:pos x="connsiteX1156" y="connsiteY1156"/>
              </a:cxn>
              <a:cxn ang="1157">
                <a:pos x="connsiteX1157" y="connsiteY1157"/>
              </a:cxn>
            </a:cxnLst>
            <a:rect l="l" t="t" r="r" b="b"/>
            <a:pathLst>
              <a:path w="413016" h="531685">
                <a:moveTo>
                  <a:pt x="374688" y="379476"/>
                </a:moveTo>
                <a:lnTo>
                  <a:pt x="374688" y="351002"/>
                </a:lnTo>
                <a:lnTo>
                  <a:pt x="374688" y="323303"/>
                </a:lnTo>
                <a:lnTo>
                  <a:pt x="374688" y="297154"/>
                </a:lnTo>
                <a:lnTo>
                  <a:pt x="374688" y="268947"/>
                </a:lnTo>
                <a:lnTo>
                  <a:pt x="374688" y="236842"/>
                </a:lnTo>
                <a:lnTo>
                  <a:pt x="374688" y="205270"/>
                </a:lnTo>
                <a:lnTo>
                  <a:pt x="374688" y="175501"/>
                </a:lnTo>
                <a:lnTo>
                  <a:pt x="374688" y="143141"/>
                </a:lnTo>
                <a:lnTo>
                  <a:pt x="374688" y="105867"/>
                </a:lnTo>
                <a:lnTo>
                  <a:pt x="374688" y="68859"/>
                </a:lnTo>
                <a:lnTo>
                  <a:pt x="374180" y="68072"/>
                </a:lnTo>
                <a:lnTo>
                  <a:pt x="372414" y="68072"/>
                </a:lnTo>
                <a:lnTo>
                  <a:pt x="371919" y="69888"/>
                </a:lnTo>
                <a:lnTo>
                  <a:pt x="370649" y="72478"/>
                </a:lnTo>
                <a:lnTo>
                  <a:pt x="369900" y="71437"/>
                </a:lnTo>
                <a:lnTo>
                  <a:pt x="367118" y="67043"/>
                </a:lnTo>
                <a:lnTo>
                  <a:pt x="360311" y="64198"/>
                </a:lnTo>
                <a:lnTo>
                  <a:pt x="359816" y="62636"/>
                </a:lnTo>
                <a:lnTo>
                  <a:pt x="355015" y="60058"/>
                </a:lnTo>
                <a:lnTo>
                  <a:pt x="355015" y="59016"/>
                </a:lnTo>
                <a:lnTo>
                  <a:pt x="353758" y="57200"/>
                </a:lnTo>
                <a:lnTo>
                  <a:pt x="344182" y="52031"/>
                </a:lnTo>
                <a:lnTo>
                  <a:pt x="343166" y="53060"/>
                </a:lnTo>
                <a:lnTo>
                  <a:pt x="341655" y="53327"/>
                </a:lnTo>
                <a:lnTo>
                  <a:pt x="340398" y="52285"/>
                </a:lnTo>
                <a:lnTo>
                  <a:pt x="340652" y="55397"/>
                </a:lnTo>
                <a:lnTo>
                  <a:pt x="340144" y="56946"/>
                </a:lnTo>
                <a:lnTo>
                  <a:pt x="338124" y="54101"/>
                </a:lnTo>
                <a:lnTo>
                  <a:pt x="336613" y="53060"/>
                </a:lnTo>
                <a:lnTo>
                  <a:pt x="335356" y="54101"/>
                </a:lnTo>
                <a:lnTo>
                  <a:pt x="328548" y="55397"/>
                </a:lnTo>
                <a:lnTo>
                  <a:pt x="328294" y="56172"/>
                </a:lnTo>
                <a:lnTo>
                  <a:pt x="325272" y="58242"/>
                </a:lnTo>
                <a:lnTo>
                  <a:pt x="322745" y="58242"/>
                </a:lnTo>
                <a:lnTo>
                  <a:pt x="320979" y="56172"/>
                </a:lnTo>
                <a:lnTo>
                  <a:pt x="320471" y="58242"/>
                </a:lnTo>
                <a:lnTo>
                  <a:pt x="315683" y="57721"/>
                </a:lnTo>
                <a:lnTo>
                  <a:pt x="315429" y="57200"/>
                </a:lnTo>
                <a:lnTo>
                  <a:pt x="315937" y="55651"/>
                </a:lnTo>
                <a:lnTo>
                  <a:pt x="310641" y="54622"/>
                </a:lnTo>
                <a:lnTo>
                  <a:pt x="308127" y="52031"/>
                </a:lnTo>
                <a:lnTo>
                  <a:pt x="305346" y="50215"/>
                </a:lnTo>
                <a:lnTo>
                  <a:pt x="297027" y="50215"/>
                </a:lnTo>
                <a:lnTo>
                  <a:pt x="291985" y="51511"/>
                </a:lnTo>
                <a:lnTo>
                  <a:pt x="284416" y="47370"/>
                </a:lnTo>
                <a:lnTo>
                  <a:pt x="281139" y="46596"/>
                </a:lnTo>
                <a:lnTo>
                  <a:pt x="279120" y="44526"/>
                </a:lnTo>
                <a:lnTo>
                  <a:pt x="275094" y="43230"/>
                </a:lnTo>
                <a:lnTo>
                  <a:pt x="270802" y="42964"/>
                </a:lnTo>
                <a:lnTo>
                  <a:pt x="270294" y="40373"/>
                </a:lnTo>
                <a:lnTo>
                  <a:pt x="265760" y="39344"/>
                </a:lnTo>
                <a:lnTo>
                  <a:pt x="260210" y="36753"/>
                </a:lnTo>
                <a:lnTo>
                  <a:pt x="254660" y="36753"/>
                </a:lnTo>
                <a:lnTo>
                  <a:pt x="252399" y="38303"/>
                </a:lnTo>
                <a:lnTo>
                  <a:pt x="245846" y="40894"/>
                </a:lnTo>
                <a:lnTo>
                  <a:pt x="246341" y="39344"/>
                </a:lnTo>
                <a:lnTo>
                  <a:pt x="248361" y="39090"/>
                </a:lnTo>
                <a:lnTo>
                  <a:pt x="247853" y="37274"/>
                </a:lnTo>
                <a:lnTo>
                  <a:pt x="246341" y="36499"/>
                </a:lnTo>
                <a:lnTo>
                  <a:pt x="243827" y="36233"/>
                </a:lnTo>
                <a:lnTo>
                  <a:pt x="234238" y="39090"/>
                </a:lnTo>
                <a:lnTo>
                  <a:pt x="226682" y="38303"/>
                </a:lnTo>
                <a:lnTo>
                  <a:pt x="228942" y="36233"/>
                </a:lnTo>
                <a:lnTo>
                  <a:pt x="229196" y="34163"/>
                </a:lnTo>
                <a:lnTo>
                  <a:pt x="219875" y="34163"/>
                </a:lnTo>
                <a:lnTo>
                  <a:pt x="218363" y="33388"/>
                </a:lnTo>
                <a:lnTo>
                  <a:pt x="223647" y="33134"/>
                </a:lnTo>
                <a:lnTo>
                  <a:pt x="222389" y="31064"/>
                </a:lnTo>
                <a:lnTo>
                  <a:pt x="219875" y="31064"/>
                </a:lnTo>
                <a:lnTo>
                  <a:pt x="219367" y="29502"/>
                </a:lnTo>
                <a:lnTo>
                  <a:pt x="221132" y="25628"/>
                </a:lnTo>
                <a:lnTo>
                  <a:pt x="221132" y="22517"/>
                </a:lnTo>
                <a:lnTo>
                  <a:pt x="216598" y="20701"/>
                </a:lnTo>
                <a:lnTo>
                  <a:pt x="212559" y="20701"/>
                </a:lnTo>
                <a:lnTo>
                  <a:pt x="213067" y="24333"/>
                </a:lnTo>
                <a:lnTo>
                  <a:pt x="212559" y="23558"/>
                </a:lnTo>
                <a:lnTo>
                  <a:pt x="210540" y="24333"/>
                </a:lnTo>
                <a:lnTo>
                  <a:pt x="209778" y="20967"/>
                </a:lnTo>
                <a:lnTo>
                  <a:pt x="208521" y="17856"/>
                </a:lnTo>
                <a:lnTo>
                  <a:pt x="206006" y="17856"/>
                </a:lnTo>
                <a:lnTo>
                  <a:pt x="203479" y="18376"/>
                </a:lnTo>
                <a:lnTo>
                  <a:pt x="199199" y="21488"/>
                </a:lnTo>
                <a:lnTo>
                  <a:pt x="197929" y="19418"/>
                </a:lnTo>
                <a:lnTo>
                  <a:pt x="196164" y="20701"/>
                </a:lnTo>
                <a:lnTo>
                  <a:pt x="194398" y="23558"/>
                </a:lnTo>
                <a:lnTo>
                  <a:pt x="192392" y="23558"/>
                </a:lnTo>
                <a:lnTo>
                  <a:pt x="190868" y="21488"/>
                </a:lnTo>
                <a:lnTo>
                  <a:pt x="188353" y="21488"/>
                </a:lnTo>
                <a:lnTo>
                  <a:pt x="186588" y="20192"/>
                </a:lnTo>
                <a:lnTo>
                  <a:pt x="187591" y="18122"/>
                </a:lnTo>
                <a:lnTo>
                  <a:pt x="184823" y="11645"/>
                </a:lnTo>
                <a:lnTo>
                  <a:pt x="180530" y="10096"/>
                </a:lnTo>
                <a:lnTo>
                  <a:pt x="180530" y="12420"/>
                </a:lnTo>
                <a:lnTo>
                  <a:pt x="178765" y="10350"/>
                </a:lnTo>
                <a:lnTo>
                  <a:pt x="179019" y="13195"/>
                </a:lnTo>
                <a:lnTo>
                  <a:pt x="177507" y="13195"/>
                </a:lnTo>
                <a:lnTo>
                  <a:pt x="175742" y="15011"/>
                </a:lnTo>
                <a:lnTo>
                  <a:pt x="175234" y="18630"/>
                </a:lnTo>
                <a:lnTo>
                  <a:pt x="177507" y="21488"/>
                </a:lnTo>
                <a:lnTo>
                  <a:pt x="177507" y="23558"/>
                </a:lnTo>
                <a:lnTo>
                  <a:pt x="177761" y="26657"/>
                </a:lnTo>
                <a:lnTo>
                  <a:pt x="175234" y="26657"/>
                </a:lnTo>
                <a:lnTo>
                  <a:pt x="174993" y="24333"/>
                </a:lnTo>
                <a:lnTo>
                  <a:pt x="173481" y="22517"/>
                </a:lnTo>
                <a:lnTo>
                  <a:pt x="172211" y="24333"/>
                </a:lnTo>
                <a:lnTo>
                  <a:pt x="170954" y="21488"/>
                </a:lnTo>
                <a:lnTo>
                  <a:pt x="170446" y="24853"/>
                </a:lnTo>
                <a:lnTo>
                  <a:pt x="165658" y="21488"/>
                </a:lnTo>
                <a:lnTo>
                  <a:pt x="163639" y="21221"/>
                </a:lnTo>
                <a:lnTo>
                  <a:pt x="162890" y="21996"/>
                </a:lnTo>
                <a:lnTo>
                  <a:pt x="164896" y="17081"/>
                </a:lnTo>
                <a:lnTo>
                  <a:pt x="166420" y="18122"/>
                </a:lnTo>
                <a:lnTo>
                  <a:pt x="169443" y="16560"/>
                </a:lnTo>
                <a:lnTo>
                  <a:pt x="173723" y="12687"/>
                </a:lnTo>
                <a:lnTo>
                  <a:pt x="173977" y="10871"/>
                </a:lnTo>
                <a:lnTo>
                  <a:pt x="173723" y="8547"/>
                </a:lnTo>
                <a:lnTo>
                  <a:pt x="171716" y="6730"/>
                </a:lnTo>
                <a:lnTo>
                  <a:pt x="166662" y="7759"/>
                </a:lnTo>
                <a:lnTo>
                  <a:pt x="166420" y="6985"/>
                </a:lnTo>
                <a:lnTo>
                  <a:pt x="165912" y="4140"/>
                </a:lnTo>
                <a:lnTo>
                  <a:pt x="163893" y="2844"/>
                </a:lnTo>
                <a:lnTo>
                  <a:pt x="161874" y="3886"/>
                </a:lnTo>
                <a:lnTo>
                  <a:pt x="160108" y="2590"/>
                </a:lnTo>
                <a:lnTo>
                  <a:pt x="158089" y="0"/>
                </a:lnTo>
                <a:lnTo>
                  <a:pt x="156832" y="774"/>
                </a:lnTo>
                <a:lnTo>
                  <a:pt x="156083" y="2590"/>
                </a:lnTo>
                <a:lnTo>
                  <a:pt x="154558" y="4394"/>
                </a:lnTo>
                <a:lnTo>
                  <a:pt x="154317" y="6210"/>
                </a:lnTo>
                <a:lnTo>
                  <a:pt x="153555" y="5689"/>
                </a:lnTo>
                <a:lnTo>
                  <a:pt x="154317" y="8547"/>
                </a:lnTo>
                <a:lnTo>
                  <a:pt x="153301" y="9575"/>
                </a:lnTo>
                <a:lnTo>
                  <a:pt x="151790" y="8547"/>
                </a:lnTo>
                <a:lnTo>
                  <a:pt x="150787" y="9055"/>
                </a:lnTo>
                <a:lnTo>
                  <a:pt x="150533" y="10350"/>
                </a:lnTo>
                <a:lnTo>
                  <a:pt x="149021" y="12420"/>
                </a:lnTo>
                <a:lnTo>
                  <a:pt x="147256" y="15531"/>
                </a:lnTo>
                <a:lnTo>
                  <a:pt x="140690" y="22263"/>
                </a:lnTo>
                <a:lnTo>
                  <a:pt x="135153" y="22263"/>
                </a:lnTo>
                <a:lnTo>
                  <a:pt x="135407" y="23558"/>
                </a:lnTo>
                <a:lnTo>
                  <a:pt x="128841" y="24853"/>
                </a:lnTo>
                <a:lnTo>
                  <a:pt x="123799" y="23558"/>
                </a:lnTo>
                <a:lnTo>
                  <a:pt x="124815" y="24853"/>
                </a:lnTo>
                <a:lnTo>
                  <a:pt x="122542" y="26136"/>
                </a:lnTo>
                <a:lnTo>
                  <a:pt x="123304" y="29248"/>
                </a:lnTo>
                <a:lnTo>
                  <a:pt x="119011" y="26657"/>
                </a:lnTo>
                <a:lnTo>
                  <a:pt x="121030" y="23812"/>
                </a:lnTo>
                <a:lnTo>
                  <a:pt x="121780" y="21488"/>
                </a:lnTo>
                <a:lnTo>
                  <a:pt x="125069" y="20192"/>
                </a:lnTo>
                <a:lnTo>
                  <a:pt x="126072" y="18897"/>
                </a:lnTo>
                <a:lnTo>
                  <a:pt x="120522" y="20967"/>
                </a:lnTo>
                <a:lnTo>
                  <a:pt x="117500" y="22783"/>
                </a:lnTo>
                <a:lnTo>
                  <a:pt x="113969" y="26136"/>
                </a:lnTo>
                <a:lnTo>
                  <a:pt x="112966" y="28219"/>
                </a:lnTo>
                <a:lnTo>
                  <a:pt x="112966" y="29248"/>
                </a:lnTo>
                <a:lnTo>
                  <a:pt x="110947" y="30022"/>
                </a:lnTo>
                <a:lnTo>
                  <a:pt x="112204" y="31318"/>
                </a:lnTo>
                <a:lnTo>
                  <a:pt x="113969" y="32092"/>
                </a:lnTo>
                <a:lnTo>
                  <a:pt x="115227" y="35204"/>
                </a:lnTo>
                <a:lnTo>
                  <a:pt x="116992" y="36499"/>
                </a:lnTo>
                <a:lnTo>
                  <a:pt x="119519" y="35979"/>
                </a:lnTo>
                <a:lnTo>
                  <a:pt x="116243" y="37528"/>
                </a:lnTo>
                <a:lnTo>
                  <a:pt x="114223" y="37528"/>
                </a:lnTo>
                <a:lnTo>
                  <a:pt x="113461" y="40119"/>
                </a:lnTo>
                <a:lnTo>
                  <a:pt x="114223" y="41935"/>
                </a:lnTo>
                <a:lnTo>
                  <a:pt x="113969" y="45034"/>
                </a:lnTo>
                <a:lnTo>
                  <a:pt x="112712" y="47104"/>
                </a:lnTo>
                <a:lnTo>
                  <a:pt x="111442" y="45300"/>
                </a:lnTo>
                <a:lnTo>
                  <a:pt x="111442" y="41935"/>
                </a:lnTo>
                <a:lnTo>
                  <a:pt x="109435" y="43484"/>
                </a:lnTo>
                <a:lnTo>
                  <a:pt x="110947" y="40894"/>
                </a:lnTo>
                <a:lnTo>
                  <a:pt x="110693" y="37795"/>
                </a:lnTo>
                <a:lnTo>
                  <a:pt x="112204" y="36233"/>
                </a:lnTo>
                <a:lnTo>
                  <a:pt x="111442" y="33908"/>
                </a:lnTo>
                <a:lnTo>
                  <a:pt x="108927" y="33134"/>
                </a:lnTo>
                <a:lnTo>
                  <a:pt x="102120" y="38303"/>
                </a:lnTo>
                <a:lnTo>
                  <a:pt x="102120" y="39344"/>
                </a:lnTo>
                <a:lnTo>
                  <a:pt x="105397" y="37528"/>
                </a:lnTo>
                <a:lnTo>
                  <a:pt x="102869" y="40373"/>
                </a:lnTo>
                <a:lnTo>
                  <a:pt x="92290" y="47625"/>
                </a:lnTo>
                <a:lnTo>
                  <a:pt x="87744" y="48666"/>
                </a:lnTo>
                <a:lnTo>
                  <a:pt x="85229" y="51765"/>
                </a:lnTo>
                <a:lnTo>
                  <a:pt x="86233" y="49441"/>
                </a:lnTo>
                <a:lnTo>
                  <a:pt x="86233" y="47370"/>
                </a:lnTo>
                <a:lnTo>
                  <a:pt x="87744" y="45821"/>
                </a:lnTo>
                <a:lnTo>
                  <a:pt x="84975" y="45300"/>
                </a:lnTo>
                <a:lnTo>
                  <a:pt x="82194" y="51765"/>
                </a:lnTo>
                <a:lnTo>
                  <a:pt x="81445" y="54622"/>
                </a:lnTo>
                <a:lnTo>
                  <a:pt x="86233" y="59016"/>
                </a:lnTo>
                <a:lnTo>
                  <a:pt x="89001" y="60312"/>
                </a:lnTo>
                <a:lnTo>
                  <a:pt x="89001" y="61861"/>
                </a:lnTo>
                <a:lnTo>
                  <a:pt x="81699" y="58242"/>
                </a:lnTo>
                <a:lnTo>
                  <a:pt x="80937" y="56426"/>
                </a:lnTo>
                <a:lnTo>
                  <a:pt x="78663" y="56172"/>
                </a:lnTo>
                <a:lnTo>
                  <a:pt x="77406" y="58762"/>
                </a:lnTo>
                <a:lnTo>
                  <a:pt x="71856" y="65493"/>
                </a:lnTo>
                <a:lnTo>
                  <a:pt x="74383" y="66776"/>
                </a:lnTo>
                <a:lnTo>
                  <a:pt x="80187" y="67043"/>
                </a:lnTo>
                <a:lnTo>
                  <a:pt x="79171" y="67563"/>
                </a:lnTo>
                <a:lnTo>
                  <a:pt x="72364" y="67563"/>
                </a:lnTo>
                <a:lnTo>
                  <a:pt x="70599" y="68338"/>
                </a:lnTo>
                <a:lnTo>
                  <a:pt x="70345" y="69367"/>
                </a:lnTo>
                <a:lnTo>
                  <a:pt x="73367" y="72999"/>
                </a:lnTo>
                <a:lnTo>
                  <a:pt x="76149" y="74548"/>
                </a:lnTo>
                <a:lnTo>
                  <a:pt x="75387" y="75844"/>
                </a:lnTo>
                <a:lnTo>
                  <a:pt x="70345" y="72224"/>
                </a:lnTo>
                <a:lnTo>
                  <a:pt x="70599" y="74295"/>
                </a:lnTo>
                <a:lnTo>
                  <a:pt x="68833" y="82308"/>
                </a:lnTo>
                <a:lnTo>
                  <a:pt x="68084" y="83604"/>
                </a:lnTo>
                <a:lnTo>
                  <a:pt x="67830" y="79209"/>
                </a:lnTo>
                <a:lnTo>
                  <a:pt x="66319" y="85674"/>
                </a:lnTo>
                <a:lnTo>
                  <a:pt x="63284" y="92151"/>
                </a:lnTo>
                <a:lnTo>
                  <a:pt x="56984" y="98107"/>
                </a:lnTo>
                <a:lnTo>
                  <a:pt x="47650" y="100431"/>
                </a:lnTo>
                <a:lnTo>
                  <a:pt x="39077" y="101726"/>
                </a:lnTo>
                <a:lnTo>
                  <a:pt x="32016" y="103797"/>
                </a:lnTo>
                <a:lnTo>
                  <a:pt x="29502" y="103543"/>
                </a:lnTo>
                <a:lnTo>
                  <a:pt x="31521" y="102768"/>
                </a:lnTo>
                <a:lnTo>
                  <a:pt x="31267" y="101726"/>
                </a:lnTo>
                <a:lnTo>
                  <a:pt x="25717" y="102247"/>
                </a:lnTo>
                <a:lnTo>
                  <a:pt x="25717" y="102768"/>
                </a:lnTo>
                <a:lnTo>
                  <a:pt x="25971" y="103797"/>
                </a:lnTo>
                <a:lnTo>
                  <a:pt x="25463" y="108457"/>
                </a:lnTo>
                <a:lnTo>
                  <a:pt x="25463" y="112598"/>
                </a:lnTo>
                <a:lnTo>
                  <a:pt x="24714" y="117259"/>
                </a:lnTo>
                <a:lnTo>
                  <a:pt x="25971" y="117779"/>
                </a:lnTo>
                <a:lnTo>
                  <a:pt x="27228" y="117005"/>
                </a:lnTo>
                <a:lnTo>
                  <a:pt x="25717" y="118808"/>
                </a:lnTo>
                <a:lnTo>
                  <a:pt x="22186" y="120370"/>
                </a:lnTo>
                <a:lnTo>
                  <a:pt x="21437" y="121920"/>
                </a:lnTo>
                <a:lnTo>
                  <a:pt x="19913" y="121920"/>
                </a:lnTo>
                <a:lnTo>
                  <a:pt x="21678" y="120370"/>
                </a:lnTo>
                <a:lnTo>
                  <a:pt x="22186" y="118300"/>
                </a:lnTo>
                <a:lnTo>
                  <a:pt x="21678" y="118554"/>
                </a:lnTo>
                <a:lnTo>
                  <a:pt x="17906" y="121145"/>
                </a:lnTo>
                <a:lnTo>
                  <a:pt x="17398" y="122694"/>
                </a:lnTo>
                <a:lnTo>
                  <a:pt x="25717" y="126580"/>
                </a:lnTo>
                <a:lnTo>
                  <a:pt x="28244" y="129425"/>
                </a:lnTo>
                <a:lnTo>
                  <a:pt x="29756" y="132270"/>
                </a:lnTo>
                <a:lnTo>
                  <a:pt x="35305" y="135635"/>
                </a:lnTo>
                <a:lnTo>
                  <a:pt x="38328" y="136410"/>
                </a:lnTo>
                <a:lnTo>
                  <a:pt x="45885" y="143916"/>
                </a:lnTo>
                <a:lnTo>
                  <a:pt x="51942" y="148056"/>
                </a:lnTo>
                <a:lnTo>
                  <a:pt x="55727" y="151942"/>
                </a:lnTo>
                <a:lnTo>
                  <a:pt x="55727" y="153238"/>
                </a:lnTo>
                <a:lnTo>
                  <a:pt x="57988" y="155054"/>
                </a:lnTo>
                <a:lnTo>
                  <a:pt x="58750" y="157378"/>
                </a:lnTo>
                <a:lnTo>
                  <a:pt x="59753" y="160743"/>
                </a:lnTo>
                <a:lnTo>
                  <a:pt x="60769" y="162039"/>
                </a:lnTo>
                <a:lnTo>
                  <a:pt x="60007" y="162813"/>
                </a:lnTo>
                <a:lnTo>
                  <a:pt x="60515" y="165925"/>
                </a:lnTo>
                <a:lnTo>
                  <a:pt x="61518" y="170065"/>
                </a:lnTo>
                <a:lnTo>
                  <a:pt x="65303" y="170586"/>
                </a:lnTo>
                <a:lnTo>
                  <a:pt x="67576" y="172389"/>
                </a:lnTo>
                <a:lnTo>
                  <a:pt x="73367" y="174726"/>
                </a:lnTo>
                <a:lnTo>
                  <a:pt x="72364" y="173431"/>
                </a:lnTo>
                <a:lnTo>
                  <a:pt x="73621" y="172389"/>
                </a:lnTo>
                <a:lnTo>
                  <a:pt x="74129" y="170319"/>
                </a:lnTo>
                <a:lnTo>
                  <a:pt x="77660" y="170586"/>
                </a:lnTo>
                <a:lnTo>
                  <a:pt x="78168" y="170065"/>
                </a:lnTo>
                <a:lnTo>
                  <a:pt x="77406" y="168516"/>
                </a:lnTo>
                <a:lnTo>
                  <a:pt x="78917" y="167728"/>
                </a:lnTo>
                <a:lnTo>
                  <a:pt x="79933" y="167728"/>
                </a:lnTo>
                <a:lnTo>
                  <a:pt x="76898" y="174205"/>
                </a:lnTo>
                <a:lnTo>
                  <a:pt x="78168" y="175247"/>
                </a:lnTo>
                <a:lnTo>
                  <a:pt x="80429" y="173431"/>
                </a:lnTo>
                <a:lnTo>
                  <a:pt x="84467" y="172389"/>
                </a:lnTo>
                <a:lnTo>
                  <a:pt x="87744" y="172656"/>
                </a:lnTo>
                <a:lnTo>
                  <a:pt x="89255" y="173164"/>
                </a:lnTo>
                <a:lnTo>
                  <a:pt x="91274" y="175501"/>
                </a:lnTo>
                <a:lnTo>
                  <a:pt x="90525" y="176796"/>
                </a:lnTo>
                <a:lnTo>
                  <a:pt x="87998" y="177571"/>
                </a:lnTo>
                <a:lnTo>
                  <a:pt x="86486" y="182486"/>
                </a:lnTo>
                <a:lnTo>
                  <a:pt x="89509" y="187147"/>
                </a:lnTo>
                <a:lnTo>
                  <a:pt x="93802" y="190512"/>
                </a:lnTo>
                <a:lnTo>
                  <a:pt x="94551" y="188696"/>
                </a:lnTo>
                <a:lnTo>
                  <a:pt x="94551" y="185851"/>
                </a:lnTo>
                <a:lnTo>
                  <a:pt x="95313" y="184556"/>
                </a:lnTo>
                <a:lnTo>
                  <a:pt x="95059" y="187413"/>
                </a:lnTo>
                <a:lnTo>
                  <a:pt x="96062" y="188188"/>
                </a:lnTo>
                <a:lnTo>
                  <a:pt x="96570" y="186626"/>
                </a:lnTo>
                <a:lnTo>
                  <a:pt x="100609" y="186372"/>
                </a:lnTo>
                <a:lnTo>
                  <a:pt x="104635" y="189217"/>
                </a:lnTo>
                <a:lnTo>
                  <a:pt x="107670" y="188188"/>
                </a:lnTo>
                <a:lnTo>
                  <a:pt x="109931" y="185597"/>
                </a:lnTo>
                <a:lnTo>
                  <a:pt x="112458" y="186372"/>
                </a:lnTo>
                <a:lnTo>
                  <a:pt x="114223" y="184556"/>
                </a:lnTo>
                <a:lnTo>
                  <a:pt x="118249" y="185331"/>
                </a:lnTo>
                <a:lnTo>
                  <a:pt x="116992" y="186893"/>
                </a:lnTo>
                <a:lnTo>
                  <a:pt x="110947" y="189217"/>
                </a:lnTo>
                <a:lnTo>
                  <a:pt x="109677" y="191287"/>
                </a:lnTo>
                <a:lnTo>
                  <a:pt x="111201" y="192062"/>
                </a:lnTo>
                <a:lnTo>
                  <a:pt x="111696" y="190512"/>
                </a:lnTo>
                <a:lnTo>
                  <a:pt x="117754" y="188442"/>
                </a:lnTo>
                <a:lnTo>
                  <a:pt x="119011" y="189483"/>
                </a:lnTo>
                <a:lnTo>
                  <a:pt x="119011" y="191287"/>
                </a:lnTo>
                <a:lnTo>
                  <a:pt x="116992" y="192849"/>
                </a:lnTo>
                <a:lnTo>
                  <a:pt x="111442" y="193357"/>
                </a:lnTo>
                <a:lnTo>
                  <a:pt x="109435" y="194132"/>
                </a:lnTo>
                <a:lnTo>
                  <a:pt x="108419" y="195694"/>
                </a:lnTo>
                <a:lnTo>
                  <a:pt x="103377" y="196469"/>
                </a:lnTo>
                <a:lnTo>
                  <a:pt x="101612" y="196214"/>
                </a:lnTo>
                <a:lnTo>
                  <a:pt x="100355" y="194132"/>
                </a:lnTo>
                <a:lnTo>
                  <a:pt x="98844" y="193624"/>
                </a:lnTo>
                <a:lnTo>
                  <a:pt x="98082" y="192582"/>
                </a:lnTo>
                <a:lnTo>
                  <a:pt x="96316" y="192328"/>
                </a:lnTo>
                <a:lnTo>
                  <a:pt x="96062" y="190766"/>
                </a:lnTo>
                <a:lnTo>
                  <a:pt x="94805" y="191033"/>
                </a:lnTo>
                <a:lnTo>
                  <a:pt x="93040" y="192582"/>
                </a:lnTo>
                <a:lnTo>
                  <a:pt x="88506" y="192582"/>
                </a:lnTo>
                <a:lnTo>
                  <a:pt x="86233" y="190512"/>
                </a:lnTo>
                <a:lnTo>
                  <a:pt x="83705" y="185597"/>
                </a:lnTo>
                <a:lnTo>
                  <a:pt x="85229" y="189992"/>
                </a:lnTo>
                <a:lnTo>
                  <a:pt x="86741" y="192582"/>
                </a:lnTo>
                <a:lnTo>
                  <a:pt x="85470" y="195427"/>
                </a:lnTo>
                <a:lnTo>
                  <a:pt x="85470" y="198285"/>
                </a:lnTo>
                <a:lnTo>
                  <a:pt x="87236" y="199059"/>
                </a:lnTo>
                <a:lnTo>
                  <a:pt x="86741" y="197764"/>
                </a:lnTo>
                <a:lnTo>
                  <a:pt x="87998" y="194919"/>
                </a:lnTo>
                <a:lnTo>
                  <a:pt x="91020" y="195427"/>
                </a:lnTo>
                <a:lnTo>
                  <a:pt x="97828" y="197764"/>
                </a:lnTo>
                <a:lnTo>
                  <a:pt x="99339" y="199567"/>
                </a:lnTo>
                <a:lnTo>
                  <a:pt x="99098" y="201904"/>
                </a:lnTo>
                <a:lnTo>
                  <a:pt x="97078" y="204749"/>
                </a:lnTo>
                <a:lnTo>
                  <a:pt x="97332" y="203200"/>
                </a:lnTo>
                <a:lnTo>
                  <a:pt x="96570" y="201650"/>
                </a:lnTo>
                <a:lnTo>
                  <a:pt x="91782" y="199567"/>
                </a:lnTo>
                <a:lnTo>
                  <a:pt x="89255" y="205270"/>
                </a:lnTo>
                <a:lnTo>
                  <a:pt x="88252" y="207594"/>
                </a:lnTo>
                <a:lnTo>
                  <a:pt x="88252" y="209410"/>
                </a:lnTo>
                <a:lnTo>
                  <a:pt x="87236" y="210705"/>
                </a:lnTo>
                <a:lnTo>
                  <a:pt x="85470" y="209664"/>
                </a:lnTo>
                <a:lnTo>
                  <a:pt x="84975" y="208114"/>
                </a:lnTo>
                <a:lnTo>
                  <a:pt x="83705" y="206565"/>
                </a:lnTo>
                <a:lnTo>
                  <a:pt x="81191" y="207340"/>
                </a:lnTo>
                <a:lnTo>
                  <a:pt x="80937" y="207860"/>
                </a:lnTo>
                <a:lnTo>
                  <a:pt x="79171" y="206819"/>
                </a:lnTo>
                <a:lnTo>
                  <a:pt x="76149" y="207594"/>
                </a:lnTo>
                <a:lnTo>
                  <a:pt x="75641" y="206298"/>
                </a:lnTo>
                <a:lnTo>
                  <a:pt x="74637" y="207340"/>
                </a:lnTo>
                <a:lnTo>
                  <a:pt x="74891" y="205790"/>
                </a:lnTo>
                <a:lnTo>
                  <a:pt x="72872" y="206044"/>
                </a:lnTo>
                <a:lnTo>
                  <a:pt x="71856" y="207594"/>
                </a:lnTo>
                <a:lnTo>
                  <a:pt x="70599" y="206819"/>
                </a:lnTo>
                <a:lnTo>
                  <a:pt x="67830" y="206298"/>
                </a:lnTo>
                <a:lnTo>
                  <a:pt x="62026" y="206819"/>
                </a:lnTo>
                <a:lnTo>
                  <a:pt x="59753" y="205003"/>
                </a:lnTo>
                <a:lnTo>
                  <a:pt x="59753" y="202425"/>
                </a:lnTo>
                <a:lnTo>
                  <a:pt x="55727" y="202158"/>
                </a:lnTo>
                <a:lnTo>
                  <a:pt x="60007" y="198539"/>
                </a:lnTo>
                <a:lnTo>
                  <a:pt x="59753" y="195694"/>
                </a:lnTo>
                <a:lnTo>
                  <a:pt x="60007" y="192582"/>
                </a:lnTo>
                <a:lnTo>
                  <a:pt x="59753" y="190512"/>
                </a:lnTo>
                <a:lnTo>
                  <a:pt x="57238" y="188696"/>
                </a:lnTo>
                <a:lnTo>
                  <a:pt x="57988" y="188188"/>
                </a:lnTo>
                <a:lnTo>
                  <a:pt x="62026" y="187413"/>
                </a:lnTo>
                <a:lnTo>
                  <a:pt x="57238" y="187147"/>
                </a:lnTo>
                <a:lnTo>
                  <a:pt x="54216" y="188188"/>
                </a:lnTo>
                <a:lnTo>
                  <a:pt x="47409" y="188442"/>
                </a:lnTo>
                <a:lnTo>
                  <a:pt x="43370" y="193357"/>
                </a:lnTo>
                <a:lnTo>
                  <a:pt x="40347" y="193878"/>
                </a:lnTo>
                <a:lnTo>
                  <a:pt x="38823" y="194919"/>
                </a:lnTo>
                <a:lnTo>
                  <a:pt x="37566" y="194652"/>
                </a:lnTo>
                <a:lnTo>
                  <a:pt x="34289" y="196989"/>
                </a:lnTo>
                <a:lnTo>
                  <a:pt x="31521" y="199834"/>
                </a:lnTo>
                <a:lnTo>
                  <a:pt x="34036" y="201904"/>
                </a:lnTo>
                <a:lnTo>
                  <a:pt x="35547" y="204495"/>
                </a:lnTo>
                <a:lnTo>
                  <a:pt x="34289" y="205003"/>
                </a:lnTo>
                <a:lnTo>
                  <a:pt x="28994" y="205270"/>
                </a:lnTo>
                <a:lnTo>
                  <a:pt x="27990" y="204495"/>
                </a:lnTo>
                <a:lnTo>
                  <a:pt x="27482" y="202679"/>
                </a:lnTo>
                <a:lnTo>
                  <a:pt x="25463" y="203720"/>
                </a:lnTo>
                <a:lnTo>
                  <a:pt x="19418" y="207594"/>
                </a:lnTo>
                <a:lnTo>
                  <a:pt x="17906" y="209664"/>
                </a:lnTo>
                <a:lnTo>
                  <a:pt x="17144" y="209156"/>
                </a:lnTo>
                <a:lnTo>
                  <a:pt x="16636" y="210705"/>
                </a:lnTo>
                <a:lnTo>
                  <a:pt x="15379" y="213029"/>
                </a:lnTo>
                <a:lnTo>
                  <a:pt x="12611" y="214325"/>
                </a:lnTo>
                <a:lnTo>
                  <a:pt x="11341" y="212775"/>
                </a:lnTo>
                <a:lnTo>
                  <a:pt x="9080" y="214591"/>
                </a:lnTo>
                <a:lnTo>
                  <a:pt x="8064" y="216141"/>
                </a:lnTo>
                <a:lnTo>
                  <a:pt x="8064" y="217436"/>
                </a:lnTo>
                <a:lnTo>
                  <a:pt x="8572" y="217957"/>
                </a:lnTo>
                <a:lnTo>
                  <a:pt x="2768" y="221322"/>
                </a:lnTo>
                <a:lnTo>
                  <a:pt x="1511" y="221576"/>
                </a:lnTo>
                <a:lnTo>
                  <a:pt x="3022" y="217957"/>
                </a:lnTo>
                <a:lnTo>
                  <a:pt x="0" y="220027"/>
                </a:lnTo>
                <a:lnTo>
                  <a:pt x="0" y="222097"/>
                </a:lnTo>
                <a:lnTo>
                  <a:pt x="1511" y="223901"/>
                </a:lnTo>
                <a:lnTo>
                  <a:pt x="10845" y="230123"/>
                </a:lnTo>
                <a:lnTo>
                  <a:pt x="17906" y="232702"/>
                </a:lnTo>
                <a:lnTo>
                  <a:pt x="18910" y="232448"/>
                </a:lnTo>
                <a:lnTo>
                  <a:pt x="17652" y="230377"/>
                </a:lnTo>
                <a:lnTo>
                  <a:pt x="26974" y="233743"/>
                </a:lnTo>
                <a:lnTo>
                  <a:pt x="22694" y="235559"/>
                </a:lnTo>
                <a:lnTo>
                  <a:pt x="20421" y="238658"/>
                </a:lnTo>
                <a:lnTo>
                  <a:pt x="18148" y="237883"/>
                </a:lnTo>
                <a:lnTo>
                  <a:pt x="18656" y="235813"/>
                </a:lnTo>
                <a:lnTo>
                  <a:pt x="17652" y="234518"/>
                </a:lnTo>
                <a:lnTo>
                  <a:pt x="17144" y="236842"/>
                </a:lnTo>
                <a:lnTo>
                  <a:pt x="20167" y="243573"/>
                </a:lnTo>
                <a:lnTo>
                  <a:pt x="22948" y="246430"/>
                </a:lnTo>
                <a:lnTo>
                  <a:pt x="22948" y="249275"/>
                </a:lnTo>
                <a:lnTo>
                  <a:pt x="22186" y="252641"/>
                </a:lnTo>
                <a:lnTo>
                  <a:pt x="25209" y="256260"/>
                </a:lnTo>
                <a:lnTo>
                  <a:pt x="26225" y="256527"/>
                </a:lnTo>
                <a:lnTo>
                  <a:pt x="27228" y="257810"/>
                </a:lnTo>
                <a:lnTo>
                  <a:pt x="37820" y="260146"/>
                </a:lnTo>
                <a:lnTo>
                  <a:pt x="40347" y="259626"/>
                </a:lnTo>
                <a:lnTo>
                  <a:pt x="45135" y="262216"/>
                </a:lnTo>
                <a:lnTo>
                  <a:pt x="52946" y="258076"/>
                </a:lnTo>
                <a:lnTo>
                  <a:pt x="58242" y="259105"/>
                </a:lnTo>
                <a:lnTo>
                  <a:pt x="62280" y="257810"/>
                </a:lnTo>
                <a:lnTo>
                  <a:pt x="66319" y="259626"/>
                </a:lnTo>
                <a:lnTo>
                  <a:pt x="69341" y="263245"/>
                </a:lnTo>
                <a:lnTo>
                  <a:pt x="70091" y="262216"/>
                </a:lnTo>
                <a:lnTo>
                  <a:pt x="70345" y="259626"/>
                </a:lnTo>
                <a:lnTo>
                  <a:pt x="68084" y="259105"/>
                </a:lnTo>
                <a:lnTo>
                  <a:pt x="66319" y="257555"/>
                </a:lnTo>
                <a:lnTo>
                  <a:pt x="65557" y="256260"/>
                </a:lnTo>
                <a:lnTo>
                  <a:pt x="69341" y="256006"/>
                </a:lnTo>
                <a:lnTo>
                  <a:pt x="70599" y="258076"/>
                </a:lnTo>
                <a:lnTo>
                  <a:pt x="73126" y="260146"/>
                </a:lnTo>
                <a:lnTo>
                  <a:pt x="74129" y="267398"/>
                </a:lnTo>
                <a:lnTo>
                  <a:pt x="74891" y="267398"/>
                </a:lnTo>
                <a:lnTo>
                  <a:pt x="76403" y="263245"/>
                </a:lnTo>
                <a:lnTo>
                  <a:pt x="78663" y="259372"/>
                </a:lnTo>
                <a:lnTo>
                  <a:pt x="81699" y="256260"/>
                </a:lnTo>
                <a:lnTo>
                  <a:pt x="83210" y="253936"/>
                </a:lnTo>
                <a:lnTo>
                  <a:pt x="88506" y="251345"/>
                </a:lnTo>
                <a:lnTo>
                  <a:pt x="88252" y="249529"/>
                </a:lnTo>
                <a:lnTo>
                  <a:pt x="92036" y="251091"/>
                </a:lnTo>
                <a:lnTo>
                  <a:pt x="93548" y="250825"/>
                </a:lnTo>
                <a:lnTo>
                  <a:pt x="95059" y="249008"/>
                </a:lnTo>
                <a:lnTo>
                  <a:pt x="98082" y="246938"/>
                </a:lnTo>
                <a:lnTo>
                  <a:pt x="100863" y="250570"/>
                </a:lnTo>
                <a:lnTo>
                  <a:pt x="102120" y="251091"/>
                </a:lnTo>
                <a:lnTo>
                  <a:pt x="102120" y="254711"/>
                </a:lnTo>
                <a:lnTo>
                  <a:pt x="100863" y="257555"/>
                </a:lnTo>
                <a:lnTo>
                  <a:pt x="99339" y="259626"/>
                </a:lnTo>
                <a:lnTo>
                  <a:pt x="96316" y="260921"/>
                </a:lnTo>
                <a:lnTo>
                  <a:pt x="94043" y="259626"/>
                </a:lnTo>
                <a:lnTo>
                  <a:pt x="92036" y="259626"/>
                </a:lnTo>
                <a:lnTo>
                  <a:pt x="92036" y="262470"/>
                </a:lnTo>
                <a:lnTo>
                  <a:pt x="92532" y="264286"/>
                </a:lnTo>
                <a:lnTo>
                  <a:pt x="93802" y="262991"/>
                </a:lnTo>
                <a:lnTo>
                  <a:pt x="96316" y="263766"/>
                </a:lnTo>
                <a:lnTo>
                  <a:pt x="97574" y="267398"/>
                </a:lnTo>
                <a:lnTo>
                  <a:pt x="100101" y="272313"/>
                </a:lnTo>
                <a:lnTo>
                  <a:pt x="99847" y="274637"/>
                </a:lnTo>
                <a:lnTo>
                  <a:pt x="99339" y="275678"/>
                </a:lnTo>
                <a:lnTo>
                  <a:pt x="100863" y="276974"/>
                </a:lnTo>
                <a:lnTo>
                  <a:pt x="101612" y="278777"/>
                </a:lnTo>
                <a:lnTo>
                  <a:pt x="101866" y="280593"/>
                </a:lnTo>
                <a:lnTo>
                  <a:pt x="101612" y="284213"/>
                </a:lnTo>
                <a:lnTo>
                  <a:pt x="99339" y="288620"/>
                </a:lnTo>
                <a:lnTo>
                  <a:pt x="97574" y="291210"/>
                </a:lnTo>
                <a:lnTo>
                  <a:pt x="95808" y="293014"/>
                </a:lnTo>
                <a:lnTo>
                  <a:pt x="93548" y="293801"/>
                </a:lnTo>
                <a:lnTo>
                  <a:pt x="90766" y="293801"/>
                </a:lnTo>
                <a:lnTo>
                  <a:pt x="89001" y="295084"/>
                </a:lnTo>
                <a:lnTo>
                  <a:pt x="86741" y="294576"/>
                </a:lnTo>
                <a:lnTo>
                  <a:pt x="82194" y="295871"/>
                </a:lnTo>
                <a:lnTo>
                  <a:pt x="81191" y="295871"/>
                </a:lnTo>
                <a:lnTo>
                  <a:pt x="83705" y="293014"/>
                </a:lnTo>
                <a:lnTo>
                  <a:pt x="83210" y="292506"/>
                </a:lnTo>
                <a:lnTo>
                  <a:pt x="80937" y="292760"/>
                </a:lnTo>
                <a:lnTo>
                  <a:pt x="79933" y="293801"/>
                </a:lnTo>
                <a:lnTo>
                  <a:pt x="78663" y="296900"/>
                </a:lnTo>
                <a:lnTo>
                  <a:pt x="76403" y="299745"/>
                </a:lnTo>
                <a:lnTo>
                  <a:pt x="72110" y="303885"/>
                </a:lnTo>
                <a:lnTo>
                  <a:pt x="70599" y="306222"/>
                </a:lnTo>
                <a:lnTo>
                  <a:pt x="68325" y="306997"/>
                </a:lnTo>
                <a:lnTo>
                  <a:pt x="65557" y="306222"/>
                </a:lnTo>
                <a:lnTo>
                  <a:pt x="64554" y="305180"/>
                </a:lnTo>
                <a:lnTo>
                  <a:pt x="60515" y="308292"/>
                </a:lnTo>
                <a:lnTo>
                  <a:pt x="55981" y="309841"/>
                </a:lnTo>
                <a:lnTo>
                  <a:pt x="55219" y="311137"/>
                </a:lnTo>
                <a:lnTo>
                  <a:pt x="54711" y="312432"/>
                </a:lnTo>
                <a:lnTo>
                  <a:pt x="55473" y="313474"/>
                </a:lnTo>
                <a:lnTo>
                  <a:pt x="55981" y="315544"/>
                </a:lnTo>
                <a:lnTo>
                  <a:pt x="55219" y="316839"/>
                </a:lnTo>
                <a:lnTo>
                  <a:pt x="50685" y="316052"/>
                </a:lnTo>
                <a:lnTo>
                  <a:pt x="47904" y="316572"/>
                </a:lnTo>
                <a:lnTo>
                  <a:pt x="44881" y="320205"/>
                </a:lnTo>
                <a:lnTo>
                  <a:pt x="43878" y="322275"/>
                </a:lnTo>
                <a:lnTo>
                  <a:pt x="42862" y="321754"/>
                </a:lnTo>
                <a:lnTo>
                  <a:pt x="40843" y="322008"/>
                </a:lnTo>
                <a:lnTo>
                  <a:pt x="36563" y="327710"/>
                </a:lnTo>
                <a:lnTo>
                  <a:pt x="35801" y="327964"/>
                </a:lnTo>
                <a:lnTo>
                  <a:pt x="35052" y="328993"/>
                </a:lnTo>
                <a:lnTo>
                  <a:pt x="34797" y="330555"/>
                </a:lnTo>
                <a:lnTo>
                  <a:pt x="32270" y="336245"/>
                </a:lnTo>
                <a:lnTo>
                  <a:pt x="32016" y="337794"/>
                </a:lnTo>
                <a:lnTo>
                  <a:pt x="32270" y="342455"/>
                </a:lnTo>
                <a:lnTo>
                  <a:pt x="31521" y="343750"/>
                </a:lnTo>
                <a:lnTo>
                  <a:pt x="29502" y="344271"/>
                </a:lnTo>
                <a:lnTo>
                  <a:pt x="27990" y="344017"/>
                </a:lnTo>
                <a:lnTo>
                  <a:pt x="26974" y="344271"/>
                </a:lnTo>
                <a:lnTo>
                  <a:pt x="26974" y="345820"/>
                </a:lnTo>
                <a:lnTo>
                  <a:pt x="29756" y="348157"/>
                </a:lnTo>
                <a:lnTo>
                  <a:pt x="28994" y="348932"/>
                </a:lnTo>
                <a:lnTo>
                  <a:pt x="26225" y="349707"/>
                </a:lnTo>
                <a:lnTo>
                  <a:pt x="25717" y="351523"/>
                </a:lnTo>
                <a:lnTo>
                  <a:pt x="25463" y="353593"/>
                </a:lnTo>
                <a:lnTo>
                  <a:pt x="26225" y="352818"/>
                </a:lnTo>
                <a:lnTo>
                  <a:pt x="31267" y="352044"/>
                </a:lnTo>
                <a:lnTo>
                  <a:pt x="33032" y="351256"/>
                </a:lnTo>
                <a:lnTo>
                  <a:pt x="34797" y="349707"/>
                </a:lnTo>
                <a:lnTo>
                  <a:pt x="39331" y="348932"/>
                </a:lnTo>
                <a:lnTo>
                  <a:pt x="39585" y="349961"/>
                </a:lnTo>
                <a:lnTo>
                  <a:pt x="38074" y="350748"/>
                </a:lnTo>
                <a:lnTo>
                  <a:pt x="39077" y="351523"/>
                </a:lnTo>
                <a:lnTo>
                  <a:pt x="33781" y="352551"/>
                </a:lnTo>
                <a:lnTo>
                  <a:pt x="31521" y="353593"/>
                </a:lnTo>
                <a:lnTo>
                  <a:pt x="30010" y="355396"/>
                </a:lnTo>
                <a:lnTo>
                  <a:pt x="29756" y="356692"/>
                </a:lnTo>
                <a:lnTo>
                  <a:pt x="33540" y="359282"/>
                </a:lnTo>
                <a:lnTo>
                  <a:pt x="36563" y="356692"/>
                </a:lnTo>
                <a:lnTo>
                  <a:pt x="38074" y="356958"/>
                </a:lnTo>
                <a:lnTo>
                  <a:pt x="36817" y="358508"/>
                </a:lnTo>
                <a:lnTo>
                  <a:pt x="36309" y="360845"/>
                </a:lnTo>
                <a:lnTo>
                  <a:pt x="37058" y="363689"/>
                </a:lnTo>
                <a:lnTo>
                  <a:pt x="38074" y="364985"/>
                </a:lnTo>
                <a:lnTo>
                  <a:pt x="38328" y="366788"/>
                </a:lnTo>
                <a:lnTo>
                  <a:pt x="39331" y="368350"/>
                </a:lnTo>
                <a:lnTo>
                  <a:pt x="40589" y="369379"/>
                </a:lnTo>
                <a:lnTo>
                  <a:pt x="41605" y="368858"/>
                </a:lnTo>
                <a:lnTo>
                  <a:pt x="43878" y="365239"/>
                </a:lnTo>
                <a:lnTo>
                  <a:pt x="44373" y="367563"/>
                </a:lnTo>
                <a:lnTo>
                  <a:pt x="45135" y="368084"/>
                </a:lnTo>
                <a:lnTo>
                  <a:pt x="48666" y="367563"/>
                </a:lnTo>
                <a:lnTo>
                  <a:pt x="46393" y="371716"/>
                </a:lnTo>
                <a:lnTo>
                  <a:pt x="49669" y="372998"/>
                </a:lnTo>
                <a:lnTo>
                  <a:pt x="55219" y="374294"/>
                </a:lnTo>
                <a:lnTo>
                  <a:pt x="57988" y="372491"/>
                </a:lnTo>
                <a:lnTo>
                  <a:pt x="60007" y="372491"/>
                </a:lnTo>
                <a:lnTo>
                  <a:pt x="61023" y="375081"/>
                </a:lnTo>
                <a:lnTo>
                  <a:pt x="59753" y="377151"/>
                </a:lnTo>
                <a:lnTo>
                  <a:pt x="55473" y="378701"/>
                </a:lnTo>
                <a:lnTo>
                  <a:pt x="53962" y="381546"/>
                </a:lnTo>
                <a:lnTo>
                  <a:pt x="51180" y="384911"/>
                </a:lnTo>
                <a:lnTo>
                  <a:pt x="49669" y="387502"/>
                </a:lnTo>
                <a:lnTo>
                  <a:pt x="48920" y="389826"/>
                </a:lnTo>
                <a:lnTo>
                  <a:pt x="48920" y="391896"/>
                </a:lnTo>
                <a:lnTo>
                  <a:pt x="51434" y="396824"/>
                </a:lnTo>
                <a:lnTo>
                  <a:pt x="52692" y="397078"/>
                </a:lnTo>
                <a:lnTo>
                  <a:pt x="54457" y="395782"/>
                </a:lnTo>
                <a:lnTo>
                  <a:pt x="56476" y="395262"/>
                </a:lnTo>
                <a:lnTo>
                  <a:pt x="56984" y="396303"/>
                </a:lnTo>
                <a:lnTo>
                  <a:pt x="55981" y="397332"/>
                </a:lnTo>
                <a:lnTo>
                  <a:pt x="56476" y="398106"/>
                </a:lnTo>
                <a:lnTo>
                  <a:pt x="59753" y="398106"/>
                </a:lnTo>
                <a:lnTo>
                  <a:pt x="59258" y="398627"/>
                </a:lnTo>
                <a:lnTo>
                  <a:pt x="55981" y="398894"/>
                </a:lnTo>
                <a:lnTo>
                  <a:pt x="54216" y="400189"/>
                </a:lnTo>
                <a:lnTo>
                  <a:pt x="55473" y="402259"/>
                </a:lnTo>
                <a:lnTo>
                  <a:pt x="58496" y="404583"/>
                </a:lnTo>
                <a:lnTo>
                  <a:pt x="60007" y="404583"/>
                </a:lnTo>
                <a:lnTo>
                  <a:pt x="61264" y="405358"/>
                </a:lnTo>
                <a:lnTo>
                  <a:pt x="62534" y="405104"/>
                </a:lnTo>
                <a:lnTo>
                  <a:pt x="64046" y="405879"/>
                </a:lnTo>
                <a:lnTo>
                  <a:pt x="66065" y="405625"/>
                </a:lnTo>
                <a:lnTo>
                  <a:pt x="67830" y="406654"/>
                </a:lnTo>
                <a:lnTo>
                  <a:pt x="69595" y="406654"/>
                </a:lnTo>
                <a:lnTo>
                  <a:pt x="70091" y="405104"/>
                </a:lnTo>
                <a:lnTo>
                  <a:pt x="71856" y="403555"/>
                </a:lnTo>
                <a:lnTo>
                  <a:pt x="75895" y="397598"/>
                </a:lnTo>
                <a:lnTo>
                  <a:pt x="77406" y="393192"/>
                </a:lnTo>
                <a:lnTo>
                  <a:pt x="78917" y="392671"/>
                </a:lnTo>
                <a:lnTo>
                  <a:pt x="78663" y="391388"/>
                </a:lnTo>
                <a:lnTo>
                  <a:pt x="76898" y="390093"/>
                </a:lnTo>
                <a:lnTo>
                  <a:pt x="75895" y="387235"/>
                </a:lnTo>
                <a:lnTo>
                  <a:pt x="80187" y="379996"/>
                </a:lnTo>
                <a:lnTo>
                  <a:pt x="84213" y="377151"/>
                </a:lnTo>
                <a:lnTo>
                  <a:pt x="86233" y="374561"/>
                </a:lnTo>
                <a:lnTo>
                  <a:pt x="87744" y="373265"/>
                </a:lnTo>
                <a:lnTo>
                  <a:pt x="91020" y="372998"/>
                </a:lnTo>
                <a:lnTo>
                  <a:pt x="82702" y="380771"/>
                </a:lnTo>
                <a:lnTo>
                  <a:pt x="78663" y="386981"/>
                </a:lnTo>
                <a:lnTo>
                  <a:pt x="78422" y="388531"/>
                </a:lnTo>
                <a:lnTo>
                  <a:pt x="78663" y="389318"/>
                </a:lnTo>
                <a:lnTo>
                  <a:pt x="80187" y="390601"/>
                </a:lnTo>
                <a:lnTo>
                  <a:pt x="80937" y="393192"/>
                </a:lnTo>
                <a:lnTo>
                  <a:pt x="81191" y="395528"/>
                </a:lnTo>
                <a:lnTo>
                  <a:pt x="82194" y="398106"/>
                </a:lnTo>
                <a:lnTo>
                  <a:pt x="83959" y="400189"/>
                </a:lnTo>
                <a:lnTo>
                  <a:pt x="86486" y="407949"/>
                </a:lnTo>
                <a:lnTo>
                  <a:pt x="87998" y="409765"/>
                </a:lnTo>
                <a:lnTo>
                  <a:pt x="87998" y="411314"/>
                </a:lnTo>
                <a:lnTo>
                  <a:pt x="85229" y="415201"/>
                </a:lnTo>
                <a:lnTo>
                  <a:pt x="84975" y="416229"/>
                </a:lnTo>
                <a:lnTo>
                  <a:pt x="83959" y="416496"/>
                </a:lnTo>
                <a:lnTo>
                  <a:pt x="83705" y="418566"/>
                </a:lnTo>
                <a:lnTo>
                  <a:pt x="85229" y="422186"/>
                </a:lnTo>
                <a:lnTo>
                  <a:pt x="86486" y="421144"/>
                </a:lnTo>
                <a:lnTo>
                  <a:pt x="88252" y="421144"/>
                </a:lnTo>
                <a:lnTo>
                  <a:pt x="89763" y="422186"/>
                </a:lnTo>
                <a:lnTo>
                  <a:pt x="88506" y="422706"/>
                </a:lnTo>
                <a:lnTo>
                  <a:pt x="86994" y="424776"/>
                </a:lnTo>
                <a:lnTo>
                  <a:pt x="87236" y="428917"/>
                </a:lnTo>
                <a:lnTo>
                  <a:pt x="88506" y="428917"/>
                </a:lnTo>
                <a:lnTo>
                  <a:pt x="89509" y="429691"/>
                </a:lnTo>
                <a:lnTo>
                  <a:pt x="88506" y="430212"/>
                </a:lnTo>
                <a:lnTo>
                  <a:pt x="86233" y="433057"/>
                </a:lnTo>
                <a:lnTo>
                  <a:pt x="83959" y="433057"/>
                </a:lnTo>
                <a:lnTo>
                  <a:pt x="82194" y="434873"/>
                </a:lnTo>
                <a:lnTo>
                  <a:pt x="86994" y="435648"/>
                </a:lnTo>
                <a:lnTo>
                  <a:pt x="90017" y="433832"/>
                </a:lnTo>
                <a:lnTo>
                  <a:pt x="92290" y="430733"/>
                </a:lnTo>
                <a:lnTo>
                  <a:pt x="94043" y="430212"/>
                </a:lnTo>
                <a:lnTo>
                  <a:pt x="97828" y="426847"/>
                </a:lnTo>
                <a:lnTo>
                  <a:pt x="100609" y="426847"/>
                </a:lnTo>
                <a:lnTo>
                  <a:pt x="104139" y="423735"/>
                </a:lnTo>
                <a:lnTo>
                  <a:pt x="107416" y="417004"/>
                </a:lnTo>
                <a:lnTo>
                  <a:pt x="108165" y="419341"/>
                </a:lnTo>
                <a:lnTo>
                  <a:pt x="108165" y="421931"/>
                </a:lnTo>
                <a:lnTo>
                  <a:pt x="107162" y="423227"/>
                </a:lnTo>
                <a:lnTo>
                  <a:pt x="107162" y="425030"/>
                </a:lnTo>
                <a:lnTo>
                  <a:pt x="107416" y="426592"/>
                </a:lnTo>
                <a:lnTo>
                  <a:pt x="108927" y="428142"/>
                </a:lnTo>
                <a:lnTo>
                  <a:pt x="109931" y="427875"/>
                </a:lnTo>
                <a:lnTo>
                  <a:pt x="110947" y="429437"/>
                </a:lnTo>
                <a:lnTo>
                  <a:pt x="112458" y="430212"/>
                </a:lnTo>
                <a:lnTo>
                  <a:pt x="114973" y="427875"/>
                </a:lnTo>
                <a:lnTo>
                  <a:pt x="115481" y="426592"/>
                </a:lnTo>
                <a:lnTo>
                  <a:pt x="116243" y="427621"/>
                </a:lnTo>
                <a:lnTo>
                  <a:pt x="117500" y="427621"/>
                </a:lnTo>
                <a:lnTo>
                  <a:pt x="116992" y="429171"/>
                </a:lnTo>
                <a:lnTo>
                  <a:pt x="118503" y="430212"/>
                </a:lnTo>
                <a:lnTo>
                  <a:pt x="120269" y="432282"/>
                </a:lnTo>
                <a:lnTo>
                  <a:pt x="123799" y="439788"/>
                </a:lnTo>
                <a:lnTo>
                  <a:pt x="125564" y="440829"/>
                </a:lnTo>
                <a:lnTo>
                  <a:pt x="126326" y="440563"/>
                </a:lnTo>
                <a:lnTo>
                  <a:pt x="128346" y="438492"/>
                </a:lnTo>
                <a:lnTo>
                  <a:pt x="128346" y="434352"/>
                </a:lnTo>
                <a:lnTo>
                  <a:pt x="127076" y="431761"/>
                </a:lnTo>
                <a:lnTo>
                  <a:pt x="127584" y="430733"/>
                </a:lnTo>
                <a:lnTo>
                  <a:pt x="128841" y="428142"/>
                </a:lnTo>
                <a:lnTo>
                  <a:pt x="131114" y="426326"/>
                </a:lnTo>
                <a:lnTo>
                  <a:pt x="131622" y="424776"/>
                </a:lnTo>
                <a:lnTo>
                  <a:pt x="132626" y="424510"/>
                </a:lnTo>
                <a:lnTo>
                  <a:pt x="132626" y="426326"/>
                </a:lnTo>
                <a:lnTo>
                  <a:pt x="131622" y="429691"/>
                </a:lnTo>
                <a:lnTo>
                  <a:pt x="135648" y="433832"/>
                </a:lnTo>
                <a:lnTo>
                  <a:pt x="138175" y="434606"/>
                </a:lnTo>
                <a:lnTo>
                  <a:pt x="144221" y="431507"/>
                </a:lnTo>
                <a:lnTo>
                  <a:pt x="148767" y="427875"/>
                </a:lnTo>
                <a:lnTo>
                  <a:pt x="153047" y="423481"/>
                </a:lnTo>
                <a:lnTo>
                  <a:pt x="156083" y="421665"/>
                </a:lnTo>
                <a:lnTo>
                  <a:pt x="156324" y="422440"/>
                </a:lnTo>
                <a:lnTo>
                  <a:pt x="152793" y="429171"/>
                </a:lnTo>
                <a:lnTo>
                  <a:pt x="151028" y="430466"/>
                </a:lnTo>
                <a:lnTo>
                  <a:pt x="152044" y="430733"/>
                </a:lnTo>
                <a:lnTo>
                  <a:pt x="152044" y="431507"/>
                </a:lnTo>
                <a:lnTo>
                  <a:pt x="150025" y="434606"/>
                </a:lnTo>
                <a:lnTo>
                  <a:pt x="147256" y="436422"/>
                </a:lnTo>
                <a:lnTo>
                  <a:pt x="145986" y="443407"/>
                </a:lnTo>
                <a:lnTo>
                  <a:pt x="148259" y="443674"/>
                </a:lnTo>
                <a:lnTo>
                  <a:pt x="144983" y="447548"/>
                </a:lnTo>
                <a:lnTo>
                  <a:pt x="143725" y="455574"/>
                </a:lnTo>
                <a:lnTo>
                  <a:pt x="143471" y="459460"/>
                </a:lnTo>
                <a:lnTo>
                  <a:pt x="142709" y="461530"/>
                </a:lnTo>
                <a:lnTo>
                  <a:pt x="141198" y="463867"/>
                </a:lnTo>
                <a:lnTo>
                  <a:pt x="138430" y="469556"/>
                </a:lnTo>
                <a:lnTo>
                  <a:pt x="137413" y="468515"/>
                </a:lnTo>
                <a:lnTo>
                  <a:pt x="136410" y="469036"/>
                </a:lnTo>
                <a:lnTo>
                  <a:pt x="135648" y="470852"/>
                </a:lnTo>
                <a:lnTo>
                  <a:pt x="132372" y="475513"/>
                </a:lnTo>
                <a:lnTo>
                  <a:pt x="131622" y="475513"/>
                </a:lnTo>
                <a:lnTo>
                  <a:pt x="130606" y="477837"/>
                </a:lnTo>
                <a:lnTo>
                  <a:pt x="130111" y="480948"/>
                </a:lnTo>
                <a:lnTo>
                  <a:pt x="129095" y="483019"/>
                </a:lnTo>
                <a:lnTo>
                  <a:pt x="127584" y="482244"/>
                </a:lnTo>
                <a:lnTo>
                  <a:pt x="126580" y="483273"/>
                </a:lnTo>
                <a:lnTo>
                  <a:pt x="125564" y="482244"/>
                </a:lnTo>
                <a:lnTo>
                  <a:pt x="122034" y="485863"/>
                </a:lnTo>
                <a:lnTo>
                  <a:pt x="119011" y="486384"/>
                </a:lnTo>
                <a:lnTo>
                  <a:pt x="114973" y="489483"/>
                </a:lnTo>
                <a:lnTo>
                  <a:pt x="113715" y="489229"/>
                </a:lnTo>
                <a:lnTo>
                  <a:pt x="108673" y="494410"/>
                </a:lnTo>
                <a:lnTo>
                  <a:pt x="106654" y="498284"/>
                </a:lnTo>
                <a:lnTo>
                  <a:pt x="104889" y="500100"/>
                </a:lnTo>
                <a:lnTo>
                  <a:pt x="104394" y="501916"/>
                </a:lnTo>
                <a:lnTo>
                  <a:pt x="103886" y="505282"/>
                </a:lnTo>
                <a:lnTo>
                  <a:pt x="103377" y="505536"/>
                </a:lnTo>
                <a:lnTo>
                  <a:pt x="106908" y="506831"/>
                </a:lnTo>
                <a:lnTo>
                  <a:pt x="107670" y="508380"/>
                </a:lnTo>
                <a:lnTo>
                  <a:pt x="105397" y="508126"/>
                </a:lnTo>
                <a:lnTo>
                  <a:pt x="103886" y="506831"/>
                </a:lnTo>
                <a:lnTo>
                  <a:pt x="101866" y="506056"/>
                </a:lnTo>
                <a:lnTo>
                  <a:pt x="101612" y="507352"/>
                </a:lnTo>
                <a:lnTo>
                  <a:pt x="100609" y="508126"/>
                </a:lnTo>
                <a:lnTo>
                  <a:pt x="99339" y="507352"/>
                </a:lnTo>
                <a:lnTo>
                  <a:pt x="98082" y="505536"/>
                </a:lnTo>
                <a:lnTo>
                  <a:pt x="99098" y="504240"/>
                </a:lnTo>
                <a:lnTo>
                  <a:pt x="99098" y="502945"/>
                </a:lnTo>
                <a:lnTo>
                  <a:pt x="96570" y="503466"/>
                </a:lnTo>
                <a:lnTo>
                  <a:pt x="94551" y="502691"/>
                </a:lnTo>
                <a:lnTo>
                  <a:pt x="93294" y="502945"/>
                </a:lnTo>
                <a:lnTo>
                  <a:pt x="92036" y="503986"/>
                </a:lnTo>
                <a:lnTo>
                  <a:pt x="87998" y="505536"/>
                </a:lnTo>
                <a:lnTo>
                  <a:pt x="82194" y="509422"/>
                </a:lnTo>
                <a:lnTo>
                  <a:pt x="78168" y="513041"/>
                </a:lnTo>
                <a:lnTo>
                  <a:pt x="76403" y="515632"/>
                </a:lnTo>
                <a:lnTo>
                  <a:pt x="75895" y="516407"/>
                </a:lnTo>
                <a:lnTo>
                  <a:pt x="75641" y="516928"/>
                </a:lnTo>
                <a:lnTo>
                  <a:pt x="75641" y="519252"/>
                </a:lnTo>
                <a:lnTo>
                  <a:pt x="72110" y="521068"/>
                </a:lnTo>
                <a:lnTo>
                  <a:pt x="72110" y="522363"/>
                </a:lnTo>
                <a:lnTo>
                  <a:pt x="70853" y="523392"/>
                </a:lnTo>
                <a:lnTo>
                  <a:pt x="69595" y="522363"/>
                </a:lnTo>
                <a:lnTo>
                  <a:pt x="69087" y="522363"/>
                </a:lnTo>
                <a:lnTo>
                  <a:pt x="68084" y="523392"/>
                </a:lnTo>
                <a:lnTo>
                  <a:pt x="66319" y="524433"/>
                </a:lnTo>
                <a:lnTo>
                  <a:pt x="65049" y="524954"/>
                </a:lnTo>
                <a:lnTo>
                  <a:pt x="63538" y="525729"/>
                </a:lnTo>
                <a:lnTo>
                  <a:pt x="63538" y="526249"/>
                </a:lnTo>
                <a:lnTo>
                  <a:pt x="64795" y="526249"/>
                </a:lnTo>
                <a:lnTo>
                  <a:pt x="65557" y="528573"/>
                </a:lnTo>
                <a:lnTo>
                  <a:pt x="65303" y="531685"/>
                </a:lnTo>
                <a:lnTo>
                  <a:pt x="66319" y="531685"/>
                </a:lnTo>
                <a:lnTo>
                  <a:pt x="67830" y="530644"/>
                </a:lnTo>
                <a:lnTo>
                  <a:pt x="68325" y="529094"/>
                </a:lnTo>
                <a:lnTo>
                  <a:pt x="67830" y="525729"/>
                </a:lnTo>
                <a:lnTo>
                  <a:pt x="69087" y="525729"/>
                </a:lnTo>
                <a:lnTo>
                  <a:pt x="70091" y="528053"/>
                </a:lnTo>
                <a:lnTo>
                  <a:pt x="71602" y="529348"/>
                </a:lnTo>
                <a:lnTo>
                  <a:pt x="75895" y="527545"/>
                </a:lnTo>
                <a:lnTo>
                  <a:pt x="74891" y="522617"/>
                </a:lnTo>
                <a:lnTo>
                  <a:pt x="75387" y="522097"/>
                </a:lnTo>
                <a:lnTo>
                  <a:pt x="76898" y="523659"/>
                </a:lnTo>
                <a:lnTo>
                  <a:pt x="77406" y="524954"/>
                </a:lnTo>
                <a:lnTo>
                  <a:pt x="77152" y="526503"/>
                </a:lnTo>
                <a:lnTo>
                  <a:pt x="78663" y="526503"/>
                </a:lnTo>
                <a:lnTo>
                  <a:pt x="79679" y="527024"/>
                </a:lnTo>
                <a:lnTo>
                  <a:pt x="81191" y="526249"/>
                </a:lnTo>
                <a:lnTo>
                  <a:pt x="81699" y="525208"/>
                </a:lnTo>
                <a:lnTo>
                  <a:pt x="82702" y="525729"/>
                </a:lnTo>
                <a:lnTo>
                  <a:pt x="83705" y="524954"/>
                </a:lnTo>
                <a:lnTo>
                  <a:pt x="84213" y="522884"/>
                </a:lnTo>
                <a:lnTo>
                  <a:pt x="86233" y="521068"/>
                </a:lnTo>
                <a:lnTo>
                  <a:pt x="86741" y="517956"/>
                </a:lnTo>
                <a:lnTo>
                  <a:pt x="87998" y="514337"/>
                </a:lnTo>
                <a:lnTo>
                  <a:pt x="89763" y="513041"/>
                </a:lnTo>
                <a:lnTo>
                  <a:pt x="91782" y="512787"/>
                </a:lnTo>
                <a:lnTo>
                  <a:pt x="92036" y="515632"/>
                </a:lnTo>
                <a:lnTo>
                  <a:pt x="90017" y="517956"/>
                </a:lnTo>
                <a:lnTo>
                  <a:pt x="90766" y="519252"/>
                </a:lnTo>
                <a:lnTo>
                  <a:pt x="94043" y="518223"/>
                </a:lnTo>
                <a:lnTo>
                  <a:pt x="97828" y="515886"/>
                </a:lnTo>
                <a:lnTo>
                  <a:pt x="101358" y="516661"/>
                </a:lnTo>
                <a:lnTo>
                  <a:pt x="101358" y="515111"/>
                </a:lnTo>
                <a:lnTo>
                  <a:pt x="101866" y="514591"/>
                </a:lnTo>
                <a:lnTo>
                  <a:pt x="102120" y="513308"/>
                </a:lnTo>
                <a:lnTo>
                  <a:pt x="104139" y="515378"/>
                </a:lnTo>
                <a:lnTo>
                  <a:pt x="105397" y="513041"/>
                </a:lnTo>
                <a:lnTo>
                  <a:pt x="105651" y="512521"/>
                </a:lnTo>
                <a:lnTo>
                  <a:pt x="106654" y="511492"/>
                </a:lnTo>
                <a:lnTo>
                  <a:pt x="108927" y="511225"/>
                </a:lnTo>
                <a:lnTo>
                  <a:pt x="109931" y="509676"/>
                </a:lnTo>
                <a:lnTo>
                  <a:pt x="111201" y="508901"/>
                </a:lnTo>
                <a:lnTo>
                  <a:pt x="112458" y="508901"/>
                </a:lnTo>
                <a:lnTo>
                  <a:pt x="113461" y="507606"/>
                </a:lnTo>
                <a:lnTo>
                  <a:pt x="115227" y="507606"/>
                </a:lnTo>
                <a:lnTo>
                  <a:pt x="115735" y="509422"/>
                </a:lnTo>
                <a:lnTo>
                  <a:pt x="115735" y="512267"/>
                </a:lnTo>
                <a:lnTo>
                  <a:pt x="115481" y="514083"/>
                </a:lnTo>
                <a:lnTo>
                  <a:pt x="115735" y="514337"/>
                </a:lnTo>
                <a:lnTo>
                  <a:pt x="118008" y="509676"/>
                </a:lnTo>
                <a:lnTo>
                  <a:pt x="118503" y="506056"/>
                </a:lnTo>
                <a:lnTo>
                  <a:pt x="119265" y="506831"/>
                </a:lnTo>
                <a:lnTo>
                  <a:pt x="120522" y="506831"/>
                </a:lnTo>
                <a:lnTo>
                  <a:pt x="124815" y="505790"/>
                </a:lnTo>
                <a:lnTo>
                  <a:pt x="127584" y="503466"/>
                </a:lnTo>
                <a:lnTo>
                  <a:pt x="129095" y="503466"/>
                </a:lnTo>
                <a:lnTo>
                  <a:pt x="130111" y="502424"/>
                </a:lnTo>
                <a:lnTo>
                  <a:pt x="129857" y="499846"/>
                </a:lnTo>
                <a:lnTo>
                  <a:pt x="129857" y="498284"/>
                </a:lnTo>
                <a:lnTo>
                  <a:pt x="127584" y="497509"/>
                </a:lnTo>
                <a:lnTo>
                  <a:pt x="125564" y="495706"/>
                </a:lnTo>
                <a:lnTo>
                  <a:pt x="124307" y="493623"/>
                </a:lnTo>
                <a:lnTo>
                  <a:pt x="123545" y="491299"/>
                </a:lnTo>
                <a:lnTo>
                  <a:pt x="124815" y="491299"/>
                </a:lnTo>
                <a:lnTo>
                  <a:pt x="125818" y="494144"/>
                </a:lnTo>
                <a:lnTo>
                  <a:pt x="127076" y="495706"/>
                </a:lnTo>
                <a:lnTo>
                  <a:pt x="129349" y="495960"/>
                </a:lnTo>
                <a:lnTo>
                  <a:pt x="133134" y="492340"/>
                </a:lnTo>
                <a:lnTo>
                  <a:pt x="135648" y="491553"/>
                </a:lnTo>
                <a:lnTo>
                  <a:pt x="140195" y="491553"/>
                </a:lnTo>
                <a:lnTo>
                  <a:pt x="141198" y="489229"/>
                </a:lnTo>
                <a:lnTo>
                  <a:pt x="140690" y="488975"/>
                </a:lnTo>
                <a:lnTo>
                  <a:pt x="138175" y="489483"/>
                </a:lnTo>
                <a:lnTo>
                  <a:pt x="139179" y="488188"/>
                </a:lnTo>
                <a:lnTo>
                  <a:pt x="142214" y="486384"/>
                </a:lnTo>
                <a:lnTo>
                  <a:pt x="143471" y="487679"/>
                </a:lnTo>
                <a:lnTo>
                  <a:pt x="145491" y="487679"/>
                </a:lnTo>
                <a:lnTo>
                  <a:pt x="145237" y="484568"/>
                </a:lnTo>
                <a:lnTo>
                  <a:pt x="145491" y="482498"/>
                </a:lnTo>
                <a:lnTo>
                  <a:pt x="147256" y="481977"/>
                </a:lnTo>
                <a:lnTo>
                  <a:pt x="150279" y="483273"/>
                </a:lnTo>
                <a:lnTo>
                  <a:pt x="153555" y="480174"/>
                </a:lnTo>
                <a:lnTo>
                  <a:pt x="154063" y="478878"/>
                </a:lnTo>
                <a:lnTo>
                  <a:pt x="155066" y="479132"/>
                </a:lnTo>
                <a:lnTo>
                  <a:pt x="155828" y="478358"/>
                </a:lnTo>
                <a:lnTo>
                  <a:pt x="156083" y="477062"/>
                </a:lnTo>
                <a:lnTo>
                  <a:pt x="157594" y="478104"/>
                </a:lnTo>
                <a:lnTo>
                  <a:pt x="158089" y="477062"/>
                </a:lnTo>
                <a:lnTo>
                  <a:pt x="159854" y="476034"/>
                </a:lnTo>
                <a:lnTo>
                  <a:pt x="161124" y="473951"/>
                </a:lnTo>
                <a:lnTo>
                  <a:pt x="161124" y="470585"/>
                </a:lnTo>
                <a:lnTo>
                  <a:pt x="159613" y="470585"/>
                </a:lnTo>
                <a:lnTo>
                  <a:pt x="158851" y="469811"/>
                </a:lnTo>
                <a:lnTo>
                  <a:pt x="160108" y="468261"/>
                </a:lnTo>
                <a:lnTo>
                  <a:pt x="164401" y="465150"/>
                </a:lnTo>
                <a:lnTo>
                  <a:pt x="165150" y="465937"/>
                </a:lnTo>
                <a:lnTo>
                  <a:pt x="165912" y="462826"/>
                </a:lnTo>
                <a:lnTo>
                  <a:pt x="169443" y="462826"/>
                </a:lnTo>
                <a:lnTo>
                  <a:pt x="169697" y="461530"/>
                </a:lnTo>
                <a:lnTo>
                  <a:pt x="170446" y="460235"/>
                </a:lnTo>
                <a:lnTo>
                  <a:pt x="170700" y="458165"/>
                </a:lnTo>
                <a:lnTo>
                  <a:pt x="172466" y="458165"/>
                </a:lnTo>
                <a:lnTo>
                  <a:pt x="174739" y="459460"/>
                </a:lnTo>
                <a:lnTo>
                  <a:pt x="175996" y="456615"/>
                </a:lnTo>
                <a:lnTo>
                  <a:pt x="176758" y="456095"/>
                </a:lnTo>
                <a:lnTo>
                  <a:pt x="178523" y="454799"/>
                </a:lnTo>
                <a:lnTo>
                  <a:pt x="179527" y="453250"/>
                </a:lnTo>
                <a:lnTo>
                  <a:pt x="180035" y="451954"/>
                </a:lnTo>
                <a:lnTo>
                  <a:pt x="183057" y="450913"/>
                </a:lnTo>
                <a:lnTo>
                  <a:pt x="186588" y="450138"/>
                </a:lnTo>
                <a:lnTo>
                  <a:pt x="188099" y="447548"/>
                </a:lnTo>
                <a:lnTo>
                  <a:pt x="189611" y="448335"/>
                </a:lnTo>
                <a:lnTo>
                  <a:pt x="192392" y="446773"/>
                </a:lnTo>
                <a:lnTo>
                  <a:pt x="192633" y="444449"/>
                </a:lnTo>
                <a:lnTo>
                  <a:pt x="190868" y="443153"/>
                </a:lnTo>
                <a:lnTo>
                  <a:pt x="193395" y="441858"/>
                </a:lnTo>
                <a:lnTo>
                  <a:pt x="193395" y="440829"/>
                </a:lnTo>
                <a:lnTo>
                  <a:pt x="192887" y="439788"/>
                </a:lnTo>
                <a:lnTo>
                  <a:pt x="193395" y="437972"/>
                </a:lnTo>
                <a:lnTo>
                  <a:pt x="194906" y="437718"/>
                </a:lnTo>
                <a:lnTo>
                  <a:pt x="196418" y="435127"/>
                </a:lnTo>
                <a:lnTo>
                  <a:pt x="200710" y="433577"/>
                </a:lnTo>
                <a:lnTo>
                  <a:pt x="202476" y="431761"/>
                </a:lnTo>
                <a:lnTo>
                  <a:pt x="202971" y="429691"/>
                </a:lnTo>
                <a:lnTo>
                  <a:pt x="202971" y="427875"/>
                </a:lnTo>
                <a:lnTo>
                  <a:pt x="201968" y="426847"/>
                </a:lnTo>
                <a:lnTo>
                  <a:pt x="198437" y="425030"/>
                </a:lnTo>
                <a:lnTo>
                  <a:pt x="197929" y="423735"/>
                </a:lnTo>
                <a:lnTo>
                  <a:pt x="195668" y="422706"/>
                </a:lnTo>
                <a:lnTo>
                  <a:pt x="192138" y="424002"/>
                </a:lnTo>
                <a:lnTo>
                  <a:pt x="190868" y="423481"/>
                </a:lnTo>
                <a:lnTo>
                  <a:pt x="192887" y="415455"/>
                </a:lnTo>
                <a:lnTo>
                  <a:pt x="192887" y="414159"/>
                </a:lnTo>
                <a:lnTo>
                  <a:pt x="196418" y="413638"/>
                </a:lnTo>
                <a:lnTo>
                  <a:pt x="197929" y="412089"/>
                </a:lnTo>
                <a:lnTo>
                  <a:pt x="197929" y="410540"/>
                </a:lnTo>
                <a:lnTo>
                  <a:pt x="199440" y="409498"/>
                </a:lnTo>
                <a:lnTo>
                  <a:pt x="199440" y="407428"/>
                </a:lnTo>
                <a:lnTo>
                  <a:pt x="199199" y="405358"/>
                </a:lnTo>
                <a:lnTo>
                  <a:pt x="200456" y="406400"/>
                </a:lnTo>
                <a:lnTo>
                  <a:pt x="200964" y="404063"/>
                </a:lnTo>
                <a:lnTo>
                  <a:pt x="202971" y="403555"/>
                </a:lnTo>
                <a:lnTo>
                  <a:pt x="202971" y="405879"/>
                </a:lnTo>
                <a:lnTo>
                  <a:pt x="205752" y="405358"/>
                </a:lnTo>
                <a:lnTo>
                  <a:pt x="207263" y="404063"/>
                </a:lnTo>
                <a:lnTo>
                  <a:pt x="207263" y="402259"/>
                </a:lnTo>
                <a:lnTo>
                  <a:pt x="204736" y="401218"/>
                </a:lnTo>
                <a:lnTo>
                  <a:pt x="206260" y="400189"/>
                </a:lnTo>
                <a:lnTo>
                  <a:pt x="210286" y="399923"/>
                </a:lnTo>
                <a:lnTo>
                  <a:pt x="212559" y="396824"/>
                </a:lnTo>
                <a:lnTo>
                  <a:pt x="212559" y="394754"/>
                </a:lnTo>
                <a:lnTo>
                  <a:pt x="211797" y="393192"/>
                </a:lnTo>
                <a:lnTo>
                  <a:pt x="207009" y="388797"/>
                </a:lnTo>
                <a:lnTo>
                  <a:pt x="208521" y="388531"/>
                </a:lnTo>
                <a:lnTo>
                  <a:pt x="210032" y="390347"/>
                </a:lnTo>
                <a:lnTo>
                  <a:pt x="213309" y="390347"/>
                </a:lnTo>
                <a:lnTo>
                  <a:pt x="217855" y="385686"/>
                </a:lnTo>
                <a:lnTo>
                  <a:pt x="219367" y="380517"/>
                </a:lnTo>
                <a:lnTo>
                  <a:pt x="224155" y="374561"/>
                </a:lnTo>
                <a:lnTo>
                  <a:pt x="224916" y="370928"/>
                </a:lnTo>
                <a:lnTo>
                  <a:pt x="233235" y="366280"/>
                </a:lnTo>
                <a:lnTo>
                  <a:pt x="239534" y="359803"/>
                </a:lnTo>
                <a:lnTo>
                  <a:pt x="239534" y="357987"/>
                </a:lnTo>
                <a:lnTo>
                  <a:pt x="239039" y="355663"/>
                </a:lnTo>
                <a:lnTo>
                  <a:pt x="239534" y="352551"/>
                </a:lnTo>
                <a:lnTo>
                  <a:pt x="240296" y="350227"/>
                </a:lnTo>
                <a:lnTo>
                  <a:pt x="241808" y="347383"/>
                </a:lnTo>
                <a:lnTo>
                  <a:pt x="245338" y="337794"/>
                </a:lnTo>
                <a:lnTo>
                  <a:pt x="245592" y="335470"/>
                </a:lnTo>
                <a:lnTo>
                  <a:pt x="245592" y="333146"/>
                </a:lnTo>
                <a:lnTo>
                  <a:pt x="246341" y="330288"/>
                </a:lnTo>
                <a:lnTo>
                  <a:pt x="247611" y="330809"/>
                </a:lnTo>
                <a:lnTo>
                  <a:pt x="247853" y="333146"/>
                </a:lnTo>
                <a:lnTo>
                  <a:pt x="246595" y="344017"/>
                </a:lnTo>
                <a:lnTo>
                  <a:pt x="245338" y="347383"/>
                </a:lnTo>
                <a:lnTo>
                  <a:pt x="242316" y="353072"/>
                </a:lnTo>
                <a:lnTo>
                  <a:pt x="241300" y="356692"/>
                </a:lnTo>
                <a:lnTo>
                  <a:pt x="241300" y="359803"/>
                </a:lnTo>
                <a:lnTo>
                  <a:pt x="242569" y="361099"/>
                </a:lnTo>
                <a:lnTo>
                  <a:pt x="247853" y="360845"/>
                </a:lnTo>
                <a:lnTo>
                  <a:pt x="252653" y="355396"/>
                </a:lnTo>
                <a:lnTo>
                  <a:pt x="256425" y="353593"/>
                </a:lnTo>
                <a:lnTo>
                  <a:pt x="258952" y="353072"/>
                </a:lnTo>
                <a:lnTo>
                  <a:pt x="256679" y="355663"/>
                </a:lnTo>
                <a:lnTo>
                  <a:pt x="254914" y="356692"/>
                </a:lnTo>
                <a:lnTo>
                  <a:pt x="252399" y="358508"/>
                </a:lnTo>
                <a:lnTo>
                  <a:pt x="251142" y="361099"/>
                </a:lnTo>
                <a:lnTo>
                  <a:pt x="249123" y="362648"/>
                </a:lnTo>
                <a:lnTo>
                  <a:pt x="249123" y="365239"/>
                </a:lnTo>
                <a:lnTo>
                  <a:pt x="250888" y="367055"/>
                </a:lnTo>
                <a:lnTo>
                  <a:pt x="257441" y="368858"/>
                </a:lnTo>
                <a:lnTo>
                  <a:pt x="262737" y="371716"/>
                </a:lnTo>
                <a:lnTo>
                  <a:pt x="251891" y="369633"/>
                </a:lnTo>
                <a:lnTo>
                  <a:pt x="247853" y="371716"/>
                </a:lnTo>
                <a:lnTo>
                  <a:pt x="245846" y="371195"/>
                </a:lnTo>
                <a:lnTo>
                  <a:pt x="244081" y="368084"/>
                </a:lnTo>
                <a:lnTo>
                  <a:pt x="242569" y="368350"/>
                </a:lnTo>
                <a:lnTo>
                  <a:pt x="240550" y="369633"/>
                </a:lnTo>
                <a:lnTo>
                  <a:pt x="238531" y="371970"/>
                </a:lnTo>
                <a:lnTo>
                  <a:pt x="231470" y="375335"/>
                </a:lnTo>
                <a:lnTo>
                  <a:pt x="230212" y="377659"/>
                </a:lnTo>
                <a:lnTo>
                  <a:pt x="230962" y="380771"/>
                </a:lnTo>
                <a:lnTo>
                  <a:pt x="230962" y="384911"/>
                </a:lnTo>
                <a:lnTo>
                  <a:pt x="230466" y="389318"/>
                </a:lnTo>
                <a:lnTo>
                  <a:pt x="229450" y="391642"/>
                </a:lnTo>
                <a:lnTo>
                  <a:pt x="227431" y="393966"/>
                </a:lnTo>
                <a:lnTo>
                  <a:pt x="226174" y="397078"/>
                </a:lnTo>
                <a:lnTo>
                  <a:pt x="225920" y="398894"/>
                </a:lnTo>
                <a:lnTo>
                  <a:pt x="224662" y="401472"/>
                </a:lnTo>
                <a:lnTo>
                  <a:pt x="223900" y="404063"/>
                </a:lnTo>
                <a:lnTo>
                  <a:pt x="224916" y="405625"/>
                </a:lnTo>
                <a:lnTo>
                  <a:pt x="227939" y="407428"/>
                </a:lnTo>
                <a:lnTo>
                  <a:pt x="234746" y="403034"/>
                </a:lnTo>
                <a:lnTo>
                  <a:pt x="236004" y="403555"/>
                </a:lnTo>
                <a:lnTo>
                  <a:pt x="234746" y="406654"/>
                </a:lnTo>
                <a:lnTo>
                  <a:pt x="233489" y="408724"/>
                </a:lnTo>
                <a:lnTo>
                  <a:pt x="231724" y="410540"/>
                </a:lnTo>
                <a:lnTo>
                  <a:pt x="230212" y="410540"/>
                </a:lnTo>
                <a:lnTo>
                  <a:pt x="229958" y="411314"/>
                </a:lnTo>
                <a:lnTo>
                  <a:pt x="230962" y="412356"/>
                </a:lnTo>
                <a:lnTo>
                  <a:pt x="227939" y="411314"/>
                </a:lnTo>
                <a:lnTo>
                  <a:pt x="227431" y="411314"/>
                </a:lnTo>
                <a:lnTo>
                  <a:pt x="226682" y="412089"/>
                </a:lnTo>
                <a:lnTo>
                  <a:pt x="226428" y="413638"/>
                </a:lnTo>
                <a:lnTo>
                  <a:pt x="224916" y="412089"/>
                </a:lnTo>
                <a:lnTo>
                  <a:pt x="223900" y="413638"/>
                </a:lnTo>
                <a:lnTo>
                  <a:pt x="224155" y="415201"/>
                </a:lnTo>
                <a:lnTo>
                  <a:pt x="222643" y="415709"/>
                </a:lnTo>
                <a:lnTo>
                  <a:pt x="222643" y="418045"/>
                </a:lnTo>
                <a:lnTo>
                  <a:pt x="224916" y="418566"/>
                </a:lnTo>
                <a:lnTo>
                  <a:pt x="225920" y="419861"/>
                </a:lnTo>
                <a:lnTo>
                  <a:pt x="228701" y="419074"/>
                </a:lnTo>
                <a:lnTo>
                  <a:pt x="232727" y="418566"/>
                </a:lnTo>
                <a:lnTo>
                  <a:pt x="232727" y="416229"/>
                </a:lnTo>
                <a:lnTo>
                  <a:pt x="232981" y="415455"/>
                </a:lnTo>
                <a:lnTo>
                  <a:pt x="235000" y="416496"/>
                </a:lnTo>
                <a:lnTo>
                  <a:pt x="236766" y="417791"/>
                </a:lnTo>
                <a:lnTo>
                  <a:pt x="239039" y="412864"/>
                </a:lnTo>
                <a:lnTo>
                  <a:pt x="241300" y="410019"/>
                </a:lnTo>
                <a:lnTo>
                  <a:pt x="242811" y="410540"/>
                </a:lnTo>
                <a:lnTo>
                  <a:pt x="244576" y="409244"/>
                </a:lnTo>
                <a:lnTo>
                  <a:pt x="244576" y="412089"/>
                </a:lnTo>
                <a:lnTo>
                  <a:pt x="244081" y="414934"/>
                </a:lnTo>
                <a:lnTo>
                  <a:pt x="247103" y="409765"/>
                </a:lnTo>
                <a:lnTo>
                  <a:pt x="247103" y="406907"/>
                </a:lnTo>
                <a:lnTo>
                  <a:pt x="250380" y="405104"/>
                </a:lnTo>
                <a:lnTo>
                  <a:pt x="251383" y="405879"/>
                </a:lnTo>
                <a:lnTo>
                  <a:pt x="252653" y="403809"/>
                </a:lnTo>
                <a:lnTo>
                  <a:pt x="252145" y="401218"/>
                </a:lnTo>
                <a:lnTo>
                  <a:pt x="252399" y="400189"/>
                </a:lnTo>
                <a:lnTo>
                  <a:pt x="253403" y="398627"/>
                </a:lnTo>
                <a:lnTo>
                  <a:pt x="253911" y="402259"/>
                </a:lnTo>
                <a:lnTo>
                  <a:pt x="254914" y="405358"/>
                </a:lnTo>
                <a:lnTo>
                  <a:pt x="255422" y="401472"/>
                </a:lnTo>
                <a:lnTo>
                  <a:pt x="255930" y="398627"/>
                </a:lnTo>
                <a:lnTo>
                  <a:pt x="257187" y="397078"/>
                </a:lnTo>
                <a:lnTo>
                  <a:pt x="257187" y="394487"/>
                </a:lnTo>
                <a:lnTo>
                  <a:pt x="257949" y="397598"/>
                </a:lnTo>
                <a:lnTo>
                  <a:pt x="259206" y="397078"/>
                </a:lnTo>
                <a:lnTo>
                  <a:pt x="260464" y="397078"/>
                </a:lnTo>
                <a:lnTo>
                  <a:pt x="261721" y="398106"/>
                </a:lnTo>
                <a:lnTo>
                  <a:pt x="266014" y="398627"/>
                </a:lnTo>
                <a:lnTo>
                  <a:pt x="268287" y="397078"/>
                </a:lnTo>
                <a:lnTo>
                  <a:pt x="269544" y="396824"/>
                </a:lnTo>
                <a:lnTo>
                  <a:pt x="270802" y="392938"/>
                </a:lnTo>
                <a:lnTo>
                  <a:pt x="271564" y="393192"/>
                </a:lnTo>
                <a:lnTo>
                  <a:pt x="273075" y="392671"/>
                </a:lnTo>
                <a:lnTo>
                  <a:pt x="274332" y="390601"/>
                </a:lnTo>
                <a:lnTo>
                  <a:pt x="273583" y="390347"/>
                </a:lnTo>
                <a:lnTo>
                  <a:pt x="272821" y="389318"/>
                </a:lnTo>
                <a:lnTo>
                  <a:pt x="271310" y="389826"/>
                </a:lnTo>
                <a:lnTo>
                  <a:pt x="272567" y="387235"/>
                </a:lnTo>
                <a:lnTo>
                  <a:pt x="274332" y="384657"/>
                </a:lnTo>
                <a:lnTo>
                  <a:pt x="275589" y="384657"/>
                </a:lnTo>
                <a:lnTo>
                  <a:pt x="276352" y="382066"/>
                </a:lnTo>
                <a:lnTo>
                  <a:pt x="275094" y="380250"/>
                </a:lnTo>
                <a:lnTo>
                  <a:pt x="272821" y="382320"/>
                </a:lnTo>
                <a:lnTo>
                  <a:pt x="271310" y="382320"/>
                </a:lnTo>
                <a:lnTo>
                  <a:pt x="268528" y="383616"/>
                </a:lnTo>
                <a:lnTo>
                  <a:pt x="268287" y="381546"/>
                </a:lnTo>
                <a:lnTo>
                  <a:pt x="270802" y="380517"/>
                </a:lnTo>
                <a:lnTo>
                  <a:pt x="272821" y="378701"/>
                </a:lnTo>
                <a:lnTo>
                  <a:pt x="273075" y="376110"/>
                </a:lnTo>
                <a:lnTo>
                  <a:pt x="271310" y="377405"/>
                </a:lnTo>
                <a:lnTo>
                  <a:pt x="271310" y="376110"/>
                </a:lnTo>
                <a:lnTo>
                  <a:pt x="268782" y="376364"/>
                </a:lnTo>
                <a:lnTo>
                  <a:pt x="268782" y="374815"/>
                </a:lnTo>
                <a:lnTo>
                  <a:pt x="268033" y="374561"/>
                </a:lnTo>
                <a:lnTo>
                  <a:pt x="268782" y="372491"/>
                </a:lnTo>
                <a:lnTo>
                  <a:pt x="271564" y="371716"/>
                </a:lnTo>
                <a:lnTo>
                  <a:pt x="273075" y="368858"/>
                </a:lnTo>
                <a:lnTo>
                  <a:pt x="270802" y="368350"/>
                </a:lnTo>
                <a:lnTo>
                  <a:pt x="272821" y="365239"/>
                </a:lnTo>
                <a:lnTo>
                  <a:pt x="273824" y="364718"/>
                </a:lnTo>
                <a:lnTo>
                  <a:pt x="274840" y="366788"/>
                </a:lnTo>
                <a:lnTo>
                  <a:pt x="275589" y="366534"/>
                </a:lnTo>
                <a:lnTo>
                  <a:pt x="276859" y="363689"/>
                </a:lnTo>
                <a:lnTo>
                  <a:pt x="279628" y="360845"/>
                </a:lnTo>
                <a:lnTo>
                  <a:pt x="279628" y="363423"/>
                </a:lnTo>
                <a:lnTo>
                  <a:pt x="277101" y="367830"/>
                </a:lnTo>
                <a:lnTo>
                  <a:pt x="276352" y="370420"/>
                </a:lnTo>
                <a:lnTo>
                  <a:pt x="277863" y="371970"/>
                </a:lnTo>
                <a:lnTo>
                  <a:pt x="280136" y="371716"/>
                </a:lnTo>
                <a:lnTo>
                  <a:pt x="280885" y="370420"/>
                </a:lnTo>
                <a:lnTo>
                  <a:pt x="280885" y="366280"/>
                </a:lnTo>
                <a:lnTo>
                  <a:pt x="281139" y="363689"/>
                </a:lnTo>
                <a:lnTo>
                  <a:pt x="282397" y="367055"/>
                </a:lnTo>
                <a:lnTo>
                  <a:pt x="282397" y="369125"/>
                </a:lnTo>
                <a:lnTo>
                  <a:pt x="284416" y="369379"/>
                </a:lnTo>
                <a:lnTo>
                  <a:pt x="288455" y="368858"/>
                </a:lnTo>
                <a:lnTo>
                  <a:pt x="289966" y="369125"/>
                </a:lnTo>
                <a:lnTo>
                  <a:pt x="292493" y="368350"/>
                </a:lnTo>
                <a:lnTo>
                  <a:pt x="294005" y="366013"/>
                </a:lnTo>
                <a:lnTo>
                  <a:pt x="297027" y="364718"/>
                </a:lnTo>
                <a:lnTo>
                  <a:pt x="300050" y="364718"/>
                </a:lnTo>
                <a:lnTo>
                  <a:pt x="299796" y="365493"/>
                </a:lnTo>
                <a:lnTo>
                  <a:pt x="295770" y="366280"/>
                </a:lnTo>
                <a:lnTo>
                  <a:pt x="295770" y="368084"/>
                </a:lnTo>
                <a:lnTo>
                  <a:pt x="295262" y="370674"/>
                </a:lnTo>
                <a:lnTo>
                  <a:pt x="295262" y="372491"/>
                </a:lnTo>
                <a:lnTo>
                  <a:pt x="296773" y="373265"/>
                </a:lnTo>
                <a:lnTo>
                  <a:pt x="301066" y="371716"/>
                </a:lnTo>
                <a:lnTo>
                  <a:pt x="301307" y="372998"/>
                </a:lnTo>
                <a:lnTo>
                  <a:pt x="297281" y="375335"/>
                </a:lnTo>
                <a:lnTo>
                  <a:pt x="294500" y="376364"/>
                </a:lnTo>
                <a:lnTo>
                  <a:pt x="298284" y="377151"/>
                </a:lnTo>
                <a:lnTo>
                  <a:pt x="300050" y="374815"/>
                </a:lnTo>
                <a:lnTo>
                  <a:pt x="302577" y="373519"/>
                </a:lnTo>
                <a:lnTo>
                  <a:pt x="303580" y="374294"/>
                </a:lnTo>
                <a:lnTo>
                  <a:pt x="300050" y="378701"/>
                </a:lnTo>
                <a:lnTo>
                  <a:pt x="304596" y="377405"/>
                </a:lnTo>
                <a:lnTo>
                  <a:pt x="305600" y="378180"/>
                </a:lnTo>
                <a:lnTo>
                  <a:pt x="308127" y="377926"/>
                </a:lnTo>
                <a:lnTo>
                  <a:pt x="308622" y="378701"/>
                </a:lnTo>
                <a:lnTo>
                  <a:pt x="306603" y="381800"/>
                </a:lnTo>
                <a:lnTo>
                  <a:pt x="308622" y="382320"/>
                </a:lnTo>
                <a:lnTo>
                  <a:pt x="312153" y="386981"/>
                </a:lnTo>
                <a:lnTo>
                  <a:pt x="314172" y="387756"/>
                </a:lnTo>
                <a:lnTo>
                  <a:pt x="315937" y="387502"/>
                </a:lnTo>
                <a:lnTo>
                  <a:pt x="315937" y="386460"/>
                </a:lnTo>
                <a:lnTo>
                  <a:pt x="316191" y="385686"/>
                </a:lnTo>
                <a:lnTo>
                  <a:pt x="316191" y="384390"/>
                </a:lnTo>
                <a:lnTo>
                  <a:pt x="317195" y="383616"/>
                </a:lnTo>
                <a:lnTo>
                  <a:pt x="318465" y="383362"/>
                </a:lnTo>
                <a:lnTo>
                  <a:pt x="319722" y="384390"/>
                </a:lnTo>
                <a:lnTo>
                  <a:pt x="320230" y="385952"/>
                </a:lnTo>
                <a:lnTo>
                  <a:pt x="320230" y="388277"/>
                </a:lnTo>
                <a:lnTo>
                  <a:pt x="322491" y="389826"/>
                </a:lnTo>
                <a:lnTo>
                  <a:pt x="323761" y="391388"/>
                </a:lnTo>
                <a:lnTo>
                  <a:pt x="324510" y="391896"/>
                </a:lnTo>
                <a:lnTo>
                  <a:pt x="325018" y="390601"/>
                </a:lnTo>
                <a:lnTo>
                  <a:pt x="326783" y="391896"/>
                </a:lnTo>
                <a:lnTo>
                  <a:pt x="328041" y="391642"/>
                </a:lnTo>
                <a:lnTo>
                  <a:pt x="329552" y="392671"/>
                </a:lnTo>
                <a:lnTo>
                  <a:pt x="331063" y="394487"/>
                </a:lnTo>
                <a:lnTo>
                  <a:pt x="331063" y="395528"/>
                </a:lnTo>
                <a:lnTo>
                  <a:pt x="330809" y="396303"/>
                </a:lnTo>
                <a:lnTo>
                  <a:pt x="331825" y="397078"/>
                </a:lnTo>
                <a:lnTo>
                  <a:pt x="333844" y="397332"/>
                </a:lnTo>
                <a:lnTo>
                  <a:pt x="337121" y="396036"/>
                </a:lnTo>
                <a:lnTo>
                  <a:pt x="345439" y="395782"/>
                </a:lnTo>
                <a:lnTo>
                  <a:pt x="346202" y="394233"/>
                </a:lnTo>
                <a:lnTo>
                  <a:pt x="348716" y="395528"/>
                </a:lnTo>
                <a:lnTo>
                  <a:pt x="349719" y="394233"/>
                </a:lnTo>
                <a:lnTo>
                  <a:pt x="352755" y="394754"/>
                </a:lnTo>
                <a:lnTo>
                  <a:pt x="354266" y="396303"/>
                </a:lnTo>
                <a:lnTo>
                  <a:pt x="362330" y="398106"/>
                </a:lnTo>
                <a:lnTo>
                  <a:pt x="364350" y="398373"/>
                </a:lnTo>
                <a:lnTo>
                  <a:pt x="367880" y="396303"/>
                </a:lnTo>
                <a:lnTo>
                  <a:pt x="369646" y="397598"/>
                </a:lnTo>
                <a:lnTo>
                  <a:pt x="369900" y="398373"/>
                </a:lnTo>
                <a:lnTo>
                  <a:pt x="367880" y="398894"/>
                </a:lnTo>
                <a:lnTo>
                  <a:pt x="367626" y="399923"/>
                </a:lnTo>
                <a:lnTo>
                  <a:pt x="368884" y="400964"/>
                </a:lnTo>
                <a:lnTo>
                  <a:pt x="373926" y="403034"/>
                </a:lnTo>
                <a:lnTo>
                  <a:pt x="379222" y="404329"/>
                </a:lnTo>
                <a:lnTo>
                  <a:pt x="383768" y="405104"/>
                </a:lnTo>
                <a:lnTo>
                  <a:pt x="388302" y="402767"/>
                </a:lnTo>
                <a:lnTo>
                  <a:pt x="392087" y="398106"/>
                </a:lnTo>
                <a:lnTo>
                  <a:pt x="393090" y="395782"/>
                </a:lnTo>
                <a:lnTo>
                  <a:pt x="394106" y="394754"/>
                </a:lnTo>
                <a:lnTo>
                  <a:pt x="396875" y="398627"/>
                </a:lnTo>
                <a:lnTo>
                  <a:pt x="398386" y="400189"/>
                </a:lnTo>
                <a:lnTo>
                  <a:pt x="400913" y="401218"/>
                </a:lnTo>
                <a:lnTo>
                  <a:pt x="399897" y="401472"/>
                </a:lnTo>
                <a:lnTo>
                  <a:pt x="398132" y="403034"/>
                </a:lnTo>
                <a:lnTo>
                  <a:pt x="398132" y="405104"/>
                </a:lnTo>
                <a:lnTo>
                  <a:pt x="398386" y="406654"/>
                </a:lnTo>
                <a:lnTo>
                  <a:pt x="398640" y="408470"/>
                </a:lnTo>
                <a:lnTo>
                  <a:pt x="398132" y="409498"/>
                </a:lnTo>
                <a:lnTo>
                  <a:pt x="396875" y="408203"/>
                </a:lnTo>
                <a:lnTo>
                  <a:pt x="396366" y="403034"/>
                </a:lnTo>
                <a:lnTo>
                  <a:pt x="396875" y="401739"/>
                </a:lnTo>
                <a:lnTo>
                  <a:pt x="396875" y="399923"/>
                </a:lnTo>
                <a:lnTo>
                  <a:pt x="395871" y="398373"/>
                </a:lnTo>
                <a:lnTo>
                  <a:pt x="395109" y="397598"/>
                </a:lnTo>
                <a:lnTo>
                  <a:pt x="394106" y="398894"/>
                </a:lnTo>
                <a:lnTo>
                  <a:pt x="393598" y="400189"/>
                </a:lnTo>
                <a:lnTo>
                  <a:pt x="393598" y="403809"/>
                </a:lnTo>
                <a:lnTo>
                  <a:pt x="394360" y="404583"/>
                </a:lnTo>
                <a:lnTo>
                  <a:pt x="394360" y="406400"/>
                </a:lnTo>
                <a:lnTo>
                  <a:pt x="394106" y="407428"/>
                </a:lnTo>
                <a:lnTo>
                  <a:pt x="393344" y="408470"/>
                </a:lnTo>
                <a:lnTo>
                  <a:pt x="392087" y="408724"/>
                </a:lnTo>
                <a:lnTo>
                  <a:pt x="390321" y="410794"/>
                </a:lnTo>
                <a:lnTo>
                  <a:pt x="391325" y="412089"/>
                </a:lnTo>
                <a:lnTo>
                  <a:pt x="395109" y="412864"/>
                </a:lnTo>
                <a:lnTo>
                  <a:pt x="395109" y="413905"/>
                </a:lnTo>
                <a:lnTo>
                  <a:pt x="396366" y="414426"/>
                </a:lnTo>
                <a:lnTo>
                  <a:pt x="398132" y="414426"/>
                </a:lnTo>
                <a:lnTo>
                  <a:pt x="398640" y="414934"/>
                </a:lnTo>
                <a:lnTo>
                  <a:pt x="398386" y="415709"/>
                </a:lnTo>
                <a:lnTo>
                  <a:pt x="402932" y="417791"/>
                </a:lnTo>
                <a:lnTo>
                  <a:pt x="406463" y="421144"/>
                </a:lnTo>
                <a:lnTo>
                  <a:pt x="406463" y="420370"/>
                </a:lnTo>
                <a:lnTo>
                  <a:pt x="407212" y="419341"/>
                </a:lnTo>
                <a:lnTo>
                  <a:pt x="410743" y="419341"/>
                </a:lnTo>
                <a:lnTo>
                  <a:pt x="410997" y="419074"/>
                </a:lnTo>
                <a:lnTo>
                  <a:pt x="411251" y="416229"/>
                </a:lnTo>
                <a:lnTo>
                  <a:pt x="410489" y="413905"/>
                </a:lnTo>
                <a:lnTo>
                  <a:pt x="410997" y="413638"/>
                </a:lnTo>
                <a:lnTo>
                  <a:pt x="412254" y="414159"/>
                </a:lnTo>
                <a:lnTo>
                  <a:pt x="413016" y="412864"/>
                </a:lnTo>
                <a:lnTo>
                  <a:pt x="412254" y="412089"/>
                </a:lnTo>
                <a:lnTo>
                  <a:pt x="405447" y="403034"/>
                </a:lnTo>
                <a:lnTo>
                  <a:pt x="404190" y="400189"/>
                </a:lnTo>
                <a:lnTo>
                  <a:pt x="400913" y="397332"/>
                </a:lnTo>
                <a:lnTo>
                  <a:pt x="399148" y="395782"/>
                </a:lnTo>
                <a:lnTo>
                  <a:pt x="400151" y="395782"/>
                </a:lnTo>
                <a:lnTo>
                  <a:pt x="400151" y="394233"/>
                </a:lnTo>
                <a:lnTo>
                  <a:pt x="400151" y="388531"/>
                </a:lnTo>
                <a:lnTo>
                  <a:pt x="391833" y="388797"/>
                </a:lnTo>
                <a:lnTo>
                  <a:pt x="388810" y="392671"/>
                </a:lnTo>
                <a:lnTo>
                  <a:pt x="387299" y="391896"/>
                </a:lnTo>
                <a:lnTo>
                  <a:pt x="383514" y="389051"/>
                </a:lnTo>
                <a:lnTo>
                  <a:pt x="379729" y="391896"/>
                </a:lnTo>
                <a:lnTo>
                  <a:pt x="374688" y="388797"/>
                </a:lnTo>
                <a:lnTo>
                  <a:pt x="374688" y="379476"/>
                </a:lnTo>
              </a:path>
            </a:pathLst>
          </a:custGeom>
          <a:solidFill>
            <a:srgbClr val="A7A7A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835284" y="2496362"/>
            <a:ext cx="147332" cy="168173"/>
          </a:xfrm>
          <a:custGeom>
            <a:avLst/>
            <a:gdLst>
              <a:gd name="connsiteX0" fmla="*/ 23545 w 147332"/>
              <a:gd name="connsiteY0" fmla="*/ 30137 h 168173"/>
              <a:gd name="connsiteX1" fmla="*/ 25323 w 147332"/>
              <a:gd name="connsiteY1" fmla="*/ 33223 h 168173"/>
              <a:gd name="connsiteX2" fmla="*/ 27596 w 147332"/>
              <a:gd name="connsiteY2" fmla="*/ 35293 h 168173"/>
              <a:gd name="connsiteX3" fmla="*/ 28612 w 147332"/>
              <a:gd name="connsiteY3" fmla="*/ 38125 h 168173"/>
              <a:gd name="connsiteX4" fmla="*/ 26581 w 147332"/>
              <a:gd name="connsiteY4" fmla="*/ 41465 h 168173"/>
              <a:gd name="connsiteX5" fmla="*/ 24561 w 147332"/>
              <a:gd name="connsiteY5" fmla="*/ 48679 h 168173"/>
              <a:gd name="connsiteX6" fmla="*/ 23545 w 147332"/>
              <a:gd name="connsiteY6" fmla="*/ 51003 h 168173"/>
              <a:gd name="connsiteX7" fmla="*/ 21272 w 147332"/>
              <a:gd name="connsiteY7" fmla="*/ 53568 h 168173"/>
              <a:gd name="connsiteX8" fmla="*/ 21272 w 147332"/>
              <a:gd name="connsiteY8" fmla="*/ 54864 h 168173"/>
              <a:gd name="connsiteX9" fmla="*/ 20510 w 147332"/>
              <a:gd name="connsiteY9" fmla="*/ 57950 h 168173"/>
              <a:gd name="connsiteX10" fmla="*/ 19240 w 147332"/>
              <a:gd name="connsiteY10" fmla="*/ 58978 h 168173"/>
              <a:gd name="connsiteX11" fmla="*/ 18224 w 147332"/>
              <a:gd name="connsiteY11" fmla="*/ 62331 h 168173"/>
              <a:gd name="connsiteX12" fmla="*/ 18224 w 147332"/>
              <a:gd name="connsiteY12" fmla="*/ 64643 h 168173"/>
              <a:gd name="connsiteX13" fmla="*/ 16459 w 147332"/>
              <a:gd name="connsiteY13" fmla="*/ 67741 h 168173"/>
              <a:gd name="connsiteX14" fmla="*/ 16713 w 147332"/>
              <a:gd name="connsiteY14" fmla="*/ 70053 h 168173"/>
              <a:gd name="connsiteX15" fmla="*/ 16205 w 147332"/>
              <a:gd name="connsiteY15" fmla="*/ 70828 h 168173"/>
              <a:gd name="connsiteX16" fmla="*/ 15189 w 147332"/>
              <a:gd name="connsiteY16" fmla="*/ 73152 h 168173"/>
              <a:gd name="connsiteX17" fmla="*/ 13931 w 147332"/>
              <a:gd name="connsiteY17" fmla="*/ 74180 h 168173"/>
              <a:gd name="connsiteX18" fmla="*/ 14427 w 147332"/>
              <a:gd name="connsiteY18" fmla="*/ 77012 h 168173"/>
              <a:gd name="connsiteX19" fmla="*/ 16205 w 147332"/>
              <a:gd name="connsiteY19" fmla="*/ 76746 h 168173"/>
              <a:gd name="connsiteX20" fmla="*/ 16713 w 147332"/>
              <a:gd name="connsiteY20" fmla="*/ 78549 h 168173"/>
              <a:gd name="connsiteX21" fmla="*/ 18224 w 147332"/>
              <a:gd name="connsiteY21" fmla="*/ 79578 h 168173"/>
              <a:gd name="connsiteX22" fmla="*/ 18478 w 147332"/>
              <a:gd name="connsiteY22" fmla="*/ 81127 h 168173"/>
              <a:gd name="connsiteX23" fmla="*/ 18224 w 147332"/>
              <a:gd name="connsiteY23" fmla="*/ 82677 h 168173"/>
              <a:gd name="connsiteX24" fmla="*/ 12915 w 147332"/>
              <a:gd name="connsiteY24" fmla="*/ 85255 h 168173"/>
              <a:gd name="connsiteX25" fmla="*/ 10883 w 147332"/>
              <a:gd name="connsiteY25" fmla="*/ 84213 h 168173"/>
              <a:gd name="connsiteX26" fmla="*/ 10388 w 147332"/>
              <a:gd name="connsiteY26" fmla="*/ 85763 h 168173"/>
              <a:gd name="connsiteX27" fmla="*/ 11137 w 147332"/>
              <a:gd name="connsiteY27" fmla="*/ 88087 h 168173"/>
              <a:gd name="connsiteX28" fmla="*/ 11645 w 147332"/>
              <a:gd name="connsiteY28" fmla="*/ 88862 h 168173"/>
              <a:gd name="connsiteX29" fmla="*/ 11645 w 147332"/>
              <a:gd name="connsiteY29" fmla="*/ 92202 h 168173"/>
              <a:gd name="connsiteX30" fmla="*/ 12153 w 147332"/>
              <a:gd name="connsiteY30" fmla="*/ 92455 h 168173"/>
              <a:gd name="connsiteX31" fmla="*/ 12153 w 147332"/>
              <a:gd name="connsiteY31" fmla="*/ 94259 h 168173"/>
              <a:gd name="connsiteX32" fmla="*/ 11137 w 147332"/>
              <a:gd name="connsiteY32" fmla="*/ 97866 h 168173"/>
              <a:gd name="connsiteX33" fmla="*/ 12407 w 147332"/>
              <a:gd name="connsiteY33" fmla="*/ 97091 h 168173"/>
              <a:gd name="connsiteX34" fmla="*/ 12661 w 147332"/>
              <a:gd name="connsiteY34" fmla="*/ 99669 h 168173"/>
              <a:gd name="connsiteX35" fmla="*/ 11137 w 147332"/>
              <a:gd name="connsiteY35" fmla="*/ 100698 h 168173"/>
              <a:gd name="connsiteX36" fmla="*/ 9626 w 147332"/>
              <a:gd name="connsiteY36" fmla="*/ 103022 h 168173"/>
              <a:gd name="connsiteX37" fmla="*/ 11391 w 147332"/>
              <a:gd name="connsiteY37" fmla="*/ 104051 h 168173"/>
              <a:gd name="connsiteX38" fmla="*/ 10134 w 147332"/>
              <a:gd name="connsiteY38" fmla="*/ 105333 h 168173"/>
              <a:gd name="connsiteX39" fmla="*/ 8356 w 147332"/>
              <a:gd name="connsiteY39" fmla="*/ 104571 h 168173"/>
              <a:gd name="connsiteX40" fmla="*/ 6832 w 147332"/>
              <a:gd name="connsiteY40" fmla="*/ 107657 h 168173"/>
              <a:gd name="connsiteX41" fmla="*/ 6832 w 147332"/>
              <a:gd name="connsiteY41" fmla="*/ 110744 h 168173"/>
              <a:gd name="connsiteX42" fmla="*/ 5321 w 147332"/>
              <a:gd name="connsiteY42" fmla="*/ 112039 h 168173"/>
              <a:gd name="connsiteX43" fmla="*/ 5575 w 147332"/>
              <a:gd name="connsiteY43" fmla="*/ 113576 h 168173"/>
              <a:gd name="connsiteX44" fmla="*/ 7594 w 147332"/>
              <a:gd name="connsiteY44" fmla="*/ 115633 h 168173"/>
              <a:gd name="connsiteX45" fmla="*/ 3047 w 147332"/>
              <a:gd name="connsiteY45" fmla="*/ 117182 h 168173"/>
              <a:gd name="connsiteX46" fmla="*/ 4305 w 147332"/>
              <a:gd name="connsiteY46" fmla="*/ 117703 h 168173"/>
              <a:gd name="connsiteX47" fmla="*/ 4559 w 147332"/>
              <a:gd name="connsiteY47" fmla="*/ 119761 h 168173"/>
              <a:gd name="connsiteX48" fmla="*/ 3289 w 147332"/>
              <a:gd name="connsiteY48" fmla="*/ 119240 h 168173"/>
              <a:gd name="connsiteX49" fmla="*/ 2539 w 147332"/>
              <a:gd name="connsiteY49" fmla="*/ 121310 h 168173"/>
              <a:gd name="connsiteX50" fmla="*/ 2794 w 147332"/>
              <a:gd name="connsiteY50" fmla="*/ 123367 h 168173"/>
              <a:gd name="connsiteX51" fmla="*/ 4051 w 147332"/>
              <a:gd name="connsiteY51" fmla="*/ 124142 h 168173"/>
              <a:gd name="connsiteX52" fmla="*/ 2031 w 147332"/>
              <a:gd name="connsiteY52" fmla="*/ 128511 h 168173"/>
              <a:gd name="connsiteX53" fmla="*/ 0 w 147332"/>
              <a:gd name="connsiteY53" fmla="*/ 128777 h 168173"/>
              <a:gd name="connsiteX54" fmla="*/ 761 w 147332"/>
              <a:gd name="connsiteY54" fmla="*/ 131089 h 168173"/>
              <a:gd name="connsiteX55" fmla="*/ 7594 w 147332"/>
              <a:gd name="connsiteY55" fmla="*/ 128511 h 168173"/>
              <a:gd name="connsiteX56" fmla="*/ 12407 w 147332"/>
              <a:gd name="connsiteY56" fmla="*/ 129806 h 168173"/>
              <a:gd name="connsiteX57" fmla="*/ 12915 w 147332"/>
              <a:gd name="connsiteY57" fmla="*/ 131089 h 168173"/>
              <a:gd name="connsiteX58" fmla="*/ 10388 w 147332"/>
              <a:gd name="connsiteY58" fmla="*/ 130060 h 168173"/>
              <a:gd name="connsiteX59" fmla="*/ 10388 w 147332"/>
              <a:gd name="connsiteY59" fmla="*/ 131610 h 168173"/>
              <a:gd name="connsiteX60" fmla="*/ 15189 w 147332"/>
              <a:gd name="connsiteY60" fmla="*/ 134442 h 168173"/>
              <a:gd name="connsiteX61" fmla="*/ 16713 w 147332"/>
              <a:gd name="connsiteY61" fmla="*/ 136499 h 168173"/>
              <a:gd name="connsiteX62" fmla="*/ 16713 w 147332"/>
              <a:gd name="connsiteY62" fmla="*/ 133667 h 168173"/>
              <a:gd name="connsiteX63" fmla="*/ 18986 w 147332"/>
              <a:gd name="connsiteY63" fmla="*/ 133921 h 168173"/>
              <a:gd name="connsiteX64" fmla="*/ 18986 w 147332"/>
              <a:gd name="connsiteY64" fmla="*/ 136753 h 168173"/>
              <a:gd name="connsiteX65" fmla="*/ 25069 w 147332"/>
              <a:gd name="connsiteY65" fmla="*/ 139331 h 168173"/>
              <a:gd name="connsiteX66" fmla="*/ 28612 w 147332"/>
              <a:gd name="connsiteY66" fmla="*/ 144221 h 168173"/>
              <a:gd name="connsiteX67" fmla="*/ 29362 w 147332"/>
              <a:gd name="connsiteY67" fmla="*/ 148094 h 168173"/>
              <a:gd name="connsiteX68" fmla="*/ 31394 w 147332"/>
              <a:gd name="connsiteY68" fmla="*/ 150660 h 168173"/>
              <a:gd name="connsiteX69" fmla="*/ 35191 w 147332"/>
              <a:gd name="connsiteY69" fmla="*/ 162763 h 168173"/>
              <a:gd name="connsiteX70" fmla="*/ 38226 w 147332"/>
              <a:gd name="connsiteY70" fmla="*/ 168173 h 168173"/>
              <a:gd name="connsiteX71" fmla="*/ 41262 w 147332"/>
              <a:gd name="connsiteY71" fmla="*/ 167398 h 168173"/>
              <a:gd name="connsiteX72" fmla="*/ 45567 w 147332"/>
              <a:gd name="connsiteY72" fmla="*/ 161734 h 168173"/>
              <a:gd name="connsiteX73" fmla="*/ 49110 w 147332"/>
              <a:gd name="connsiteY73" fmla="*/ 160705 h 168173"/>
              <a:gd name="connsiteX74" fmla="*/ 54432 w 147332"/>
              <a:gd name="connsiteY74" fmla="*/ 155295 h 168173"/>
              <a:gd name="connsiteX75" fmla="*/ 56451 w 147332"/>
              <a:gd name="connsiteY75" fmla="*/ 152463 h 168173"/>
              <a:gd name="connsiteX76" fmla="*/ 57975 w 147332"/>
              <a:gd name="connsiteY76" fmla="*/ 149377 h 168173"/>
              <a:gd name="connsiteX77" fmla="*/ 60248 w 147332"/>
              <a:gd name="connsiteY77" fmla="*/ 151180 h 168173"/>
              <a:gd name="connsiteX78" fmla="*/ 60502 w 147332"/>
              <a:gd name="connsiteY78" fmla="*/ 152463 h 168173"/>
              <a:gd name="connsiteX79" fmla="*/ 60248 w 147332"/>
              <a:gd name="connsiteY79" fmla="*/ 154533 h 168173"/>
              <a:gd name="connsiteX80" fmla="*/ 63030 w 147332"/>
              <a:gd name="connsiteY80" fmla="*/ 154787 h 168173"/>
              <a:gd name="connsiteX81" fmla="*/ 65570 w 147332"/>
              <a:gd name="connsiteY81" fmla="*/ 154533 h 168173"/>
              <a:gd name="connsiteX82" fmla="*/ 66573 w 147332"/>
              <a:gd name="connsiteY82" fmla="*/ 152209 h 168173"/>
              <a:gd name="connsiteX83" fmla="*/ 66827 w 147332"/>
              <a:gd name="connsiteY83" fmla="*/ 149631 h 168173"/>
              <a:gd name="connsiteX84" fmla="*/ 68097 w 147332"/>
              <a:gd name="connsiteY84" fmla="*/ 151955 h 168173"/>
              <a:gd name="connsiteX85" fmla="*/ 68859 w 147332"/>
              <a:gd name="connsiteY85" fmla="*/ 152209 h 168173"/>
              <a:gd name="connsiteX86" fmla="*/ 70624 w 147332"/>
              <a:gd name="connsiteY86" fmla="*/ 151180 h 168173"/>
              <a:gd name="connsiteX87" fmla="*/ 73672 w 147332"/>
              <a:gd name="connsiteY87" fmla="*/ 148094 h 168173"/>
              <a:gd name="connsiteX88" fmla="*/ 75438 w 147332"/>
              <a:gd name="connsiteY88" fmla="*/ 144741 h 168173"/>
              <a:gd name="connsiteX89" fmla="*/ 75438 w 147332"/>
              <a:gd name="connsiteY89" fmla="*/ 141389 h 168173"/>
              <a:gd name="connsiteX90" fmla="*/ 76200 w 147332"/>
              <a:gd name="connsiteY90" fmla="*/ 139585 h 168173"/>
              <a:gd name="connsiteX91" fmla="*/ 75438 w 147332"/>
              <a:gd name="connsiteY91" fmla="*/ 138302 h 168173"/>
              <a:gd name="connsiteX92" fmla="*/ 75691 w 147332"/>
              <a:gd name="connsiteY92" fmla="*/ 131610 h 168173"/>
              <a:gd name="connsiteX93" fmla="*/ 75183 w 147332"/>
              <a:gd name="connsiteY93" fmla="*/ 129032 h 168173"/>
              <a:gd name="connsiteX94" fmla="*/ 78473 w 147332"/>
              <a:gd name="connsiteY94" fmla="*/ 122072 h 168173"/>
              <a:gd name="connsiteX95" fmla="*/ 79235 w 147332"/>
              <a:gd name="connsiteY95" fmla="*/ 118732 h 168173"/>
              <a:gd name="connsiteX96" fmla="*/ 79489 w 147332"/>
              <a:gd name="connsiteY96" fmla="*/ 115633 h 168173"/>
              <a:gd name="connsiteX97" fmla="*/ 80251 w 147332"/>
              <a:gd name="connsiteY97" fmla="*/ 114871 h 168173"/>
              <a:gd name="connsiteX98" fmla="*/ 83032 w 147332"/>
              <a:gd name="connsiteY98" fmla="*/ 117182 h 168173"/>
              <a:gd name="connsiteX99" fmla="*/ 85051 w 147332"/>
              <a:gd name="connsiteY99" fmla="*/ 114871 h 168173"/>
              <a:gd name="connsiteX100" fmla="*/ 87591 w 147332"/>
              <a:gd name="connsiteY100" fmla="*/ 114350 h 168173"/>
              <a:gd name="connsiteX101" fmla="*/ 91643 w 147332"/>
              <a:gd name="connsiteY101" fmla="*/ 111518 h 168173"/>
              <a:gd name="connsiteX102" fmla="*/ 92646 w 147332"/>
              <a:gd name="connsiteY102" fmla="*/ 106108 h 168173"/>
              <a:gd name="connsiteX103" fmla="*/ 93916 w 147332"/>
              <a:gd name="connsiteY103" fmla="*/ 101727 h 168173"/>
              <a:gd name="connsiteX104" fmla="*/ 93916 w 147332"/>
              <a:gd name="connsiteY104" fmla="*/ 98132 h 168173"/>
              <a:gd name="connsiteX105" fmla="*/ 95948 w 147332"/>
              <a:gd name="connsiteY105" fmla="*/ 95288 h 168173"/>
              <a:gd name="connsiteX106" fmla="*/ 99237 w 147332"/>
              <a:gd name="connsiteY106" fmla="*/ 92976 h 168173"/>
              <a:gd name="connsiteX107" fmla="*/ 102781 w 147332"/>
              <a:gd name="connsiteY107" fmla="*/ 91948 h 168173"/>
              <a:gd name="connsiteX108" fmla="*/ 105308 w 147332"/>
              <a:gd name="connsiteY108" fmla="*/ 88341 h 168173"/>
              <a:gd name="connsiteX109" fmla="*/ 110883 w 147332"/>
              <a:gd name="connsiteY109" fmla="*/ 84988 h 168173"/>
              <a:gd name="connsiteX110" fmla="*/ 116954 w 147332"/>
              <a:gd name="connsiteY110" fmla="*/ 79578 h 168173"/>
              <a:gd name="connsiteX111" fmla="*/ 119989 w 147332"/>
              <a:gd name="connsiteY111" fmla="*/ 78295 h 168173"/>
              <a:gd name="connsiteX112" fmla="*/ 121767 w 147332"/>
              <a:gd name="connsiteY112" fmla="*/ 75717 h 168173"/>
              <a:gd name="connsiteX113" fmla="*/ 130111 w 147332"/>
              <a:gd name="connsiteY113" fmla="*/ 68770 h 168173"/>
              <a:gd name="connsiteX114" fmla="*/ 139230 w 147332"/>
              <a:gd name="connsiteY114" fmla="*/ 64643 h 168173"/>
              <a:gd name="connsiteX115" fmla="*/ 147332 w 147332"/>
              <a:gd name="connsiteY115" fmla="*/ 57696 h 168173"/>
              <a:gd name="connsiteX116" fmla="*/ 147078 w 147332"/>
              <a:gd name="connsiteY116" fmla="*/ 52285 h 168173"/>
              <a:gd name="connsiteX117" fmla="*/ 145046 w 147332"/>
              <a:gd name="connsiteY117" fmla="*/ 51003 h 168173"/>
              <a:gd name="connsiteX118" fmla="*/ 142011 w 147332"/>
              <a:gd name="connsiteY118" fmla="*/ 46367 h 168173"/>
              <a:gd name="connsiteX119" fmla="*/ 139737 w 147332"/>
              <a:gd name="connsiteY119" fmla="*/ 45326 h 168173"/>
              <a:gd name="connsiteX120" fmla="*/ 135432 w 147332"/>
              <a:gd name="connsiteY120" fmla="*/ 38633 h 168173"/>
              <a:gd name="connsiteX121" fmla="*/ 129616 w 147332"/>
              <a:gd name="connsiteY121" fmla="*/ 33223 h 168173"/>
              <a:gd name="connsiteX122" fmla="*/ 128092 w 147332"/>
              <a:gd name="connsiteY122" fmla="*/ 30657 h 168173"/>
              <a:gd name="connsiteX123" fmla="*/ 123278 w 147332"/>
              <a:gd name="connsiteY123" fmla="*/ 24472 h 168173"/>
              <a:gd name="connsiteX124" fmla="*/ 121005 w 147332"/>
              <a:gd name="connsiteY124" fmla="*/ 22923 h 168173"/>
              <a:gd name="connsiteX125" fmla="*/ 116954 w 147332"/>
              <a:gd name="connsiteY125" fmla="*/ 17780 h 168173"/>
              <a:gd name="connsiteX126" fmla="*/ 106324 w 147332"/>
              <a:gd name="connsiteY126" fmla="*/ 15201 h 168173"/>
              <a:gd name="connsiteX127" fmla="*/ 98729 w 147332"/>
              <a:gd name="connsiteY127" fmla="*/ 18808 h 168173"/>
              <a:gd name="connsiteX128" fmla="*/ 97459 w 147332"/>
              <a:gd name="connsiteY128" fmla="*/ 20091 h 168173"/>
              <a:gd name="connsiteX129" fmla="*/ 96697 w 147332"/>
              <a:gd name="connsiteY129" fmla="*/ 22148 h 168173"/>
              <a:gd name="connsiteX130" fmla="*/ 98475 w 147332"/>
              <a:gd name="connsiteY130" fmla="*/ 24726 h 168173"/>
              <a:gd name="connsiteX131" fmla="*/ 97205 w 147332"/>
              <a:gd name="connsiteY131" fmla="*/ 27051 h 168173"/>
              <a:gd name="connsiteX132" fmla="*/ 96697 w 147332"/>
              <a:gd name="connsiteY132" fmla="*/ 29616 h 168173"/>
              <a:gd name="connsiteX133" fmla="*/ 93916 w 147332"/>
              <a:gd name="connsiteY133" fmla="*/ 31165 h 168173"/>
              <a:gd name="connsiteX134" fmla="*/ 93154 w 147332"/>
              <a:gd name="connsiteY134" fmla="*/ 27813 h 168173"/>
              <a:gd name="connsiteX135" fmla="*/ 94678 w 147332"/>
              <a:gd name="connsiteY135" fmla="*/ 26022 h 168173"/>
              <a:gd name="connsiteX136" fmla="*/ 94678 w 147332"/>
              <a:gd name="connsiteY136" fmla="*/ 21894 h 168173"/>
              <a:gd name="connsiteX137" fmla="*/ 94424 w 147332"/>
              <a:gd name="connsiteY137" fmla="*/ 20091 h 168173"/>
              <a:gd name="connsiteX138" fmla="*/ 90627 w 147332"/>
              <a:gd name="connsiteY138" fmla="*/ 19316 h 168173"/>
              <a:gd name="connsiteX139" fmla="*/ 89103 w 147332"/>
              <a:gd name="connsiteY139" fmla="*/ 20866 h 168173"/>
              <a:gd name="connsiteX140" fmla="*/ 89103 w 147332"/>
              <a:gd name="connsiteY140" fmla="*/ 22148 h 168173"/>
              <a:gd name="connsiteX141" fmla="*/ 87337 w 147332"/>
              <a:gd name="connsiteY141" fmla="*/ 23698 h 168173"/>
              <a:gd name="connsiteX142" fmla="*/ 86067 w 147332"/>
              <a:gd name="connsiteY142" fmla="*/ 28587 h 168173"/>
              <a:gd name="connsiteX143" fmla="*/ 85559 w 147332"/>
              <a:gd name="connsiteY143" fmla="*/ 26276 h 168173"/>
              <a:gd name="connsiteX144" fmla="*/ 85051 w 147332"/>
              <a:gd name="connsiteY144" fmla="*/ 23177 h 168173"/>
              <a:gd name="connsiteX145" fmla="*/ 87337 w 147332"/>
              <a:gd name="connsiteY145" fmla="*/ 19583 h 168173"/>
              <a:gd name="connsiteX146" fmla="*/ 76961 w 147332"/>
              <a:gd name="connsiteY146" fmla="*/ 13398 h 168173"/>
              <a:gd name="connsiteX147" fmla="*/ 73672 w 147332"/>
              <a:gd name="connsiteY147" fmla="*/ 8508 h 168173"/>
              <a:gd name="connsiteX148" fmla="*/ 70624 w 147332"/>
              <a:gd name="connsiteY148" fmla="*/ 6184 h 168173"/>
              <a:gd name="connsiteX149" fmla="*/ 69875 w 147332"/>
              <a:gd name="connsiteY149" fmla="*/ 3352 h 168173"/>
              <a:gd name="connsiteX150" fmla="*/ 61772 w 147332"/>
              <a:gd name="connsiteY150" fmla="*/ 0 h 168173"/>
              <a:gd name="connsiteX151" fmla="*/ 58483 w 147332"/>
              <a:gd name="connsiteY151" fmla="*/ 774 h 168173"/>
              <a:gd name="connsiteX152" fmla="*/ 56705 w 147332"/>
              <a:gd name="connsiteY152" fmla="*/ 3606 h 168173"/>
              <a:gd name="connsiteX153" fmla="*/ 53924 w 147332"/>
              <a:gd name="connsiteY153" fmla="*/ 2324 h 168173"/>
              <a:gd name="connsiteX154" fmla="*/ 49872 w 147332"/>
              <a:gd name="connsiteY154" fmla="*/ 4127 h 168173"/>
              <a:gd name="connsiteX155" fmla="*/ 39750 w 147332"/>
              <a:gd name="connsiteY155" fmla="*/ 4902 h 168173"/>
              <a:gd name="connsiteX156" fmla="*/ 39497 w 147332"/>
              <a:gd name="connsiteY156" fmla="*/ 6184 h 168173"/>
              <a:gd name="connsiteX157" fmla="*/ 40004 w 147332"/>
              <a:gd name="connsiteY157" fmla="*/ 9271 h 168173"/>
              <a:gd name="connsiteX158" fmla="*/ 40004 w 147332"/>
              <a:gd name="connsiteY158" fmla="*/ 11849 h 168173"/>
              <a:gd name="connsiteX159" fmla="*/ 38988 w 147332"/>
              <a:gd name="connsiteY159" fmla="*/ 9271 h 168173"/>
              <a:gd name="connsiteX160" fmla="*/ 38226 w 147332"/>
              <a:gd name="connsiteY160" fmla="*/ 7988 h 168173"/>
              <a:gd name="connsiteX161" fmla="*/ 37972 w 147332"/>
              <a:gd name="connsiteY161" fmla="*/ 5410 h 168173"/>
              <a:gd name="connsiteX162" fmla="*/ 36956 w 147332"/>
              <a:gd name="connsiteY162" fmla="*/ 4902 h 168173"/>
              <a:gd name="connsiteX163" fmla="*/ 35699 w 147332"/>
              <a:gd name="connsiteY163" fmla="*/ 7467 h 168173"/>
              <a:gd name="connsiteX164" fmla="*/ 35191 w 147332"/>
              <a:gd name="connsiteY164" fmla="*/ 6959 h 168173"/>
              <a:gd name="connsiteX165" fmla="*/ 34429 w 147332"/>
              <a:gd name="connsiteY165" fmla="*/ 5156 h 168173"/>
              <a:gd name="connsiteX166" fmla="*/ 30378 w 147332"/>
              <a:gd name="connsiteY166" fmla="*/ 6184 h 168173"/>
              <a:gd name="connsiteX167" fmla="*/ 30378 w 147332"/>
              <a:gd name="connsiteY167" fmla="*/ 6959 h 168173"/>
              <a:gd name="connsiteX168" fmla="*/ 26581 w 147332"/>
              <a:gd name="connsiteY168" fmla="*/ 6184 h 168173"/>
              <a:gd name="connsiteX169" fmla="*/ 25069 w 147332"/>
              <a:gd name="connsiteY169" fmla="*/ 6438 h 168173"/>
              <a:gd name="connsiteX170" fmla="*/ 25069 w 147332"/>
              <a:gd name="connsiteY170" fmla="*/ 7988 h 168173"/>
              <a:gd name="connsiteX171" fmla="*/ 21018 w 147332"/>
              <a:gd name="connsiteY171" fmla="*/ 8508 h 168173"/>
              <a:gd name="connsiteX172" fmla="*/ 17729 w 147332"/>
              <a:gd name="connsiteY172" fmla="*/ 10312 h 168173"/>
              <a:gd name="connsiteX173" fmla="*/ 18986 w 147332"/>
              <a:gd name="connsiteY173" fmla="*/ 10820 h 168173"/>
              <a:gd name="connsiteX174" fmla="*/ 20256 w 147332"/>
              <a:gd name="connsiteY174" fmla="*/ 16230 h 168173"/>
              <a:gd name="connsiteX175" fmla="*/ 23545 w 147332"/>
              <a:gd name="connsiteY175" fmla="*/ 18808 h 168173"/>
              <a:gd name="connsiteX176" fmla="*/ 21272 w 147332"/>
              <a:gd name="connsiteY176" fmla="*/ 20091 h 168173"/>
              <a:gd name="connsiteX177" fmla="*/ 21018 w 147332"/>
              <a:gd name="connsiteY177" fmla="*/ 22923 h 168173"/>
              <a:gd name="connsiteX178" fmla="*/ 23545 w 147332"/>
              <a:gd name="connsiteY178" fmla="*/ 30137 h 16817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</a:cxnLst>
            <a:rect l="l" t="t" r="r" b="b"/>
            <a:pathLst>
              <a:path w="147332" h="168173">
                <a:moveTo>
                  <a:pt x="23545" y="30137"/>
                </a:moveTo>
                <a:lnTo>
                  <a:pt x="25323" y="33223"/>
                </a:lnTo>
                <a:lnTo>
                  <a:pt x="27596" y="35293"/>
                </a:lnTo>
                <a:lnTo>
                  <a:pt x="28612" y="38125"/>
                </a:lnTo>
                <a:lnTo>
                  <a:pt x="26581" y="41465"/>
                </a:lnTo>
                <a:lnTo>
                  <a:pt x="24561" y="48679"/>
                </a:lnTo>
                <a:lnTo>
                  <a:pt x="23545" y="51003"/>
                </a:lnTo>
                <a:lnTo>
                  <a:pt x="21272" y="53568"/>
                </a:lnTo>
                <a:lnTo>
                  <a:pt x="21272" y="54864"/>
                </a:lnTo>
                <a:lnTo>
                  <a:pt x="20510" y="57950"/>
                </a:lnTo>
                <a:lnTo>
                  <a:pt x="19240" y="58978"/>
                </a:lnTo>
                <a:lnTo>
                  <a:pt x="18224" y="62331"/>
                </a:lnTo>
                <a:lnTo>
                  <a:pt x="18224" y="64643"/>
                </a:lnTo>
                <a:lnTo>
                  <a:pt x="16459" y="67741"/>
                </a:lnTo>
                <a:lnTo>
                  <a:pt x="16713" y="70053"/>
                </a:lnTo>
                <a:lnTo>
                  <a:pt x="16205" y="70828"/>
                </a:lnTo>
                <a:lnTo>
                  <a:pt x="15189" y="73152"/>
                </a:lnTo>
                <a:lnTo>
                  <a:pt x="13931" y="74180"/>
                </a:lnTo>
                <a:lnTo>
                  <a:pt x="14427" y="77012"/>
                </a:lnTo>
                <a:lnTo>
                  <a:pt x="16205" y="76746"/>
                </a:lnTo>
                <a:lnTo>
                  <a:pt x="16713" y="78549"/>
                </a:lnTo>
                <a:lnTo>
                  <a:pt x="18224" y="79578"/>
                </a:lnTo>
                <a:lnTo>
                  <a:pt x="18478" y="81127"/>
                </a:lnTo>
                <a:lnTo>
                  <a:pt x="18224" y="82677"/>
                </a:lnTo>
                <a:lnTo>
                  <a:pt x="12915" y="85255"/>
                </a:lnTo>
                <a:lnTo>
                  <a:pt x="10883" y="84213"/>
                </a:lnTo>
                <a:lnTo>
                  <a:pt x="10388" y="85763"/>
                </a:lnTo>
                <a:lnTo>
                  <a:pt x="11137" y="88087"/>
                </a:lnTo>
                <a:lnTo>
                  <a:pt x="11645" y="88862"/>
                </a:lnTo>
                <a:lnTo>
                  <a:pt x="11645" y="92202"/>
                </a:lnTo>
                <a:lnTo>
                  <a:pt x="12153" y="92455"/>
                </a:lnTo>
                <a:lnTo>
                  <a:pt x="12153" y="94259"/>
                </a:lnTo>
                <a:lnTo>
                  <a:pt x="11137" y="97866"/>
                </a:lnTo>
                <a:lnTo>
                  <a:pt x="12407" y="97091"/>
                </a:lnTo>
                <a:lnTo>
                  <a:pt x="12661" y="99669"/>
                </a:lnTo>
                <a:lnTo>
                  <a:pt x="11137" y="100698"/>
                </a:lnTo>
                <a:lnTo>
                  <a:pt x="9626" y="103022"/>
                </a:lnTo>
                <a:lnTo>
                  <a:pt x="11391" y="104051"/>
                </a:lnTo>
                <a:lnTo>
                  <a:pt x="10134" y="105333"/>
                </a:lnTo>
                <a:lnTo>
                  <a:pt x="8356" y="104571"/>
                </a:lnTo>
                <a:lnTo>
                  <a:pt x="6832" y="107657"/>
                </a:lnTo>
                <a:lnTo>
                  <a:pt x="6832" y="110744"/>
                </a:lnTo>
                <a:lnTo>
                  <a:pt x="5321" y="112039"/>
                </a:lnTo>
                <a:lnTo>
                  <a:pt x="5575" y="113576"/>
                </a:lnTo>
                <a:lnTo>
                  <a:pt x="7594" y="115633"/>
                </a:lnTo>
                <a:lnTo>
                  <a:pt x="3047" y="117182"/>
                </a:lnTo>
                <a:lnTo>
                  <a:pt x="4305" y="117703"/>
                </a:lnTo>
                <a:lnTo>
                  <a:pt x="4559" y="119761"/>
                </a:lnTo>
                <a:lnTo>
                  <a:pt x="3289" y="119240"/>
                </a:lnTo>
                <a:lnTo>
                  <a:pt x="2539" y="121310"/>
                </a:lnTo>
                <a:lnTo>
                  <a:pt x="2794" y="123367"/>
                </a:lnTo>
                <a:lnTo>
                  <a:pt x="4051" y="124142"/>
                </a:lnTo>
                <a:lnTo>
                  <a:pt x="2031" y="128511"/>
                </a:lnTo>
                <a:lnTo>
                  <a:pt x="0" y="128777"/>
                </a:lnTo>
                <a:lnTo>
                  <a:pt x="761" y="131089"/>
                </a:lnTo>
                <a:lnTo>
                  <a:pt x="7594" y="128511"/>
                </a:lnTo>
                <a:lnTo>
                  <a:pt x="12407" y="129806"/>
                </a:lnTo>
                <a:lnTo>
                  <a:pt x="12915" y="131089"/>
                </a:lnTo>
                <a:lnTo>
                  <a:pt x="10388" y="130060"/>
                </a:lnTo>
                <a:lnTo>
                  <a:pt x="10388" y="131610"/>
                </a:lnTo>
                <a:lnTo>
                  <a:pt x="15189" y="134442"/>
                </a:lnTo>
                <a:lnTo>
                  <a:pt x="16713" y="136499"/>
                </a:lnTo>
                <a:lnTo>
                  <a:pt x="16713" y="133667"/>
                </a:lnTo>
                <a:lnTo>
                  <a:pt x="18986" y="133921"/>
                </a:lnTo>
                <a:lnTo>
                  <a:pt x="18986" y="136753"/>
                </a:lnTo>
                <a:lnTo>
                  <a:pt x="25069" y="139331"/>
                </a:lnTo>
                <a:lnTo>
                  <a:pt x="28612" y="144221"/>
                </a:lnTo>
                <a:lnTo>
                  <a:pt x="29362" y="148094"/>
                </a:lnTo>
                <a:lnTo>
                  <a:pt x="31394" y="150660"/>
                </a:lnTo>
                <a:lnTo>
                  <a:pt x="35191" y="162763"/>
                </a:lnTo>
                <a:lnTo>
                  <a:pt x="38226" y="168173"/>
                </a:lnTo>
                <a:lnTo>
                  <a:pt x="41262" y="167398"/>
                </a:lnTo>
                <a:lnTo>
                  <a:pt x="45567" y="161734"/>
                </a:lnTo>
                <a:lnTo>
                  <a:pt x="49110" y="160705"/>
                </a:lnTo>
                <a:lnTo>
                  <a:pt x="54432" y="155295"/>
                </a:lnTo>
                <a:lnTo>
                  <a:pt x="56451" y="152463"/>
                </a:lnTo>
                <a:lnTo>
                  <a:pt x="57975" y="149377"/>
                </a:lnTo>
                <a:lnTo>
                  <a:pt x="60248" y="151180"/>
                </a:lnTo>
                <a:lnTo>
                  <a:pt x="60502" y="152463"/>
                </a:lnTo>
                <a:lnTo>
                  <a:pt x="60248" y="154533"/>
                </a:lnTo>
                <a:lnTo>
                  <a:pt x="63030" y="154787"/>
                </a:lnTo>
                <a:lnTo>
                  <a:pt x="65570" y="154533"/>
                </a:lnTo>
                <a:lnTo>
                  <a:pt x="66573" y="152209"/>
                </a:lnTo>
                <a:lnTo>
                  <a:pt x="66827" y="149631"/>
                </a:lnTo>
                <a:lnTo>
                  <a:pt x="68097" y="151955"/>
                </a:lnTo>
                <a:lnTo>
                  <a:pt x="68859" y="152209"/>
                </a:lnTo>
                <a:lnTo>
                  <a:pt x="70624" y="151180"/>
                </a:lnTo>
                <a:lnTo>
                  <a:pt x="73672" y="148094"/>
                </a:lnTo>
                <a:lnTo>
                  <a:pt x="75438" y="144741"/>
                </a:lnTo>
                <a:lnTo>
                  <a:pt x="75438" y="141389"/>
                </a:lnTo>
                <a:lnTo>
                  <a:pt x="76200" y="139585"/>
                </a:lnTo>
                <a:lnTo>
                  <a:pt x="75438" y="138302"/>
                </a:lnTo>
                <a:lnTo>
                  <a:pt x="75691" y="131610"/>
                </a:lnTo>
                <a:lnTo>
                  <a:pt x="75183" y="129032"/>
                </a:lnTo>
                <a:lnTo>
                  <a:pt x="78473" y="122072"/>
                </a:lnTo>
                <a:lnTo>
                  <a:pt x="79235" y="118732"/>
                </a:lnTo>
                <a:lnTo>
                  <a:pt x="79489" y="115633"/>
                </a:lnTo>
                <a:lnTo>
                  <a:pt x="80251" y="114871"/>
                </a:lnTo>
                <a:lnTo>
                  <a:pt x="83032" y="117182"/>
                </a:lnTo>
                <a:lnTo>
                  <a:pt x="85051" y="114871"/>
                </a:lnTo>
                <a:lnTo>
                  <a:pt x="87591" y="114350"/>
                </a:lnTo>
                <a:lnTo>
                  <a:pt x="91643" y="111518"/>
                </a:lnTo>
                <a:lnTo>
                  <a:pt x="92646" y="106108"/>
                </a:lnTo>
                <a:lnTo>
                  <a:pt x="93916" y="101727"/>
                </a:lnTo>
                <a:lnTo>
                  <a:pt x="93916" y="98132"/>
                </a:lnTo>
                <a:lnTo>
                  <a:pt x="95948" y="95288"/>
                </a:lnTo>
                <a:lnTo>
                  <a:pt x="99237" y="92976"/>
                </a:lnTo>
                <a:lnTo>
                  <a:pt x="102781" y="91948"/>
                </a:lnTo>
                <a:lnTo>
                  <a:pt x="105308" y="88341"/>
                </a:lnTo>
                <a:lnTo>
                  <a:pt x="110883" y="84988"/>
                </a:lnTo>
                <a:lnTo>
                  <a:pt x="116954" y="79578"/>
                </a:lnTo>
                <a:lnTo>
                  <a:pt x="119989" y="78295"/>
                </a:lnTo>
                <a:lnTo>
                  <a:pt x="121767" y="75717"/>
                </a:lnTo>
                <a:lnTo>
                  <a:pt x="130111" y="68770"/>
                </a:lnTo>
                <a:lnTo>
                  <a:pt x="139230" y="64643"/>
                </a:lnTo>
                <a:lnTo>
                  <a:pt x="147332" y="57696"/>
                </a:lnTo>
                <a:lnTo>
                  <a:pt x="147078" y="52285"/>
                </a:lnTo>
                <a:lnTo>
                  <a:pt x="145046" y="51003"/>
                </a:lnTo>
                <a:lnTo>
                  <a:pt x="142011" y="46367"/>
                </a:lnTo>
                <a:lnTo>
                  <a:pt x="139737" y="45326"/>
                </a:lnTo>
                <a:lnTo>
                  <a:pt x="135432" y="38633"/>
                </a:lnTo>
                <a:lnTo>
                  <a:pt x="129616" y="33223"/>
                </a:lnTo>
                <a:lnTo>
                  <a:pt x="128092" y="30657"/>
                </a:lnTo>
                <a:lnTo>
                  <a:pt x="123278" y="24472"/>
                </a:lnTo>
                <a:lnTo>
                  <a:pt x="121005" y="22923"/>
                </a:lnTo>
                <a:lnTo>
                  <a:pt x="116954" y="17780"/>
                </a:lnTo>
                <a:lnTo>
                  <a:pt x="106324" y="15201"/>
                </a:lnTo>
                <a:lnTo>
                  <a:pt x="98729" y="18808"/>
                </a:lnTo>
                <a:lnTo>
                  <a:pt x="97459" y="20091"/>
                </a:lnTo>
                <a:lnTo>
                  <a:pt x="96697" y="22148"/>
                </a:lnTo>
                <a:lnTo>
                  <a:pt x="98475" y="24726"/>
                </a:lnTo>
                <a:lnTo>
                  <a:pt x="97205" y="27051"/>
                </a:lnTo>
                <a:lnTo>
                  <a:pt x="96697" y="29616"/>
                </a:lnTo>
                <a:lnTo>
                  <a:pt x="93916" y="31165"/>
                </a:lnTo>
                <a:lnTo>
                  <a:pt x="93154" y="27813"/>
                </a:lnTo>
                <a:lnTo>
                  <a:pt x="94678" y="26022"/>
                </a:lnTo>
                <a:lnTo>
                  <a:pt x="94678" y="21894"/>
                </a:lnTo>
                <a:lnTo>
                  <a:pt x="94424" y="20091"/>
                </a:lnTo>
                <a:lnTo>
                  <a:pt x="90627" y="19316"/>
                </a:lnTo>
                <a:lnTo>
                  <a:pt x="89103" y="20866"/>
                </a:lnTo>
                <a:lnTo>
                  <a:pt x="89103" y="22148"/>
                </a:lnTo>
                <a:lnTo>
                  <a:pt x="87337" y="23698"/>
                </a:lnTo>
                <a:lnTo>
                  <a:pt x="86067" y="28587"/>
                </a:lnTo>
                <a:lnTo>
                  <a:pt x="85559" y="26276"/>
                </a:lnTo>
                <a:lnTo>
                  <a:pt x="85051" y="23177"/>
                </a:lnTo>
                <a:lnTo>
                  <a:pt x="87337" y="19583"/>
                </a:lnTo>
                <a:lnTo>
                  <a:pt x="76961" y="13398"/>
                </a:lnTo>
                <a:lnTo>
                  <a:pt x="73672" y="8508"/>
                </a:lnTo>
                <a:lnTo>
                  <a:pt x="70624" y="6184"/>
                </a:lnTo>
                <a:lnTo>
                  <a:pt x="69875" y="3352"/>
                </a:lnTo>
                <a:lnTo>
                  <a:pt x="61772" y="0"/>
                </a:lnTo>
                <a:lnTo>
                  <a:pt x="58483" y="774"/>
                </a:lnTo>
                <a:lnTo>
                  <a:pt x="56705" y="3606"/>
                </a:lnTo>
                <a:lnTo>
                  <a:pt x="53924" y="2324"/>
                </a:lnTo>
                <a:lnTo>
                  <a:pt x="49872" y="4127"/>
                </a:lnTo>
                <a:lnTo>
                  <a:pt x="39750" y="4902"/>
                </a:lnTo>
                <a:lnTo>
                  <a:pt x="39497" y="6184"/>
                </a:lnTo>
                <a:lnTo>
                  <a:pt x="40004" y="9271"/>
                </a:lnTo>
                <a:lnTo>
                  <a:pt x="40004" y="11849"/>
                </a:lnTo>
                <a:lnTo>
                  <a:pt x="38988" y="9271"/>
                </a:lnTo>
                <a:lnTo>
                  <a:pt x="38226" y="7988"/>
                </a:lnTo>
                <a:lnTo>
                  <a:pt x="37972" y="5410"/>
                </a:lnTo>
                <a:lnTo>
                  <a:pt x="36956" y="4902"/>
                </a:lnTo>
                <a:lnTo>
                  <a:pt x="35699" y="7467"/>
                </a:lnTo>
                <a:lnTo>
                  <a:pt x="35191" y="6959"/>
                </a:lnTo>
                <a:lnTo>
                  <a:pt x="34429" y="5156"/>
                </a:lnTo>
                <a:lnTo>
                  <a:pt x="30378" y="6184"/>
                </a:lnTo>
                <a:lnTo>
                  <a:pt x="30378" y="6959"/>
                </a:lnTo>
                <a:lnTo>
                  <a:pt x="26581" y="6184"/>
                </a:lnTo>
                <a:lnTo>
                  <a:pt x="25069" y="6438"/>
                </a:lnTo>
                <a:lnTo>
                  <a:pt x="25069" y="7988"/>
                </a:lnTo>
                <a:lnTo>
                  <a:pt x="21018" y="8508"/>
                </a:lnTo>
                <a:lnTo>
                  <a:pt x="17729" y="10312"/>
                </a:lnTo>
                <a:lnTo>
                  <a:pt x="18986" y="10820"/>
                </a:lnTo>
                <a:lnTo>
                  <a:pt x="20256" y="16230"/>
                </a:lnTo>
                <a:lnTo>
                  <a:pt x="23545" y="18808"/>
                </a:lnTo>
                <a:lnTo>
                  <a:pt x="21272" y="20091"/>
                </a:lnTo>
                <a:lnTo>
                  <a:pt x="21018" y="22923"/>
                </a:lnTo>
                <a:lnTo>
                  <a:pt x="23545" y="30137"/>
                </a:lnTo>
              </a:path>
            </a:pathLst>
          </a:custGeom>
          <a:solidFill>
            <a:srgbClr val="A7A7A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2330156" y="2536476"/>
            <a:ext cx="397903" cy="460527"/>
          </a:xfrm>
          <a:custGeom>
            <a:avLst/>
            <a:gdLst>
              <a:gd name="connsiteX0" fmla="*/ 260985 w 397903"/>
              <a:gd name="connsiteY0" fmla="*/ 426097 h 460527"/>
              <a:gd name="connsiteX1" fmla="*/ 265010 w 397903"/>
              <a:gd name="connsiteY1" fmla="*/ 427139 h 460527"/>
              <a:gd name="connsiteX2" fmla="*/ 269544 w 397903"/>
              <a:gd name="connsiteY2" fmla="*/ 428942 h 460527"/>
              <a:gd name="connsiteX3" fmla="*/ 269798 w 397903"/>
              <a:gd name="connsiteY3" fmla="*/ 431012 h 460527"/>
              <a:gd name="connsiteX4" fmla="*/ 271297 w 397903"/>
              <a:gd name="connsiteY4" fmla="*/ 431012 h 460527"/>
              <a:gd name="connsiteX5" fmla="*/ 274573 w 397903"/>
              <a:gd name="connsiteY5" fmla="*/ 433082 h 460527"/>
              <a:gd name="connsiteX6" fmla="*/ 277342 w 397903"/>
              <a:gd name="connsiteY6" fmla="*/ 431533 h 460527"/>
              <a:gd name="connsiteX7" fmla="*/ 279107 w 397903"/>
              <a:gd name="connsiteY7" fmla="*/ 428167 h 460527"/>
              <a:gd name="connsiteX8" fmla="*/ 279603 w 397903"/>
              <a:gd name="connsiteY8" fmla="*/ 429463 h 460527"/>
              <a:gd name="connsiteX9" fmla="*/ 279107 w 397903"/>
              <a:gd name="connsiteY9" fmla="*/ 432828 h 460527"/>
              <a:gd name="connsiteX10" fmla="*/ 281368 w 397903"/>
              <a:gd name="connsiteY10" fmla="*/ 434124 h 460527"/>
              <a:gd name="connsiteX11" fmla="*/ 282130 w 397903"/>
              <a:gd name="connsiteY11" fmla="*/ 431787 h 460527"/>
              <a:gd name="connsiteX12" fmla="*/ 284645 w 397903"/>
              <a:gd name="connsiteY12" fmla="*/ 432574 h 460527"/>
              <a:gd name="connsiteX13" fmla="*/ 286156 w 397903"/>
              <a:gd name="connsiteY13" fmla="*/ 431533 h 460527"/>
              <a:gd name="connsiteX14" fmla="*/ 285648 w 397903"/>
              <a:gd name="connsiteY14" fmla="*/ 434378 h 460527"/>
              <a:gd name="connsiteX15" fmla="*/ 286410 w 397903"/>
              <a:gd name="connsiteY15" fmla="*/ 436968 h 460527"/>
              <a:gd name="connsiteX16" fmla="*/ 288163 w 397903"/>
              <a:gd name="connsiteY16" fmla="*/ 436968 h 460527"/>
              <a:gd name="connsiteX17" fmla="*/ 288925 w 397903"/>
              <a:gd name="connsiteY17" fmla="*/ 438264 h 460527"/>
              <a:gd name="connsiteX18" fmla="*/ 289420 w 397903"/>
              <a:gd name="connsiteY18" fmla="*/ 440855 h 460527"/>
              <a:gd name="connsiteX19" fmla="*/ 291693 w 397903"/>
              <a:gd name="connsiteY19" fmla="*/ 444220 h 460527"/>
              <a:gd name="connsiteX20" fmla="*/ 294462 w 397903"/>
              <a:gd name="connsiteY20" fmla="*/ 445249 h 460527"/>
              <a:gd name="connsiteX21" fmla="*/ 295719 w 397903"/>
              <a:gd name="connsiteY21" fmla="*/ 442150 h 460527"/>
              <a:gd name="connsiteX22" fmla="*/ 295719 w 397903"/>
              <a:gd name="connsiteY22" fmla="*/ 445249 h 460527"/>
              <a:gd name="connsiteX23" fmla="*/ 297230 w 397903"/>
              <a:gd name="connsiteY23" fmla="*/ 445770 h 460527"/>
              <a:gd name="connsiteX24" fmla="*/ 298234 w 397903"/>
              <a:gd name="connsiteY24" fmla="*/ 447840 h 460527"/>
              <a:gd name="connsiteX25" fmla="*/ 301002 w 397903"/>
              <a:gd name="connsiteY25" fmla="*/ 449135 h 460527"/>
              <a:gd name="connsiteX26" fmla="*/ 303263 w 397903"/>
              <a:gd name="connsiteY26" fmla="*/ 448360 h 460527"/>
              <a:gd name="connsiteX27" fmla="*/ 305282 w 397903"/>
              <a:gd name="connsiteY27" fmla="*/ 450431 h 460527"/>
              <a:gd name="connsiteX28" fmla="*/ 311073 w 397903"/>
              <a:gd name="connsiteY28" fmla="*/ 450684 h 460527"/>
              <a:gd name="connsiteX29" fmla="*/ 311569 w 397903"/>
              <a:gd name="connsiteY29" fmla="*/ 452501 h 460527"/>
              <a:gd name="connsiteX30" fmla="*/ 314337 w 397903"/>
              <a:gd name="connsiteY30" fmla="*/ 455091 h 460527"/>
              <a:gd name="connsiteX31" fmla="*/ 315595 w 397903"/>
              <a:gd name="connsiteY31" fmla="*/ 455345 h 460527"/>
              <a:gd name="connsiteX32" fmla="*/ 318871 w 397903"/>
              <a:gd name="connsiteY32" fmla="*/ 455091 h 460527"/>
              <a:gd name="connsiteX33" fmla="*/ 322148 w 397903"/>
              <a:gd name="connsiteY33" fmla="*/ 453275 h 460527"/>
              <a:gd name="connsiteX34" fmla="*/ 328688 w 397903"/>
              <a:gd name="connsiteY34" fmla="*/ 460527 h 460527"/>
              <a:gd name="connsiteX35" fmla="*/ 333463 w 397903"/>
              <a:gd name="connsiteY35" fmla="*/ 459752 h 460527"/>
              <a:gd name="connsiteX36" fmla="*/ 332968 w 397903"/>
              <a:gd name="connsiteY36" fmla="*/ 457682 h 460527"/>
              <a:gd name="connsiteX37" fmla="*/ 331457 w 397903"/>
              <a:gd name="connsiteY37" fmla="*/ 455345 h 460527"/>
              <a:gd name="connsiteX38" fmla="*/ 331457 w 397903"/>
              <a:gd name="connsiteY38" fmla="*/ 453796 h 460527"/>
              <a:gd name="connsiteX39" fmla="*/ 332206 w 397903"/>
              <a:gd name="connsiteY39" fmla="*/ 452247 h 460527"/>
              <a:gd name="connsiteX40" fmla="*/ 332714 w 397903"/>
              <a:gd name="connsiteY40" fmla="*/ 449135 h 460527"/>
              <a:gd name="connsiteX41" fmla="*/ 331952 w 397903"/>
              <a:gd name="connsiteY41" fmla="*/ 446811 h 460527"/>
              <a:gd name="connsiteX42" fmla="*/ 327431 w 397903"/>
              <a:gd name="connsiteY42" fmla="*/ 441375 h 460527"/>
              <a:gd name="connsiteX43" fmla="*/ 323405 w 397903"/>
              <a:gd name="connsiteY43" fmla="*/ 438010 h 460527"/>
              <a:gd name="connsiteX44" fmla="*/ 321894 w 397903"/>
              <a:gd name="connsiteY44" fmla="*/ 435673 h 460527"/>
              <a:gd name="connsiteX45" fmla="*/ 319620 w 397903"/>
              <a:gd name="connsiteY45" fmla="*/ 434644 h 460527"/>
              <a:gd name="connsiteX46" fmla="*/ 315353 w 397903"/>
              <a:gd name="connsiteY46" fmla="*/ 431012 h 460527"/>
              <a:gd name="connsiteX47" fmla="*/ 314337 w 397903"/>
              <a:gd name="connsiteY47" fmla="*/ 427647 h 460527"/>
              <a:gd name="connsiteX48" fmla="*/ 311073 w 397903"/>
              <a:gd name="connsiteY48" fmla="*/ 425843 h 460527"/>
              <a:gd name="connsiteX49" fmla="*/ 311073 w 397903"/>
              <a:gd name="connsiteY49" fmla="*/ 422732 h 460527"/>
              <a:gd name="connsiteX50" fmla="*/ 308051 w 397903"/>
              <a:gd name="connsiteY50" fmla="*/ 423253 h 460527"/>
              <a:gd name="connsiteX51" fmla="*/ 307047 w 397903"/>
              <a:gd name="connsiteY51" fmla="*/ 419887 h 460527"/>
              <a:gd name="connsiteX52" fmla="*/ 306031 w 397903"/>
              <a:gd name="connsiteY52" fmla="*/ 419112 h 460527"/>
              <a:gd name="connsiteX53" fmla="*/ 305282 w 397903"/>
              <a:gd name="connsiteY53" fmla="*/ 419887 h 460527"/>
              <a:gd name="connsiteX54" fmla="*/ 304520 w 397903"/>
              <a:gd name="connsiteY54" fmla="*/ 418846 h 460527"/>
              <a:gd name="connsiteX55" fmla="*/ 298983 w 397903"/>
              <a:gd name="connsiteY55" fmla="*/ 410819 h 460527"/>
              <a:gd name="connsiteX56" fmla="*/ 296468 w 397903"/>
              <a:gd name="connsiteY56" fmla="*/ 408241 h 460527"/>
              <a:gd name="connsiteX57" fmla="*/ 293700 w 397903"/>
              <a:gd name="connsiteY57" fmla="*/ 403059 h 460527"/>
              <a:gd name="connsiteX58" fmla="*/ 296976 w 397903"/>
              <a:gd name="connsiteY58" fmla="*/ 401764 h 460527"/>
              <a:gd name="connsiteX59" fmla="*/ 301256 w 397903"/>
              <a:gd name="connsiteY59" fmla="*/ 405130 h 460527"/>
              <a:gd name="connsiteX60" fmla="*/ 306031 w 397903"/>
              <a:gd name="connsiteY60" fmla="*/ 410819 h 460527"/>
              <a:gd name="connsiteX61" fmla="*/ 309816 w 397903"/>
              <a:gd name="connsiteY61" fmla="*/ 411607 h 460527"/>
              <a:gd name="connsiteX62" fmla="*/ 308800 w 397903"/>
              <a:gd name="connsiteY62" fmla="*/ 408749 h 460527"/>
              <a:gd name="connsiteX63" fmla="*/ 311073 w 397903"/>
              <a:gd name="connsiteY63" fmla="*/ 407974 h 460527"/>
              <a:gd name="connsiteX64" fmla="*/ 316611 w 397903"/>
              <a:gd name="connsiteY64" fmla="*/ 417296 h 460527"/>
              <a:gd name="connsiteX65" fmla="*/ 319379 w 397903"/>
              <a:gd name="connsiteY65" fmla="*/ 418846 h 460527"/>
              <a:gd name="connsiteX66" fmla="*/ 322148 w 397903"/>
              <a:gd name="connsiteY66" fmla="*/ 419112 h 460527"/>
              <a:gd name="connsiteX67" fmla="*/ 323900 w 397903"/>
              <a:gd name="connsiteY67" fmla="*/ 424802 h 460527"/>
              <a:gd name="connsiteX68" fmla="*/ 331711 w 397903"/>
              <a:gd name="connsiteY68" fmla="*/ 424802 h 460527"/>
              <a:gd name="connsiteX69" fmla="*/ 334721 w 397903"/>
              <a:gd name="connsiteY69" fmla="*/ 428942 h 460527"/>
              <a:gd name="connsiteX70" fmla="*/ 335991 w 397903"/>
              <a:gd name="connsiteY70" fmla="*/ 426872 h 460527"/>
              <a:gd name="connsiteX71" fmla="*/ 337489 w 397903"/>
              <a:gd name="connsiteY71" fmla="*/ 428167 h 460527"/>
              <a:gd name="connsiteX72" fmla="*/ 339763 w 397903"/>
              <a:gd name="connsiteY72" fmla="*/ 428942 h 460527"/>
              <a:gd name="connsiteX73" fmla="*/ 341274 w 397903"/>
              <a:gd name="connsiteY73" fmla="*/ 426872 h 460527"/>
              <a:gd name="connsiteX74" fmla="*/ 342277 w 397903"/>
              <a:gd name="connsiteY74" fmla="*/ 427393 h 460527"/>
              <a:gd name="connsiteX75" fmla="*/ 342531 w 397903"/>
              <a:gd name="connsiteY75" fmla="*/ 428942 h 460527"/>
              <a:gd name="connsiteX76" fmla="*/ 344042 w 397903"/>
              <a:gd name="connsiteY76" fmla="*/ 431787 h 460527"/>
              <a:gd name="connsiteX77" fmla="*/ 346303 w 397903"/>
              <a:gd name="connsiteY77" fmla="*/ 430504 h 460527"/>
              <a:gd name="connsiteX78" fmla="*/ 346303 w 397903"/>
              <a:gd name="connsiteY78" fmla="*/ 432308 h 460527"/>
              <a:gd name="connsiteX79" fmla="*/ 345300 w 397903"/>
              <a:gd name="connsiteY79" fmla="*/ 434644 h 460527"/>
              <a:gd name="connsiteX80" fmla="*/ 345046 w 397903"/>
              <a:gd name="connsiteY80" fmla="*/ 435940 h 460527"/>
              <a:gd name="connsiteX81" fmla="*/ 347815 w 397903"/>
              <a:gd name="connsiteY81" fmla="*/ 437489 h 460527"/>
              <a:gd name="connsiteX82" fmla="*/ 349072 w 397903"/>
              <a:gd name="connsiteY82" fmla="*/ 440080 h 460527"/>
              <a:gd name="connsiteX83" fmla="*/ 350837 w 397903"/>
              <a:gd name="connsiteY83" fmla="*/ 439559 h 460527"/>
              <a:gd name="connsiteX84" fmla="*/ 349821 w 397903"/>
              <a:gd name="connsiteY84" fmla="*/ 437489 h 460527"/>
              <a:gd name="connsiteX85" fmla="*/ 349580 w 397903"/>
              <a:gd name="connsiteY85" fmla="*/ 435673 h 460527"/>
              <a:gd name="connsiteX86" fmla="*/ 347815 w 397903"/>
              <a:gd name="connsiteY86" fmla="*/ 431279 h 460527"/>
              <a:gd name="connsiteX87" fmla="*/ 347306 w 397903"/>
              <a:gd name="connsiteY87" fmla="*/ 429463 h 460527"/>
              <a:gd name="connsiteX88" fmla="*/ 348322 w 397903"/>
              <a:gd name="connsiteY88" fmla="*/ 427393 h 460527"/>
              <a:gd name="connsiteX89" fmla="*/ 350583 w 397903"/>
              <a:gd name="connsiteY89" fmla="*/ 428167 h 460527"/>
              <a:gd name="connsiteX90" fmla="*/ 352348 w 397903"/>
              <a:gd name="connsiteY90" fmla="*/ 430237 h 460527"/>
              <a:gd name="connsiteX91" fmla="*/ 354863 w 397903"/>
              <a:gd name="connsiteY91" fmla="*/ 431012 h 460527"/>
              <a:gd name="connsiteX92" fmla="*/ 355358 w 397903"/>
              <a:gd name="connsiteY92" fmla="*/ 428942 h 460527"/>
              <a:gd name="connsiteX93" fmla="*/ 355117 w 397903"/>
              <a:gd name="connsiteY93" fmla="*/ 427393 h 460527"/>
              <a:gd name="connsiteX94" fmla="*/ 354355 w 397903"/>
              <a:gd name="connsiteY94" fmla="*/ 426872 h 460527"/>
              <a:gd name="connsiteX95" fmla="*/ 354355 w 397903"/>
              <a:gd name="connsiteY95" fmla="*/ 425843 h 460527"/>
              <a:gd name="connsiteX96" fmla="*/ 353098 w 397903"/>
              <a:gd name="connsiteY96" fmla="*/ 425323 h 460527"/>
              <a:gd name="connsiteX97" fmla="*/ 350583 w 397903"/>
              <a:gd name="connsiteY97" fmla="*/ 425577 h 460527"/>
              <a:gd name="connsiteX98" fmla="*/ 349072 w 397903"/>
              <a:gd name="connsiteY98" fmla="*/ 420662 h 460527"/>
              <a:gd name="connsiteX99" fmla="*/ 347306 w 397903"/>
              <a:gd name="connsiteY99" fmla="*/ 417550 h 460527"/>
              <a:gd name="connsiteX100" fmla="*/ 348068 w 397903"/>
              <a:gd name="connsiteY100" fmla="*/ 415747 h 460527"/>
              <a:gd name="connsiteX101" fmla="*/ 348068 w 397903"/>
              <a:gd name="connsiteY101" fmla="*/ 411340 h 460527"/>
              <a:gd name="connsiteX102" fmla="*/ 351091 w 397903"/>
              <a:gd name="connsiteY102" fmla="*/ 413677 h 460527"/>
              <a:gd name="connsiteX103" fmla="*/ 353860 w 397903"/>
              <a:gd name="connsiteY103" fmla="*/ 417296 h 460527"/>
              <a:gd name="connsiteX104" fmla="*/ 354355 w 397903"/>
              <a:gd name="connsiteY104" fmla="*/ 416001 h 460527"/>
              <a:gd name="connsiteX105" fmla="*/ 353606 w 397903"/>
              <a:gd name="connsiteY105" fmla="*/ 412381 h 460527"/>
              <a:gd name="connsiteX106" fmla="*/ 354609 w 397903"/>
              <a:gd name="connsiteY106" fmla="*/ 411340 h 460527"/>
              <a:gd name="connsiteX107" fmla="*/ 354609 w 397903"/>
              <a:gd name="connsiteY107" fmla="*/ 406425 h 460527"/>
              <a:gd name="connsiteX108" fmla="*/ 355117 w 397903"/>
              <a:gd name="connsiteY108" fmla="*/ 403834 h 460527"/>
              <a:gd name="connsiteX109" fmla="*/ 353606 w 397903"/>
              <a:gd name="connsiteY109" fmla="*/ 400469 h 460527"/>
              <a:gd name="connsiteX110" fmla="*/ 352590 w 397903"/>
              <a:gd name="connsiteY110" fmla="*/ 393484 h 460527"/>
              <a:gd name="connsiteX111" fmla="*/ 349326 w 397903"/>
              <a:gd name="connsiteY111" fmla="*/ 392963 h 460527"/>
              <a:gd name="connsiteX112" fmla="*/ 345795 w 397903"/>
              <a:gd name="connsiteY112" fmla="*/ 391147 h 460527"/>
              <a:gd name="connsiteX113" fmla="*/ 344297 w 397903"/>
              <a:gd name="connsiteY113" fmla="*/ 389597 h 460527"/>
              <a:gd name="connsiteX114" fmla="*/ 344042 w 397903"/>
              <a:gd name="connsiteY114" fmla="*/ 384416 h 460527"/>
              <a:gd name="connsiteX115" fmla="*/ 347052 w 397903"/>
              <a:gd name="connsiteY115" fmla="*/ 383641 h 460527"/>
              <a:gd name="connsiteX116" fmla="*/ 348068 w 397903"/>
              <a:gd name="connsiteY116" fmla="*/ 378980 h 460527"/>
              <a:gd name="connsiteX117" fmla="*/ 347306 w 397903"/>
              <a:gd name="connsiteY117" fmla="*/ 375361 h 460527"/>
              <a:gd name="connsiteX118" fmla="*/ 344042 w 397903"/>
              <a:gd name="connsiteY118" fmla="*/ 376135 h 460527"/>
              <a:gd name="connsiteX119" fmla="*/ 344297 w 397903"/>
              <a:gd name="connsiteY119" fmla="*/ 374065 h 460527"/>
              <a:gd name="connsiteX120" fmla="*/ 343789 w 397903"/>
              <a:gd name="connsiteY120" fmla="*/ 371729 h 460527"/>
              <a:gd name="connsiteX121" fmla="*/ 342785 w 397903"/>
              <a:gd name="connsiteY121" fmla="*/ 371221 h 460527"/>
              <a:gd name="connsiteX122" fmla="*/ 338759 w 397903"/>
              <a:gd name="connsiteY122" fmla="*/ 374586 h 460527"/>
              <a:gd name="connsiteX123" fmla="*/ 338759 w 397903"/>
              <a:gd name="connsiteY123" fmla="*/ 368884 h 460527"/>
              <a:gd name="connsiteX124" fmla="*/ 338251 w 397903"/>
              <a:gd name="connsiteY124" fmla="*/ 366039 h 460527"/>
              <a:gd name="connsiteX125" fmla="*/ 334975 w 397903"/>
              <a:gd name="connsiteY125" fmla="*/ 365785 h 460527"/>
              <a:gd name="connsiteX126" fmla="*/ 330949 w 397903"/>
              <a:gd name="connsiteY126" fmla="*/ 369150 h 460527"/>
              <a:gd name="connsiteX127" fmla="*/ 329183 w 397903"/>
              <a:gd name="connsiteY127" fmla="*/ 367588 h 460527"/>
              <a:gd name="connsiteX128" fmla="*/ 332206 w 397903"/>
              <a:gd name="connsiteY128" fmla="*/ 363448 h 460527"/>
              <a:gd name="connsiteX129" fmla="*/ 330200 w 397903"/>
              <a:gd name="connsiteY129" fmla="*/ 363715 h 460527"/>
              <a:gd name="connsiteX130" fmla="*/ 326923 w 397903"/>
              <a:gd name="connsiteY130" fmla="*/ 362928 h 460527"/>
              <a:gd name="connsiteX131" fmla="*/ 324916 w 397903"/>
              <a:gd name="connsiteY131" fmla="*/ 363448 h 460527"/>
              <a:gd name="connsiteX132" fmla="*/ 324154 w 397903"/>
              <a:gd name="connsiteY132" fmla="*/ 367855 h 460527"/>
              <a:gd name="connsiteX133" fmla="*/ 322897 w 397903"/>
              <a:gd name="connsiteY133" fmla="*/ 362928 h 460527"/>
              <a:gd name="connsiteX134" fmla="*/ 320890 w 397903"/>
              <a:gd name="connsiteY134" fmla="*/ 359308 h 460527"/>
              <a:gd name="connsiteX135" fmla="*/ 320890 w 397903"/>
              <a:gd name="connsiteY135" fmla="*/ 357758 h 460527"/>
              <a:gd name="connsiteX136" fmla="*/ 319874 w 397903"/>
              <a:gd name="connsiteY136" fmla="*/ 354914 h 460527"/>
              <a:gd name="connsiteX137" fmla="*/ 316611 w 397903"/>
              <a:gd name="connsiteY137" fmla="*/ 353872 h 460527"/>
              <a:gd name="connsiteX138" fmla="*/ 316611 w 397903"/>
              <a:gd name="connsiteY138" fmla="*/ 352831 h 460527"/>
              <a:gd name="connsiteX139" fmla="*/ 317868 w 397903"/>
              <a:gd name="connsiteY139" fmla="*/ 350507 h 460527"/>
              <a:gd name="connsiteX140" fmla="*/ 316102 w 397903"/>
              <a:gd name="connsiteY140" fmla="*/ 348691 h 460527"/>
              <a:gd name="connsiteX141" fmla="*/ 317868 w 397903"/>
              <a:gd name="connsiteY141" fmla="*/ 347916 h 460527"/>
              <a:gd name="connsiteX142" fmla="*/ 315353 w 397903"/>
              <a:gd name="connsiteY142" fmla="*/ 345325 h 460527"/>
              <a:gd name="connsiteX143" fmla="*/ 315099 w 397903"/>
              <a:gd name="connsiteY143" fmla="*/ 343255 h 460527"/>
              <a:gd name="connsiteX144" fmla="*/ 316102 w 397903"/>
              <a:gd name="connsiteY144" fmla="*/ 340664 h 460527"/>
              <a:gd name="connsiteX145" fmla="*/ 312077 w 397903"/>
              <a:gd name="connsiteY145" fmla="*/ 339382 h 460527"/>
              <a:gd name="connsiteX146" fmla="*/ 307289 w 397903"/>
              <a:gd name="connsiteY146" fmla="*/ 341960 h 460527"/>
              <a:gd name="connsiteX147" fmla="*/ 307047 w 397903"/>
              <a:gd name="connsiteY147" fmla="*/ 340664 h 460527"/>
              <a:gd name="connsiteX148" fmla="*/ 308051 w 397903"/>
              <a:gd name="connsiteY148" fmla="*/ 336270 h 460527"/>
              <a:gd name="connsiteX149" fmla="*/ 307289 w 397903"/>
              <a:gd name="connsiteY149" fmla="*/ 331355 h 460527"/>
              <a:gd name="connsiteX150" fmla="*/ 309308 w 397903"/>
              <a:gd name="connsiteY150" fmla="*/ 330835 h 460527"/>
              <a:gd name="connsiteX151" fmla="*/ 311073 w 397903"/>
              <a:gd name="connsiteY151" fmla="*/ 331355 h 460527"/>
              <a:gd name="connsiteX152" fmla="*/ 315099 w 397903"/>
              <a:gd name="connsiteY152" fmla="*/ 329285 h 460527"/>
              <a:gd name="connsiteX153" fmla="*/ 317868 w 397903"/>
              <a:gd name="connsiteY153" fmla="*/ 329285 h 460527"/>
              <a:gd name="connsiteX154" fmla="*/ 316102 w 397903"/>
              <a:gd name="connsiteY154" fmla="*/ 324624 h 460527"/>
              <a:gd name="connsiteX155" fmla="*/ 312585 w 397903"/>
              <a:gd name="connsiteY155" fmla="*/ 320992 h 460527"/>
              <a:gd name="connsiteX156" fmla="*/ 307543 w 397903"/>
              <a:gd name="connsiteY156" fmla="*/ 319963 h 460527"/>
              <a:gd name="connsiteX157" fmla="*/ 305777 w 397903"/>
              <a:gd name="connsiteY157" fmla="*/ 318401 h 460527"/>
              <a:gd name="connsiteX158" fmla="*/ 304279 w 397903"/>
              <a:gd name="connsiteY158" fmla="*/ 313486 h 460527"/>
              <a:gd name="connsiteX159" fmla="*/ 308546 w 397903"/>
              <a:gd name="connsiteY159" fmla="*/ 314007 h 460527"/>
              <a:gd name="connsiteX160" fmla="*/ 307289 w 397903"/>
              <a:gd name="connsiteY160" fmla="*/ 311416 h 460527"/>
              <a:gd name="connsiteX161" fmla="*/ 309816 w 397903"/>
              <a:gd name="connsiteY161" fmla="*/ 311162 h 460527"/>
              <a:gd name="connsiteX162" fmla="*/ 315353 w 397903"/>
              <a:gd name="connsiteY162" fmla="*/ 316852 h 460527"/>
              <a:gd name="connsiteX163" fmla="*/ 317106 w 397903"/>
              <a:gd name="connsiteY163" fmla="*/ 316852 h 460527"/>
              <a:gd name="connsiteX164" fmla="*/ 315099 w 397903"/>
              <a:gd name="connsiteY164" fmla="*/ 311670 h 460527"/>
              <a:gd name="connsiteX165" fmla="*/ 317106 w 397903"/>
              <a:gd name="connsiteY165" fmla="*/ 311937 h 460527"/>
              <a:gd name="connsiteX166" fmla="*/ 313842 w 397903"/>
              <a:gd name="connsiteY166" fmla="*/ 308572 h 460527"/>
              <a:gd name="connsiteX167" fmla="*/ 315353 w 397903"/>
              <a:gd name="connsiteY167" fmla="*/ 306235 h 460527"/>
              <a:gd name="connsiteX168" fmla="*/ 318363 w 397903"/>
              <a:gd name="connsiteY168" fmla="*/ 308572 h 460527"/>
              <a:gd name="connsiteX169" fmla="*/ 321386 w 397903"/>
              <a:gd name="connsiteY169" fmla="*/ 309092 h 460527"/>
              <a:gd name="connsiteX170" fmla="*/ 321894 w 397903"/>
              <a:gd name="connsiteY170" fmla="*/ 313486 h 460527"/>
              <a:gd name="connsiteX171" fmla="*/ 320128 w 397903"/>
              <a:gd name="connsiteY171" fmla="*/ 315823 h 460527"/>
              <a:gd name="connsiteX172" fmla="*/ 324154 w 397903"/>
              <a:gd name="connsiteY172" fmla="*/ 316852 h 460527"/>
              <a:gd name="connsiteX173" fmla="*/ 331457 w 397903"/>
              <a:gd name="connsiteY173" fmla="*/ 322287 h 460527"/>
              <a:gd name="connsiteX174" fmla="*/ 334479 w 397903"/>
              <a:gd name="connsiteY174" fmla="*/ 323837 h 460527"/>
              <a:gd name="connsiteX175" fmla="*/ 335483 w 397903"/>
              <a:gd name="connsiteY175" fmla="*/ 329285 h 460527"/>
              <a:gd name="connsiteX176" fmla="*/ 339763 w 397903"/>
              <a:gd name="connsiteY176" fmla="*/ 329285 h 460527"/>
              <a:gd name="connsiteX177" fmla="*/ 342785 w 397903"/>
              <a:gd name="connsiteY177" fmla="*/ 327469 h 460527"/>
              <a:gd name="connsiteX178" fmla="*/ 341769 w 397903"/>
              <a:gd name="connsiteY178" fmla="*/ 332130 h 460527"/>
              <a:gd name="connsiteX179" fmla="*/ 342785 w 397903"/>
              <a:gd name="connsiteY179" fmla="*/ 338086 h 460527"/>
              <a:gd name="connsiteX180" fmla="*/ 343789 w 397903"/>
              <a:gd name="connsiteY180" fmla="*/ 340410 h 460527"/>
              <a:gd name="connsiteX181" fmla="*/ 348322 w 397903"/>
              <a:gd name="connsiteY181" fmla="*/ 346887 h 460527"/>
              <a:gd name="connsiteX182" fmla="*/ 352348 w 397903"/>
              <a:gd name="connsiteY182" fmla="*/ 344817 h 460527"/>
              <a:gd name="connsiteX183" fmla="*/ 353098 w 397903"/>
              <a:gd name="connsiteY183" fmla="*/ 347662 h 460527"/>
              <a:gd name="connsiteX184" fmla="*/ 351091 w 397903"/>
              <a:gd name="connsiteY184" fmla="*/ 351802 h 460527"/>
              <a:gd name="connsiteX185" fmla="*/ 353606 w 397903"/>
              <a:gd name="connsiteY185" fmla="*/ 355943 h 460527"/>
              <a:gd name="connsiteX186" fmla="*/ 357886 w 397903"/>
              <a:gd name="connsiteY186" fmla="*/ 353352 h 460527"/>
              <a:gd name="connsiteX187" fmla="*/ 359892 w 397903"/>
              <a:gd name="connsiteY187" fmla="*/ 359308 h 460527"/>
              <a:gd name="connsiteX188" fmla="*/ 362915 w 397903"/>
              <a:gd name="connsiteY188" fmla="*/ 357238 h 460527"/>
              <a:gd name="connsiteX189" fmla="*/ 363918 w 397903"/>
              <a:gd name="connsiteY189" fmla="*/ 360349 h 460527"/>
              <a:gd name="connsiteX190" fmla="*/ 365175 w 397903"/>
              <a:gd name="connsiteY190" fmla="*/ 363194 h 460527"/>
              <a:gd name="connsiteX191" fmla="*/ 367195 w 397903"/>
              <a:gd name="connsiteY191" fmla="*/ 364744 h 460527"/>
              <a:gd name="connsiteX192" fmla="*/ 368706 w 397903"/>
              <a:gd name="connsiteY192" fmla="*/ 358787 h 460527"/>
              <a:gd name="connsiteX193" fmla="*/ 368960 w 397903"/>
              <a:gd name="connsiteY193" fmla="*/ 355688 h 460527"/>
              <a:gd name="connsiteX194" fmla="*/ 369963 w 397903"/>
              <a:gd name="connsiteY194" fmla="*/ 351802 h 460527"/>
              <a:gd name="connsiteX195" fmla="*/ 372224 w 397903"/>
              <a:gd name="connsiteY195" fmla="*/ 351548 h 460527"/>
              <a:gd name="connsiteX196" fmla="*/ 371220 w 397903"/>
              <a:gd name="connsiteY196" fmla="*/ 346621 h 460527"/>
              <a:gd name="connsiteX197" fmla="*/ 368960 w 397903"/>
              <a:gd name="connsiteY197" fmla="*/ 339382 h 460527"/>
              <a:gd name="connsiteX198" fmla="*/ 369455 w 397903"/>
              <a:gd name="connsiteY198" fmla="*/ 335750 h 460527"/>
              <a:gd name="connsiteX199" fmla="*/ 375246 w 397903"/>
              <a:gd name="connsiteY199" fmla="*/ 341706 h 460527"/>
              <a:gd name="connsiteX200" fmla="*/ 379018 w 397903"/>
              <a:gd name="connsiteY200" fmla="*/ 341960 h 460527"/>
              <a:gd name="connsiteX201" fmla="*/ 379526 w 397903"/>
              <a:gd name="connsiteY201" fmla="*/ 339115 h 460527"/>
              <a:gd name="connsiteX202" fmla="*/ 380530 w 397903"/>
              <a:gd name="connsiteY202" fmla="*/ 336270 h 460527"/>
              <a:gd name="connsiteX203" fmla="*/ 383298 w 397903"/>
              <a:gd name="connsiteY203" fmla="*/ 334975 h 460527"/>
              <a:gd name="connsiteX204" fmla="*/ 383552 w 397903"/>
              <a:gd name="connsiteY204" fmla="*/ 328498 h 460527"/>
              <a:gd name="connsiteX205" fmla="*/ 387832 w 397903"/>
              <a:gd name="connsiteY205" fmla="*/ 326948 h 460527"/>
              <a:gd name="connsiteX206" fmla="*/ 385813 w 397903"/>
              <a:gd name="connsiteY206" fmla="*/ 323837 h 460527"/>
              <a:gd name="connsiteX207" fmla="*/ 380530 w 397903"/>
              <a:gd name="connsiteY207" fmla="*/ 324624 h 460527"/>
              <a:gd name="connsiteX208" fmla="*/ 381038 w 397903"/>
              <a:gd name="connsiteY208" fmla="*/ 321259 h 460527"/>
              <a:gd name="connsiteX209" fmla="*/ 384301 w 397903"/>
              <a:gd name="connsiteY209" fmla="*/ 321513 h 460527"/>
              <a:gd name="connsiteX210" fmla="*/ 384810 w 397903"/>
              <a:gd name="connsiteY210" fmla="*/ 318147 h 460527"/>
              <a:gd name="connsiteX211" fmla="*/ 380784 w 397903"/>
              <a:gd name="connsiteY211" fmla="*/ 316852 h 460527"/>
              <a:gd name="connsiteX212" fmla="*/ 383806 w 397903"/>
              <a:gd name="connsiteY212" fmla="*/ 315303 h 460527"/>
              <a:gd name="connsiteX213" fmla="*/ 389839 w 397903"/>
              <a:gd name="connsiteY213" fmla="*/ 318922 h 460527"/>
              <a:gd name="connsiteX214" fmla="*/ 393115 w 397903"/>
              <a:gd name="connsiteY214" fmla="*/ 318922 h 460527"/>
              <a:gd name="connsiteX215" fmla="*/ 394373 w 397903"/>
              <a:gd name="connsiteY215" fmla="*/ 316852 h 460527"/>
              <a:gd name="connsiteX216" fmla="*/ 391858 w 397903"/>
              <a:gd name="connsiteY216" fmla="*/ 313486 h 460527"/>
              <a:gd name="connsiteX217" fmla="*/ 392607 w 397903"/>
              <a:gd name="connsiteY217" fmla="*/ 312458 h 460527"/>
              <a:gd name="connsiteX218" fmla="*/ 393623 w 397903"/>
              <a:gd name="connsiteY218" fmla="*/ 309867 h 460527"/>
              <a:gd name="connsiteX219" fmla="*/ 395884 w 397903"/>
              <a:gd name="connsiteY219" fmla="*/ 308825 h 460527"/>
              <a:gd name="connsiteX220" fmla="*/ 397903 w 397903"/>
              <a:gd name="connsiteY220" fmla="*/ 305981 h 460527"/>
              <a:gd name="connsiteX221" fmla="*/ 395884 w 397903"/>
              <a:gd name="connsiteY221" fmla="*/ 301574 h 460527"/>
              <a:gd name="connsiteX222" fmla="*/ 391350 w 397903"/>
              <a:gd name="connsiteY222" fmla="*/ 296138 h 460527"/>
              <a:gd name="connsiteX223" fmla="*/ 388581 w 397903"/>
              <a:gd name="connsiteY223" fmla="*/ 294856 h 460527"/>
              <a:gd name="connsiteX224" fmla="*/ 386321 w 397903"/>
              <a:gd name="connsiteY224" fmla="*/ 293039 h 460527"/>
              <a:gd name="connsiteX225" fmla="*/ 383298 w 397903"/>
              <a:gd name="connsiteY225" fmla="*/ 293560 h 460527"/>
              <a:gd name="connsiteX226" fmla="*/ 380784 w 397903"/>
              <a:gd name="connsiteY226" fmla="*/ 292519 h 460527"/>
              <a:gd name="connsiteX227" fmla="*/ 376504 w 397903"/>
              <a:gd name="connsiteY227" fmla="*/ 293039 h 460527"/>
              <a:gd name="connsiteX228" fmla="*/ 370967 w 397903"/>
              <a:gd name="connsiteY228" fmla="*/ 296138 h 460527"/>
              <a:gd name="connsiteX229" fmla="*/ 372478 w 397903"/>
              <a:gd name="connsiteY229" fmla="*/ 287858 h 460527"/>
              <a:gd name="connsiteX230" fmla="*/ 374993 w 397903"/>
              <a:gd name="connsiteY230" fmla="*/ 284759 h 460527"/>
              <a:gd name="connsiteX231" fmla="*/ 374738 w 397903"/>
              <a:gd name="connsiteY231" fmla="*/ 281901 h 460527"/>
              <a:gd name="connsiteX232" fmla="*/ 371970 w 397903"/>
              <a:gd name="connsiteY232" fmla="*/ 281393 h 460527"/>
              <a:gd name="connsiteX233" fmla="*/ 370217 w 397903"/>
              <a:gd name="connsiteY233" fmla="*/ 283464 h 460527"/>
              <a:gd name="connsiteX234" fmla="*/ 362165 w 397903"/>
              <a:gd name="connsiteY234" fmla="*/ 284759 h 460527"/>
              <a:gd name="connsiteX235" fmla="*/ 358889 w 397903"/>
              <a:gd name="connsiteY235" fmla="*/ 284238 h 460527"/>
              <a:gd name="connsiteX236" fmla="*/ 361149 w 397903"/>
              <a:gd name="connsiteY236" fmla="*/ 282422 h 460527"/>
              <a:gd name="connsiteX237" fmla="*/ 357886 w 397903"/>
              <a:gd name="connsiteY237" fmla="*/ 281393 h 460527"/>
              <a:gd name="connsiteX238" fmla="*/ 359143 w 397903"/>
              <a:gd name="connsiteY238" fmla="*/ 279831 h 460527"/>
              <a:gd name="connsiteX239" fmla="*/ 362661 w 397903"/>
              <a:gd name="connsiteY239" fmla="*/ 279577 h 460527"/>
              <a:gd name="connsiteX240" fmla="*/ 362661 w 397903"/>
              <a:gd name="connsiteY240" fmla="*/ 276986 h 460527"/>
              <a:gd name="connsiteX241" fmla="*/ 358127 w 397903"/>
              <a:gd name="connsiteY241" fmla="*/ 267931 h 460527"/>
              <a:gd name="connsiteX242" fmla="*/ 356374 w 397903"/>
              <a:gd name="connsiteY242" fmla="*/ 264566 h 460527"/>
              <a:gd name="connsiteX243" fmla="*/ 354863 w 397903"/>
              <a:gd name="connsiteY243" fmla="*/ 263271 h 460527"/>
              <a:gd name="connsiteX244" fmla="*/ 352590 w 397903"/>
              <a:gd name="connsiteY244" fmla="*/ 261709 h 460527"/>
              <a:gd name="connsiteX245" fmla="*/ 347052 w 397903"/>
              <a:gd name="connsiteY245" fmla="*/ 263004 h 460527"/>
              <a:gd name="connsiteX246" fmla="*/ 345795 w 397903"/>
              <a:gd name="connsiteY246" fmla="*/ 261454 h 460527"/>
              <a:gd name="connsiteX247" fmla="*/ 346557 w 397903"/>
              <a:gd name="connsiteY247" fmla="*/ 258610 h 460527"/>
              <a:gd name="connsiteX248" fmla="*/ 347815 w 397903"/>
              <a:gd name="connsiteY248" fmla="*/ 257060 h 460527"/>
              <a:gd name="connsiteX249" fmla="*/ 348068 w 397903"/>
              <a:gd name="connsiteY249" fmla="*/ 253428 h 460527"/>
              <a:gd name="connsiteX250" fmla="*/ 343026 w 397903"/>
              <a:gd name="connsiteY250" fmla="*/ 254723 h 460527"/>
              <a:gd name="connsiteX251" fmla="*/ 337743 w 397903"/>
              <a:gd name="connsiteY251" fmla="*/ 254978 h 460527"/>
              <a:gd name="connsiteX252" fmla="*/ 334479 w 397903"/>
              <a:gd name="connsiteY252" fmla="*/ 258864 h 460527"/>
              <a:gd name="connsiteX253" fmla="*/ 332968 w 397903"/>
              <a:gd name="connsiteY253" fmla="*/ 256019 h 460527"/>
              <a:gd name="connsiteX254" fmla="*/ 330200 w 397903"/>
              <a:gd name="connsiteY254" fmla="*/ 254978 h 460527"/>
              <a:gd name="connsiteX255" fmla="*/ 330695 w 397903"/>
              <a:gd name="connsiteY255" fmla="*/ 252653 h 460527"/>
              <a:gd name="connsiteX256" fmla="*/ 333222 w 397903"/>
              <a:gd name="connsiteY256" fmla="*/ 250583 h 460527"/>
              <a:gd name="connsiteX257" fmla="*/ 330949 w 397903"/>
              <a:gd name="connsiteY257" fmla="*/ 246443 h 460527"/>
              <a:gd name="connsiteX258" fmla="*/ 326415 w 397903"/>
              <a:gd name="connsiteY258" fmla="*/ 247738 h 460527"/>
              <a:gd name="connsiteX259" fmla="*/ 322897 w 397903"/>
              <a:gd name="connsiteY259" fmla="*/ 247993 h 460527"/>
              <a:gd name="connsiteX260" fmla="*/ 321894 w 397903"/>
              <a:gd name="connsiteY260" fmla="*/ 246443 h 460527"/>
              <a:gd name="connsiteX261" fmla="*/ 323405 w 397903"/>
              <a:gd name="connsiteY261" fmla="*/ 243332 h 460527"/>
              <a:gd name="connsiteX262" fmla="*/ 324154 w 397903"/>
              <a:gd name="connsiteY262" fmla="*/ 240487 h 460527"/>
              <a:gd name="connsiteX263" fmla="*/ 321894 w 397903"/>
              <a:gd name="connsiteY263" fmla="*/ 238937 h 460527"/>
              <a:gd name="connsiteX264" fmla="*/ 315099 w 397903"/>
              <a:gd name="connsiteY264" fmla="*/ 237642 h 460527"/>
              <a:gd name="connsiteX265" fmla="*/ 306031 w 397903"/>
              <a:gd name="connsiteY265" fmla="*/ 235051 h 460527"/>
              <a:gd name="connsiteX266" fmla="*/ 303009 w 397903"/>
              <a:gd name="connsiteY266" fmla="*/ 233502 h 460527"/>
              <a:gd name="connsiteX267" fmla="*/ 301751 w 397903"/>
              <a:gd name="connsiteY267" fmla="*/ 231165 h 460527"/>
              <a:gd name="connsiteX268" fmla="*/ 305777 w 397903"/>
              <a:gd name="connsiteY268" fmla="*/ 231165 h 460527"/>
              <a:gd name="connsiteX269" fmla="*/ 306031 w 397903"/>
              <a:gd name="connsiteY269" fmla="*/ 229095 h 460527"/>
              <a:gd name="connsiteX270" fmla="*/ 310311 w 397903"/>
              <a:gd name="connsiteY270" fmla="*/ 228320 h 460527"/>
              <a:gd name="connsiteX271" fmla="*/ 308051 w 397903"/>
              <a:gd name="connsiteY271" fmla="*/ 226504 h 460527"/>
              <a:gd name="connsiteX272" fmla="*/ 308546 w 397903"/>
              <a:gd name="connsiteY272" fmla="*/ 225209 h 460527"/>
              <a:gd name="connsiteX273" fmla="*/ 304279 w 397903"/>
              <a:gd name="connsiteY273" fmla="*/ 220548 h 460527"/>
              <a:gd name="connsiteX274" fmla="*/ 304520 w 397903"/>
              <a:gd name="connsiteY274" fmla="*/ 217970 h 460527"/>
              <a:gd name="connsiteX275" fmla="*/ 309054 w 397903"/>
              <a:gd name="connsiteY275" fmla="*/ 218224 h 460527"/>
              <a:gd name="connsiteX276" fmla="*/ 309816 w 397903"/>
              <a:gd name="connsiteY276" fmla="*/ 216408 h 460527"/>
              <a:gd name="connsiteX277" fmla="*/ 307047 w 397903"/>
              <a:gd name="connsiteY277" fmla="*/ 213817 h 460527"/>
              <a:gd name="connsiteX278" fmla="*/ 302514 w 397903"/>
              <a:gd name="connsiteY278" fmla="*/ 210972 h 460527"/>
              <a:gd name="connsiteX279" fmla="*/ 298983 w 397903"/>
              <a:gd name="connsiteY279" fmla="*/ 211239 h 460527"/>
              <a:gd name="connsiteX280" fmla="*/ 298488 w 397903"/>
              <a:gd name="connsiteY280" fmla="*/ 208902 h 460527"/>
              <a:gd name="connsiteX281" fmla="*/ 302514 w 397903"/>
              <a:gd name="connsiteY281" fmla="*/ 208127 h 460527"/>
              <a:gd name="connsiteX282" fmla="*/ 303771 w 397903"/>
              <a:gd name="connsiteY282" fmla="*/ 208902 h 460527"/>
              <a:gd name="connsiteX283" fmla="*/ 305777 w 397903"/>
              <a:gd name="connsiteY283" fmla="*/ 208127 h 460527"/>
              <a:gd name="connsiteX284" fmla="*/ 305777 w 397903"/>
              <a:gd name="connsiteY284" fmla="*/ 204762 h 460527"/>
              <a:gd name="connsiteX285" fmla="*/ 314083 w 397903"/>
              <a:gd name="connsiteY285" fmla="*/ 210197 h 460527"/>
              <a:gd name="connsiteX286" fmla="*/ 317868 w 397903"/>
              <a:gd name="connsiteY286" fmla="*/ 210197 h 460527"/>
              <a:gd name="connsiteX287" fmla="*/ 322148 w 397903"/>
              <a:gd name="connsiteY287" fmla="*/ 208381 h 460527"/>
              <a:gd name="connsiteX288" fmla="*/ 325920 w 397903"/>
              <a:gd name="connsiteY288" fmla="*/ 209943 h 460527"/>
              <a:gd name="connsiteX289" fmla="*/ 326923 w 397903"/>
              <a:gd name="connsiteY289" fmla="*/ 207606 h 460527"/>
              <a:gd name="connsiteX290" fmla="*/ 326923 w 397903"/>
              <a:gd name="connsiteY290" fmla="*/ 205282 h 460527"/>
              <a:gd name="connsiteX291" fmla="*/ 323646 w 397903"/>
              <a:gd name="connsiteY291" fmla="*/ 201650 h 460527"/>
              <a:gd name="connsiteX292" fmla="*/ 319379 w 397903"/>
              <a:gd name="connsiteY292" fmla="*/ 198805 h 460527"/>
              <a:gd name="connsiteX293" fmla="*/ 314337 w 397903"/>
              <a:gd name="connsiteY293" fmla="*/ 198285 h 460527"/>
              <a:gd name="connsiteX294" fmla="*/ 309054 w 397903"/>
              <a:gd name="connsiteY294" fmla="*/ 198551 h 460527"/>
              <a:gd name="connsiteX295" fmla="*/ 304774 w 397903"/>
              <a:gd name="connsiteY295" fmla="*/ 195961 h 460527"/>
              <a:gd name="connsiteX296" fmla="*/ 303517 w 397903"/>
              <a:gd name="connsiteY296" fmla="*/ 199072 h 460527"/>
              <a:gd name="connsiteX297" fmla="*/ 299745 w 397903"/>
              <a:gd name="connsiteY297" fmla="*/ 194665 h 460527"/>
              <a:gd name="connsiteX298" fmla="*/ 296468 w 397903"/>
              <a:gd name="connsiteY298" fmla="*/ 192341 h 460527"/>
              <a:gd name="connsiteX299" fmla="*/ 294208 w 397903"/>
              <a:gd name="connsiteY299" fmla="*/ 194411 h 460527"/>
              <a:gd name="connsiteX300" fmla="*/ 296976 w 397903"/>
              <a:gd name="connsiteY300" fmla="*/ 190271 h 460527"/>
              <a:gd name="connsiteX301" fmla="*/ 302260 w 397903"/>
              <a:gd name="connsiteY301" fmla="*/ 190525 h 460527"/>
              <a:gd name="connsiteX302" fmla="*/ 305777 w 397903"/>
              <a:gd name="connsiteY302" fmla="*/ 188709 h 460527"/>
              <a:gd name="connsiteX303" fmla="*/ 307543 w 397903"/>
              <a:gd name="connsiteY303" fmla="*/ 185343 h 460527"/>
              <a:gd name="connsiteX304" fmla="*/ 311569 w 397903"/>
              <a:gd name="connsiteY304" fmla="*/ 184569 h 460527"/>
              <a:gd name="connsiteX305" fmla="*/ 316611 w 397903"/>
              <a:gd name="connsiteY305" fmla="*/ 187159 h 460527"/>
              <a:gd name="connsiteX306" fmla="*/ 318871 w 397903"/>
              <a:gd name="connsiteY306" fmla="*/ 182499 h 460527"/>
              <a:gd name="connsiteX307" fmla="*/ 317360 w 397903"/>
              <a:gd name="connsiteY307" fmla="*/ 178879 h 460527"/>
              <a:gd name="connsiteX308" fmla="*/ 308546 w 397903"/>
              <a:gd name="connsiteY308" fmla="*/ 165925 h 460527"/>
              <a:gd name="connsiteX309" fmla="*/ 303771 w 397903"/>
              <a:gd name="connsiteY309" fmla="*/ 163601 h 460527"/>
              <a:gd name="connsiteX310" fmla="*/ 302005 w 397903"/>
              <a:gd name="connsiteY310" fmla="*/ 167220 h 460527"/>
              <a:gd name="connsiteX311" fmla="*/ 302260 w 397903"/>
              <a:gd name="connsiteY311" fmla="*/ 171107 h 460527"/>
              <a:gd name="connsiteX312" fmla="*/ 298234 w 397903"/>
              <a:gd name="connsiteY312" fmla="*/ 174218 h 460527"/>
              <a:gd name="connsiteX313" fmla="*/ 296468 w 397903"/>
              <a:gd name="connsiteY313" fmla="*/ 178104 h 460527"/>
              <a:gd name="connsiteX314" fmla="*/ 292188 w 397903"/>
              <a:gd name="connsiteY314" fmla="*/ 177838 h 460527"/>
              <a:gd name="connsiteX315" fmla="*/ 296468 w 397903"/>
              <a:gd name="connsiteY315" fmla="*/ 171107 h 460527"/>
              <a:gd name="connsiteX316" fmla="*/ 296468 w 397903"/>
              <a:gd name="connsiteY316" fmla="*/ 168008 h 460527"/>
              <a:gd name="connsiteX317" fmla="*/ 287413 w 397903"/>
              <a:gd name="connsiteY317" fmla="*/ 168516 h 460527"/>
              <a:gd name="connsiteX318" fmla="*/ 284391 w 397903"/>
              <a:gd name="connsiteY318" fmla="*/ 170853 h 460527"/>
              <a:gd name="connsiteX319" fmla="*/ 283133 w 397903"/>
              <a:gd name="connsiteY319" fmla="*/ 169036 h 460527"/>
              <a:gd name="connsiteX320" fmla="*/ 286905 w 397903"/>
              <a:gd name="connsiteY320" fmla="*/ 165671 h 460527"/>
              <a:gd name="connsiteX321" fmla="*/ 294208 w 397903"/>
              <a:gd name="connsiteY321" fmla="*/ 162560 h 460527"/>
              <a:gd name="connsiteX322" fmla="*/ 296468 w 397903"/>
              <a:gd name="connsiteY322" fmla="*/ 156870 h 460527"/>
              <a:gd name="connsiteX323" fmla="*/ 298983 w 397903"/>
              <a:gd name="connsiteY323" fmla="*/ 160235 h 460527"/>
              <a:gd name="connsiteX324" fmla="*/ 299491 w 397903"/>
              <a:gd name="connsiteY324" fmla="*/ 156870 h 460527"/>
              <a:gd name="connsiteX325" fmla="*/ 299491 w 397903"/>
              <a:gd name="connsiteY325" fmla="*/ 151434 h 460527"/>
              <a:gd name="connsiteX326" fmla="*/ 290436 w 397903"/>
              <a:gd name="connsiteY326" fmla="*/ 147548 h 460527"/>
              <a:gd name="connsiteX327" fmla="*/ 287667 w 397903"/>
              <a:gd name="connsiteY327" fmla="*/ 144957 h 460527"/>
              <a:gd name="connsiteX328" fmla="*/ 284645 w 397903"/>
              <a:gd name="connsiteY328" fmla="*/ 144183 h 460527"/>
              <a:gd name="connsiteX329" fmla="*/ 279603 w 397903"/>
              <a:gd name="connsiteY329" fmla="*/ 145745 h 460527"/>
              <a:gd name="connsiteX330" fmla="*/ 276593 w 397903"/>
              <a:gd name="connsiteY330" fmla="*/ 150139 h 460527"/>
              <a:gd name="connsiteX331" fmla="*/ 275082 w 397903"/>
              <a:gd name="connsiteY331" fmla="*/ 151434 h 460527"/>
              <a:gd name="connsiteX332" fmla="*/ 272567 w 397903"/>
              <a:gd name="connsiteY332" fmla="*/ 154546 h 460527"/>
              <a:gd name="connsiteX333" fmla="*/ 272567 w 397903"/>
              <a:gd name="connsiteY333" fmla="*/ 152984 h 460527"/>
              <a:gd name="connsiteX334" fmla="*/ 274066 w 397903"/>
              <a:gd name="connsiteY334" fmla="*/ 148844 h 460527"/>
              <a:gd name="connsiteX335" fmla="*/ 277342 w 397903"/>
              <a:gd name="connsiteY335" fmla="*/ 145745 h 460527"/>
              <a:gd name="connsiteX336" fmla="*/ 279362 w 397903"/>
              <a:gd name="connsiteY336" fmla="*/ 140297 h 460527"/>
              <a:gd name="connsiteX337" fmla="*/ 277342 w 397903"/>
              <a:gd name="connsiteY337" fmla="*/ 141338 h 460527"/>
              <a:gd name="connsiteX338" fmla="*/ 274573 w 397903"/>
              <a:gd name="connsiteY338" fmla="*/ 143929 h 460527"/>
              <a:gd name="connsiteX339" fmla="*/ 270802 w 397903"/>
              <a:gd name="connsiteY339" fmla="*/ 144957 h 460527"/>
              <a:gd name="connsiteX340" fmla="*/ 266014 w 397903"/>
              <a:gd name="connsiteY340" fmla="*/ 148844 h 460527"/>
              <a:gd name="connsiteX341" fmla="*/ 266522 w 397903"/>
              <a:gd name="connsiteY341" fmla="*/ 145999 h 460527"/>
              <a:gd name="connsiteX342" fmla="*/ 268287 w 397903"/>
              <a:gd name="connsiteY342" fmla="*/ 142887 h 460527"/>
              <a:gd name="connsiteX343" fmla="*/ 270548 w 397903"/>
              <a:gd name="connsiteY343" fmla="*/ 136677 h 460527"/>
              <a:gd name="connsiteX344" fmla="*/ 269544 w 397903"/>
              <a:gd name="connsiteY344" fmla="*/ 131762 h 460527"/>
              <a:gd name="connsiteX345" fmla="*/ 266776 w 397903"/>
              <a:gd name="connsiteY345" fmla="*/ 130987 h 460527"/>
              <a:gd name="connsiteX346" fmla="*/ 262750 w 397903"/>
              <a:gd name="connsiteY346" fmla="*/ 134607 h 460527"/>
              <a:gd name="connsiteX347" fmla="*/ 258724 w 397903"/>
              <a:gd name="connsiteY347" fmla="*/ 135902 h 460527"/>
              <a:gd name="connsiteX348" fmla="*/ 256959 w 397903"/>
              <a:gd name="connsiteY348" fmla="*/ 132791 h 460527"/>
              <a:gd name="connsiteX349" fmla="*/ 249161 w 397903"/>
              <a:gd name="connsiteY349" fmla="*/ 130987 h 460527"/>
              <a:gd name="connsiteX350" fmla="*/ 256197 w 397903"/>
              <a:gd name="connsiteY350" fmla="*/ 129425 h 460527"/>
              <a:gd name="connsiteX351" fmla="*/ 260235 w 397903"/>
              <a:gd name="connsiteY351" fmla="*/ 129692 h 460527"/>
              <a:gd name="connsiteX352" fmla="*/ 261988 w 397903"/>
              <a:gd name="connsiteY352" fmla="*/ 126581 h 460527"/>
              <a:gd name="connsiteX353" fmla="*/ 263753 w 397903"/>
              <a:gd name="connsiteY353" fmla="*/ 123482 h 460527"/>
              <a:gd name="connsiteX354" fmla="*/ 261988 w 397903"/>
              <a:gd name="connsiteY354" fmla="*/ 117779 h 460527"/>
              <a:gd name="connsiteX355" fmla="*/ 258724 w 397903"/>
              <a:gd name="connsiteY355" fmla="*/ 111569 h 460527"/>
              <a:gd name="connsiteX356" fmla="*/ 248145 w 397903"/>
              <a:gd name="connsiteY356" fmla="*/ 106654 h 460527"/>
              <a:gd name="connsiteX357" fmla="*/ 243624 w 397903"/>
              <a:gd name="connsiteY357" fmla="*/ 101727 h 460527"/>
              <a:gd name="connsiteX358" fmla="*/ 242862 w 397903"/>
              <a:gd name="connsiteY358" fmla="*/ 102247 h 460527"/>
              <a:gd name="connsiteX359" fmla="*/ 242112 w 397903"/>
              <a:gd name="connsiteY359" fmla="*/ 106654 h 460527"/>
              <a:gd name="connsiteX360" fmla="*/ 238836 w 397903"/>
              <a:gd name="connsiteY360" fmla="*/ 110020 h 460527"/>
              <a:gd name="connsiteX361" fmla="*/ 235318 w 397903"/>
              <a:gd name="connsiteY361" fmla="*/ 108458 h 460527"/>
              <a:gd name="connsiteX362" fmla="*/ 232041 w 397903"/>
              <a:gd name="connsiteY362" fmla="*/ 109499 h 460527"/>
              <a:gd name="connsiteX363" fmla="*/ 233552 w 397903"/>
              <a:gd name="connsiteY363" fmla="*/ 117525 h 460527"/>
              <a:gd name="connsiteX364" fmla="*/ 233298 w 397903"/>
              <a:gd name="connsiteY364" fmla="*/ 119850 h 460527"/>
              <a:gd name="connsiteX365" fmla="*/ 233045 w 397903"/>
              <a:gd name="connsiteY365" fmla="*/ 117779 h 460527"/>
              <a:gd name="connsiteX366" fmla="*/ 230022 w 397903"/>
              <a:gd name="connsiteY366" fmla="*/ 118300 h 460527"/>
              <a:gd name="connsiteX367" fmla="*/ 229527 w 397903"/>
              <a:gd name="connsiteY367" fmla="*/ 117005 h 460527"/>
              <a:gd name="connsiteX368" fmla="*/ 227507 w 397903"/>
              <a:gd name="connsiteY368" fmla="*/ 114680 h 460527"/>
              <a:gd name="connsiteX369" fmla="*/ 228015 w 397903"/>
              <a:gd name="connsiteY369" fmla="*/ 108458 h 460527"/>
              <a:gd name="connsiteX370" fmla="*/ 225501 w 397903"/>
              <a:gd name="connsiteY370" fmla="*/ 108204 h 460527"/>
              <a:gd name="connsiteX371" fmla="*/ 221970 w 397903"/>
              <a:gd name="connsiteY371" fmla="*/ 113385 h 460527"/>
              <a:gd name="connsiteX372" fmla="*/ 225247 w 397903"/>
              <a:gd name="connsiteY372" fmla="*/ 105613 h 460527"/>
              <a:gd name="connsiteX373" fmla="*/ 229527 w 397903"/>
              <a:gd name="connsiteY373" fmla="*/ 99656 h 460527"/>
              <a:gd name="connsiteX374" fmla="*/ 229019 w 397903"/>
              <a:gd name="connsiteY374" fmla="*/ 98107 h 460527"/>
              <a:gd name="connsiteX375" fmla="*/ 222224 w 397903"/>
              <a:gd name="connsiteY375" fmla="*/ 99656 h 460527"/>
              <a:gd name="connsiteX376" fmla="*/ 218198 w 397903"/>
              <a:gd name="connsiteY376" fmla="*/ 99656 h 460527"/>
              <a:gd name="connsiteX377" fmla="*/ 214172 w 397903"/>
              <a:gd name="connsiteY377" fmla="*/ 105092 h 460527"/>
              <a:gd name="connsiteX378" fmla="*/ 212407 w 397903"/>
              <a:gd name="connsiteY378" fmla="*/ 106387 h 460527"/>
              <a:gd name="connsiteX379" fmla="*/ 212661 w 397903"/>
              <a:gd name="connsiteY379" fmla="*/ 101219 h 460527"/>
              <a:gd name="connsiteX380" fmla="*/ 208635 w 397903"/>
              <a:gd name="connsiteY380" fmla="*/ 103797 h 460527"/>
              <a:gd name="connsiteX381" fmla="*/ 212915 w 397903"/>
              <a:gd name="connsiteY381" fmla="*/ 98628 h 460527"/>
              <a:gd name="connsiteX382" fmla="*/ 217195 w 397903"/>
              <a:gd name="connsiteY382" fmla="*/ 95783 h 460527"/>
              <a:gd name="connsiteX383" fmla="*/ 219201 w 397903"/>
              <a:gd name="connsiteY383" fmla="*/ 92418 h 460527"/>
              <a:gd name="connsiteX384" fmla="*/ 218198 w 397903"/>
              <a:gd name="connsiteY384" fmla="*/ 86461 h 460527"/>
              <a:gd name="connsiteX385" fmla="*/ 212915 w 397903"/>
              <a:gd name="connsiteY385" fmla="*/ 84899 h 460527"/>
              <a:gd name="connsiteX386" fmla="*/ 207632 w 397903"/>
              <a:gd name="connsiteY386" fmla="*/ 84899 h 460527"/>
              <a:gd name="connsiteX387" fmla="*/ 206120 w 397903"/>
              <a:gd name="connsiteY387" fmla="*/ 83350 h 460527"/>
              <a:gd name="connsiteX388" fmla="*/ 209143 w 397903"/>
              <a:gd name="connsiteY388" fmla="*/ 78956 h 460527"/>
              <a:gd name="connsiteX389" fmla="*/ 208381 w 397903"/>
              <a:gd name="connsiteY389" fmla="*/ 74802 h 460527"/>
              <a:gd name="connsiteX390" fmla="*/ 205867 w 397903"/>
              <a:gd name="connsiteY390" fmla="*/ 68859 h 460527"/>
              <a:gd name="connsiteX391" fmla="*/ 203352 w 397903"/>
              <a:gd name="connsiteY391" fmla="*/ 67043 h 460527"/>
              <a:gd name="connsiteX392" fmla="*/ 204355 w 397903"/>
              <a:gd name="connsiteY392" fmla="*/ 64706 h 460527"/>
              <a:gd name="connsiteX393" fmla="*/ 199072 w 397903"/>
              <a:gd name="connsiteY393" fmla="*/ 62128 h 460527"/>
              <a:gd name="connsiteX394" fmla="*/ 194043 w 397903"/>
              <a:gd name="connsiteY394" fmla="*/ 61861 h 460527"/>
              <a:gd name="connsiteX395" fmla="*/ 179184 w 397903"/>
              <a:gd name="connsiteY395" fmla="*/ 54102 h 460527"/>
              <a:gd name="connsiteX396" fmla="*/ 172389 w 397903"/>
              <a:gd name="connsiteY396" fmla="*/ 53835 h 460527"/>
              <a:gd name="connsiteX397" fmla="*/ 165100 w 397903"/>
              <a:gd name="connsiteY397" fmla="*/ 57200 h 460527"/>
              <a:gd name="connsiteX398" fmla="*/ 158800 w 397903"/>
              <a:gd name="connsiteY398" fmla="*/ 63423 h 460527"/>
              <a:gd name="connsiteX399" fmla="*/ 158546 w 397903"/>
              <a:gd name="connsiteY399" fmla="*/ 68859 h 460527"/>
              <a:gd name="connsiteX400" fmla="*/ 162572 w 397903"/>
              <a:gd name="connsiteY400" fmla="*/ 72478 h 460527"/>
              <a:gd name="connsiteX401" fmla="*/ 159562 w 397903"/>
              <a:gd name="connsiteY401" fmla="*/ 73774 h 460527"/>
              <a:gd name="connsiteX402" fmla="*/ 155537 w 397903"/>
              <a:gd name="connsiteY402" fmla="*/ 73774 h 460527"/>
              <a:gd name="connsiteX403" fmla="*/ 152768 w 397903"/>
              <a:gd name="connsiteY403" fmla="*/ 77660 h 460527"/>
              <a:gd name="connsiteX404" fmla="*/ 147980 w 397903"/>
              <a:gd name="connsiteY404" fmla="*/ 70929 h 460527"/>
              <a:gd name="connsiteX405" fmla="*/ 144703 w 397903"/>
              <a:gd name="connsiteY405" fmla="*/ 74802 h 460527"/>
              <a:gd name="connsiteX406" fmla="*/ 142189 w 397903"/>
              <a:gd name="connsiteY406" fmla="*/ 73253 h 460527"/>
              <a:gd name="connsiteX407" fmla="*/ 142443 w 397903"/>
              <a:gd name="connsiteY407" fmla="*/ 69113 h 460527"/>
              <a:gd name="connsiteX408" fmla="*/ 141440 w 397903"/>
              <a:gd name="connsiteY408" fmla="*/ 64973 h 460527"/>
              <a:gd name="connsiteX409" fmla="*/ 138417 w 397903"/>
              <a:gd name="connsiteY409" fmla="*/ 71183 h 460527"/>
              <a:gd name="connsiteX410" fmla="*/ 138417 w 397903"/>
              <a:gd name="connsiteY410" fmla="*/ 73253 h 460527"/>
              <a:gd name="connsiteX411" fmla="*/ 137160 w 397903"/>
              <a:gd name="connsiteY411" fmla="*/ 79209 h 460527"/>
              <a:gd name="connsiteX412" fmla="*/ 135140 w 397903"/>
              <a:gd name="connsiteY412" fmla="*/ 78689 h 460527"/>
              <a:gd name="connsiteX413" fmla="*/ 134137 w 397903"/>
              <a:gd name="connsiteY413" fmla="*/ 83350 h 460527"/>
              <a:gd name="connsiteX414" fmla="*/ 130619 w 397903"/>
              <a:gd name="connsiteY414" fmla="*/ 89052 h 460527"/>
              <a:gd name="connsiteX415" fmla="*/ 126593 w 397903"/>
              <a:gd name="connsiteY415" fmla="*/ 92418 h 460527"/>
              <a:gd name="connsiteX416" fmla="*/ 127343 w 397903"/>
              <a:gd name="connsiteY416" fmla="*/ 89827 h 460527"/>
              <a:gd name="connsiteX417" fmla="*/ 125336 w 397903"/>
              <a:gd name="connsiteY417" fmla="*/ 86969 h 460527"/>
              <a:gd name="connsiteX418" fmla="*/ 126593 w 397903"/>
              <a:gd name="connsiteY418" fmla="*/ 84124 h 460527"/>
              <a:gd name="connsiteX419" fmla="*/ 130111 w 397903"/>
              <a:gd name="connsiteY419" fmla="*/ 84899 h 460527"/>
              <a:gd name="connsiteX420" fmla="*/ 130619 w 397903"/>
              <a:gd name="connsiteY420" fmla="*/ 83616 h 460527"/>
              <a:gd name="connsiteX421" fmla="*/ 128600 w 397903"/>
              <a:gd name="connsiteY421" fmla="*/ 80759 h 460527"/>
              <a:gd name="connsiteX422" fmla="*/ 127343 w 397903"/>
              <a:gd name="connsiteY422" fmla="*/ 80759 h 460527"/>
              <a:gd name="connsiteX423" fmla="*/ 128854 w 397903"/>
              <a:gd name="connsiteY423" fmla="*/ 74802 h 460527"/>
              <a:gd name="connsiteX424" fmla="*/ 130365 w 397903"/>
              <a:gd name="connsiteY424" fmla="*/ 70929 h 460527"/>
              <a:gd name="connsiteX425" fmla="*/ 132880 w 397903"/>
              <a:gd name="connsiteY425" fmla="*/ 59537 h 460527"/>
              <a:gd name="connsiteX426" fmla="*/ 134391 w 397903"/>
              <a:gd name="connsiteY426" fmla="*/ 54876 h 460527"/>
              <a:gd name="connsiteX427" fmla="*/ 130365 w 397903"/>
              <a:gd name="connsiteY427" fmla="*/ 50736 h 460527"/>
              <a:gd name="connsiteX428" fmla="*/ 128346 w 397903"/>
              <a:gd name="connsiteY428" fmla="*/ 45554 h 460527"/>
              <a:gd name="connsiteX429" fmla="*/ 127850 w 397903"/>
              <a:gd name="connsiteY429" fmla="*/ 43230 h 460527"/>
              <a:gd name="connsiteX430" fmla="*/ 130365 w 397903"/>
              <a:gd name="connsiteY430" fmla="*/ 41160 h 460527"/>
              <a:gd name="connsiteX431" fmla="*/ 130619 w 397903"/>
              <a:gd name="connsiteY431" fmla="*/ 38303 h 460527"/>
              <a:gd name="connsiteX432" fmla="*/ 128854 w 397903"/>
              <a:gd name="connsiteY432" fmla="*/ 34683 h 460527"/>
              <a:gd name="connsiteX433" fmla="*/ 124828 w 397903"/>
              <a:gd name="connsiteY433" fmla="*/ 31572 h 460527"/>
              <a:gd name="connsiteX434" fmla="*/ 119545 w 397903"/>
              <a:gd name="connsiteY434" fmla="*/ 29768 h 460527"/>
              <a:gd name="connsiteX435" fmla="*/ 123063 w 397903"/>
              <a:gd name="connsiteY435" fmla="*/ 25628 h 460527"/>
              <a:gd name="connsiteX436" fmla="*/ 121805 w 397903"/>
              <a:gd name="connsiteY436" fmla="*/ 12166 h 460527"/>
              <a:gd name="connsiteX437" fmla="*/ 119545 w 397903"/>
              <a:gd name="connsiteY437" fmla="*/ 8534 h 460527"/>
              <a:gd name="connsiteX438" fmla="*/ 118287 w 397903"/>
              <a:gd name="connsiteY438" fmla="*/ 5689 h 460527"/>
              <a:gd name="connsiteX439" fmla="*/ 104940 w 397903"/>
              <a:gd name="connsiteY439" fmla="*/ 6730 h 460527"/>
              <a:gd name="connsiteX440" fmla="*/ 100914 w 397903"/>
              <a:gd name="connsiteY440" fmla="*/ 6464 h 460527"/>
              <a:gd name="connsiteX441" fmla="*/ 98145 w 397903"/>
              <a:gd name="connsiteY441" fmla="*/ 8534 h 460527"/>
              <a:gd name="connsiteX442" fmla="*/ 95123 w 397903"/>
              <a:gd name="connsiteY442" fmla="*/ 9575 h 460527"/>
              <a:gd name="connsiteX443" fmla="*/ 90093 w 397903"/>
              <a:gd name="connsiteY443" fmla="*/ 12674 h 460527"/>
              <a:gd name="connsiteX444" fmla="*/ 85318 w 397903"/>
              <a:gd name="connsiteY444" fmla="*/ 17602 h 460527"/>
              <a:gd name="connsiteX445" fmla="*/ 89344 w 397903"/>
              <a:gd name="connsiteY445" fmla="*/ 21742 h 460527"/>
              <a:gd name="connsiteX446" fmla="*/ 88328 w 397903"/>
              <a:gd name="connsiteY446" fmla="*/ 26657 h 460527"/>
              <a:gd name="connsiteX447" fmla="*/ 87325 w 397903"/>
              <a:gd name="connsiteY447" fmla="*/ 23812 h 460527"/>
              <a:gd name="connsiteX448" fmla="*/ 85559 w 397903"/>
              <a:gd name="connsiteY448" fmla="*/ 20701 h 460527"/>
              <a:gd name="connsiteX449" fmla="*/ 81788 w 397903"/>
              <a:gd name="connsiteY449" fmla="*/ 18897 h 460527"/>
              <a:gd name="connsiteX450" fmla="*/ 77254 w 397903"/>
              <a:gd name="connsiteY450" fmla="*/ 20967 h 460527"/>
              <a:gd name="connsiteX451" fmla="*/ 76504 w 397903"/>
              <a:gd name="connsiteY451" fmla="*/ 24333 h 460527"/>
              <a:gd name="connsiteX452" fmla="*/ 78765 w 397903"/>
              <a:gd name="connsiteY452" fmla="*/ 30543 h 460527"/>
              <a:gd name="connsiteX453" fmla="*/ 76250 w 397903"/>
              <a:gd name="connsiteY453" fmla="*/ 28994 h 460527"/>
              <a:gd name="connsiteX454" fmla="*/ 73228 w 397903"/>
              <a:gd name="connsiteY454" fmla="*/ 24333 h 460527"/>
              <a:gd name="connsiteX455" fmla="*/ 69710 w 397903"/>
              <a:gd name="connsiteY455" fmla="*/ 25107 h 460527"/>
              <a:gd name="connsiteX456" fmla="*/ 68452 w 397903"/>
              <a:gd name="connsiteY456" fmla="*/ 29768 h 460527"/>
              <a:gd name="connsiteX457" fmla="*/ 71716 w 397903"/>
              <a:gd name="connsiteY457" fmla="*/ 33908 h 460527"/>
              <a:gd name="connsiteX458" fmla="*/ 86575 w 397903"/>
              <a:gd name="connsiteY458" fmla="*/ 39598 h 460527"/>
              <a:gd name="connsiteX459" fmla="*/ 85813 w 397903"/>
              <a:gd name="connsiteY459" fmla="*/ 41414 h 460527"/>
              <a:gd name="connsiteX460" fmla="*/ 81533 w 397903"/>
              <a:gd name="connsiteY460" fmla="*/ 40373 h 460527"/>
              <a:gd name="connsiteX461" fmla="*/ 66941 w 397903"/>
              <a:gd name="connsiteY461" fmla="*/ 35725 h 460527"/>
              <a:gd name="connsiteX462" fmla="*/ 66433 w 397903"/>
              <a:gd name="connsiteY462" fmla="*/ 38303 h 460527"/>
              <a:gd name="connsiteX463" fmla="*/ 64922 w 397903"/>
              <a:gd name="connsiteY463" fmla="*/ 37274 h 460527"/>
              <a:gd name="connsiteX464" fmla="*/ 62915 w 397903"/>
              <a:gd name="connsiteY464" fmla="*/ 38303 h 460527"/>
              <a:gd name="connsiteX465" fmla="*/ 65684 w 397903"/>
              <a:gd name="connsiteY465" fmla="*/ 40373 h 460527"/>
              <a:gd name="connsiteX466" fmla="*/ 69456 w 397903"/>
              <a:gd name="connsiteY466" fmla="*/ 41414 h 460527"/>
              <a:gd name="connsiteX467" fmla="*/ 73736 w 397903"/>
              <a:gd name="connsiteY467" fmla="*/ 45809 h 460527"/>
              <a:gd name="connsiteX468" fmla="*/ 78524 w 397903"/>
              <a:gd name="connsiteY468" fmla="*/ 48145 h 460527"/>
              <a:gd name="connsiteX469" fmla="*/ 83299 w 397903"/>
              <a:gd name="connsiteY469" fmla="*/ 52806 h 460527"/>
              <a:gd name="connsiteX470" fmla="*/ 80276 w 397903"/>
              <a:gd name="connsiteY470" fmla="*/ 53581 h 460527"/>
              <a:gd name="connsiteX471" fmla="*/ 70459 w 397903"/>
              <a:gd name="connsiteY471" fmla="*/ 45554 h 460527"/>
              <a:gd name="connsiteX472" fmla="*/ 64173 w 397903"/>
              <a:gd name="connsiteY472" fmla="*/ 44005 h 460527"/>
              <a:gd name="connsiteX473" fmla="*/ 61150 w 397903"/>
              <a:gd name="connsiteY473" fmla="*/ 44259 h 460527"/>
              <a:gd name="connsiteX474" fmla="*/ 59893 w 397903"/>
              <a:gd name="connsiteY474" fmla="*/ 46850 h 460527"/>
              <a:gd name="connsiteX475" fmla="*/ 60147 w 397903"/>
              <a:gd name="connsiteY475" fmla="*/ 54355 h 460527"/>
              <a:gd name="connsiteX476" fmla="*/ 62407 w 397903"/>
              <a:gd name="connsiteY476" fmla="*/ 61353 h 460527"/>
              <a:gd name="connsiteX477" fmla="*/ 61150 w 397903"/>
              <a:gd name="connsiteY477" fmla="*/ 63677 h 460527"/>
              <a:gd name="connsiteX478" fmla="*/ 62915 w 397903"/>
              <a:gd name="connsiteY478" fmla="*/ 68072 h 460527"/>
              <a:gd name="connsiteX479" fmla="*/ 67691 w 397903"/>
              <a:gd name="connsiteY479" fmla="*/ 70929 h 460527"/>
              <a:gd name="connsiteX480" fmla="*/ 70218 w 397903"/>
              <a:gd name="connsiteY480" fmla="*/ 70929 h 460527"/>
              <a:gd name="connsiteX481" fmla="*/ 71716 w 397903"/>
              <a:gd name="connsiteY481" fmla="*/ 69367 h 460527"/>
              <a:gd name="connsiteX482" fmla="*/ 72478 w 397903"/>
              <a:gd name="connsiteY482" fmla="*/ 70662 h 460527"/>
              <a:gd name="connsiteX483" fmla="*/ 70967 w 397903"/>
              <a:gd name="connsiteY483" fmla="*/ 75323 h 460527"/>
              <a:gd name="connsiteX484" fmla="*/ 68452 w 397903"/>
              <a:gd name="connsiteY484" fmla="*/ 78168 h 460527"/>
              <a:gd name="connsiteX485" fmla="*/ 63919 w 397903"/>
              <a:gd name="connsiteY485" fmla="*/ 77393 h 460527"/>
              <a:gd name="connsiteX486" fmla="*/ 62661 w 397903"/>
              <a:gd name="connsiteY486" fmla="*/ 81280 h 460527"/>
              <a:gd name="connsiteX487" fmla="*/ 62407 w 397903"/>
              <a:gd name="connsiteY487" fmla="*/ 84124 h 460527"/>
              <a:gd name="connsiteX488" fmla="*/ 56870 w 397903"/>
              <a:gd name="connsiteY488" fmla="*/ 88785 h 460527"/>
              <a:gd name="connsiteX489" fmla="*/ 57632 w 397903"/>
              <a:gd name="connsiteY489" fmla="*/ 91630 h 460527"/>
              <a:gd name="connsiteX490" fmla="*/ 61658 w 397903"/>
              <a:gd name="connsiteY490" fmla="*/ 94221 h 460527"/>
              <a:gd name="connsiteX491" fmla="*/ 61658 w 397903"/>
              <a:gd name="connsiteY491" fmla="*/ 98628 h 460527"/>
              <a:gd name="connsiteX492" fmla="*/ 65176 w 397903"/>
              <a:gd name="connsiteY492" fmla="*/ 103022 h 460527"/>
              <a:gd name="connsiteX493" fmla="*/ 70459 w 397903"/>
              <a:gd name="connsiteY493" fmla="*/ 105092 h 460527"/>
              <a:gd name="connsiteX494" fmla="*/ 74244 w 397903"/>
              <a:gd name="connsiteY494" fmla="*/ 105092 h 460527"/>
              <a:gd name="connsiteX495" fmla="*/ 74993 w 397903"/>
              <a:gd name="connsiteY495" fmla="*/ 108458 h 460527"/>
              <a:gd name="connsiteX496" fmla="*/ 74244 w 397903"/>
              <a:gd name="connsiteY496" fmla="*/ 114160 h 460527"/>
              <a:gd name="connsiteX497" fmla="*/ 74244 w 397903"/>
              <a:gd name="connsiteY497" fmla="*/ 115709 h 460527"/>
              <a:gd name="connsiteX498" fmla="*/ 72987 w 397903"/>
              <a:gd name="connsiteY498" fmla="*/ 117779 h 460527"/>
              <a:gd name="connsiteX499" fmla="*/ 73228 w 397903"/>
              <a:gd name="connsiteY499" fmla="*/ 121920 h 460527"/>
              <a:gd name="connsiteX500" fmla="*/ 72987 w 397903"/>
              <a:gd name="connsiteY500" fmla="*/ 125552 h 460527"/>
              <a:gd name="connsiteX501" fmla="*/ 72478 w 397903"/>
              <a:gd name="connsiteY501" fmla="*/ 130467 h 460527"/>
              <a:gd name="connsiteX502" fmla="*/ 70713 w 397903"/>
              <a:gd name="connsiteY502" fmla="*/ 135902 h 460527"/>
              <a:gd name="connsiteX503" fmla="*/ 69202 w 397903"/>
              <a:gd name="connsiteY503" fmla="*/ 134353 h 460527"/>
              <a:gd name="connsiteX504" fmla="*/ 69710 w 397903"/>
              <a:gd name="connsiteY504" fmla="*/ 129425 h 460527"/>
              <a:gd name="connsiteX505" fmla="*/ 70713 w 397903"/>
              <a:gd name="connsiteY505" fmla="*/ 126847 h 460527"/>
              <a:gd name="connsiteX506" fmla="*/ 69710 w 397903"/>
              <a:gd name="connsiteY506" fmla="*/ 125552 h 460527"/>
              <a:gd name="connsiteX507" fmla="*/ 68198 w 397903"/>
              <a:gd name="connsiteY507" fmla="*/ 126581 h 460527"/>
              <a:gd name="connsiteX508" fmla="*/ 63919 w 397903"/>
              <a:gd name="connsiteY508" fmla="*/ 126060 h 460527"/>
              <a:gd name="connsiteX509" fmla="*/ 60896 w 397903"/>
              <a:gd name="connsiteY509" fmla="*/ 126847 h 460527"/>
              <a:gd name="connsiteX510" fmla="*/ 57124 w 397903"/>
              <a:gd name="connsiteY510" fmla="*/ 128917 h 460527"/>
              <a:gd name="connsiteX511" fmla="*/ 52095 w 397903"/>
              <a:gd name="connsiteY511" fmla="*/ 133312 h 460527"/>
              <a:gd name="connsiteX512" fmla="*/ 47815 w 397903"/>
              <a:gd name="connsiteY512" fmla="*/ 132791 h 460527"/>
              <a:gd name="connsiteX513" fmla="*/ 54101 w 397903"/>
              <a:gd name="connsiteY513" fmla="*/ 128130 h 460527"/>
              <a:gd name="connsiteX514" fmla="*/ 57124 w 397903"/>
              <a:gd name="connsiteY514" fmla="*/ 124510 h 460527"/>
              <a:gd name="connsiteX515" fmla="*/ 63411 w 397903"/>
              <a:gd name="connsiteY515" fmla="*/ 123215 h 460527"/>
              <a:gd name="connsiteX516" fmla="*/ 64427 w 397903"/>
              <a:gd name="connsiteY516" fmla="*/ 121666 h 460527"/>
              <a:gd name="connsiteX517" fmla="*/ 67449 w 397903"/>
              <a:gd name="connsiteY517" fmla="*/ 120370 h 460527"/>
              <a:gd name="connsiteX518" fmla="*/ 70713 w 397903"/>
              <a:gd name="connsiteY518" fmla="*/ 120891 h 460527"/>
              <a:gd name="connsiteX519" fmla="*/ 70713 w 397903"/>
              <a:gd name="connsiteY519" fmla="*/ 119075 h 460527"/>
              <a:gd name="connsiteX520" fmla="*/ 69710 w 397903"/>
              <a:gd name="connsiteY520" fmla="*/ 115455 h 460527"/>
              <a:gd name="connsiteX521" fmla="*/ 68948 w 397903"/>
              <a:gd name="connsiteY521" fmla="*/ 113385 h 460527"/>
              <a:gd name="connsiteX522" fmla="*/ 64173 w 397903"/>
              <a:gd name="connsiteY522" fmla="*/ 112090 h 460527"/>
              <a:gd name="connsiteX523" fmla="*/ 51587 w 397903"/>
              <a:gd name="connsiteY523" fmla="*/ 93446 h 460527"/>
              <a:gd name="connsiteX524" fmla="*/ 49326 w 397903"/>
              <a:gd name="connsiteY524" fmla="*/ 86461 h 460527"/>
              <a:gd name="connsiteX525" fmla="*/ 49822 w 397903"/>
              <a:gd name="connsiteY525" fmla="*/ 79209 h 460527"/>
              <a:gd name="connsiteX526" fmla="*/ 51841 w 397903"/>
              <a:gd name="connsiteY526" fmla="*/ 70929 h 460527"/>
              <a:gd name="connsiteX527" fmla="*/ 49822 w 397903"/>
              <a:gd name="connsiteY527" fmla="*/ 65227 h 460527"/>
              <a:gd name="connsiteX528" fmla="*/ 46558 w 397903"/>
              <a:gd name="connsiteY528" fmla="*/ 59270 h 460527"/>
              <a:gd name="connsiteX529" fmla="*/ 46812 w 397903"/>
              <a:gd name="connsiteY529" fmla="*/ 51257 h 460527"/>
              <a:gd name="connsiteX530" fmla="*/ 52095 w 397903"/>
              <a:gd name="connsiteY530" fmla="*/ 40119 h 460527"/>
              <a:gd name="connsiteX531" fmla="*/ 53098 w 397903"/>
              <a:gd name="connsiteY531" fmla="*/ 32093 h 460527"/>
              <a:gd name="connsiteX532" fmla="*/ 55867 w 397903"/>
              <a:gd name="connsiteY532" fmla="*/ 26403 h 460527"/>
              <a:gd name="connsiteX533" fmla="*/ 59385 w 397903"/>
              <a:gd name="connsiteY533" fmla="*/ 22771 h 460527"/>
              <a:gd name="connsiteX534" fmla="*/ 62153 w 397903"/>
              <a:gd name="connsiteY534" fmla="*/ 17335 h 460527"/>
              <a:gd name="connsiteX535" fmla="*/ 69202 w 397903"/>
              <a:gd name="connsiteY535" fmla="*/ 9829 h 460527"/>
              <a:gd name="connsiteX536" fmla="*/ 71716 w 397903"/>
              <a:gd name="connsiteY536" fmla="*/ 6464 h 460527"/>
              <a:gd name="connsiteX537" fmla="*/ 71716 w 397903"/>
              <a:gd name="connsiteY537" fmla="*/ 5435 h 460527"/>
              <a:gd name="connsiteX538" fmla="*/ 70218 w 397903"/>
              <a:gd name="connsiteY538" fmla="*/ 4140 h 460527"/>
              <a:gd name="connsiteX539" fmla="*/ 67945 w 397903"/>
              <a:gd name="connsiteY539" fmla="*/ 2070 h 460527"/>
              <a:gd name="connsiteX540" fmla="*/ 51841 w 397903"/>
              <a:gd name="connsiteY540" fmla="*/ 0 h 460527"/>
              <a:gd name="connsiteX541" fmla="*/ 47815 w 397903"/>
              <a:gd name="connsiteY541" fmla="*/ 774 h 460527"/>
              <a:gd name="connsiteX542" fmla="*/ 36741 w 397903"/>
              <a:gd name="connsiteY542" fmla="*/ 5168 h 460527"/>
              <a:gd name="connsiteX543" fmla="*/ 28689 w 397903"/>
              <a:gd name="connsiteY543" fmla="*/ 10871 h 460527"/>
              <a:gd name="connsiteX544" fmla="*/ 20383 w 397903"/>
              <a:gd name="connsiteY544" fmla="*/ 19672 h 460527"/>
              <a:gd name="connsiteX545" fmla="*/ 18872 w 397903"/>
              <a:gd name="connsiteY545" fmla="*/ 26136 h 460527"/>
              <a:gd name="connsiteX546" fmla="*/ 15341 w 397903"/>
              <a:gd name="connsiteY546" fmla="*/ 30543 h 460527"/>
              <a:gd name="connsiteX547" fmla="*/ 13830 w 397903"/>
              <a:gd name="connsiteY547" fmla="*/ 31838 h 460527"/>
              <a:gd name="connsiteX548" fmla="*/ 12331 w 397903"/>
              <a:gd name="connsiteY548" fmla="*/ 34683 h 460527"/>
              <a:gd name="connsiteX549" fmla="*/ 11061 w 397903"/>
              <a:gd name="connsiteY549" fmla="*/ 38569 h 460527"/>
              <a:gd name="connsiteX550" fmla="*/ 12826 w 397903"/>
              <a:gd name="connsiteY550" fmla="*/ 42456 h 460527"/>
              <a:gd name="connsiteX551" fmla="*/ 9804 w 397903"/>
              <a:gd name="connsiteY551" fmla="*/ 44526 h 460527"/>
              <a:gd name="connsiteX552" fmla="*/ 9563 w 397903"/>
              <a:gd name="connsiteY552" fmla="*/ 51511 h 460527"/>
              <a:gd name="connsiteX553" fmla="*/ 12077 w 397903"/>
              <a:gd name="connsiteY553" fmla="*/ 52806 h 460527"/>
              <a:gd name="connsiteX554" fmla="*/ 7289 w 397903"/>
              <a:gd name="connsiteY554" fmla="*/ 52806 h 460527"/>
              <a:gd name="connsiteX555" fmla="*/ 6032 w 397903"/>
              <a:gd name="connsiteY555" fmla="*/ 59537 h 460527"/>
              <a:gd name="connsiteX556" fmla="*/ 4025 w 397903"/>
              <a:gd name="connsiteY556" fmla="*/ 61086 h 460527"/>
              <a:gd name="connsiteX557" fmla="*/ 3518 w 397903"/>
              <a:gd name="connsiteY557" fmla="*/ 67564 h 460527"/>
              <a:gd name="connsiteX558" fmla="*/ 1752 w 397903"/>
              <a:gd name="connsiteY558" fmla="*/ 70929 h 460527"/>
              <a:gd name="connsiteX559" fmla="*/ 3009 w 397903"/>
              <a:gd name="connsiteY559" fmla="*/ 80238 h 460527"/>
              <a:gd name="connsiteX560" fmla="*/ 6794 w 397903"/>
              <a:gd name="connsiteY560" fmla="*/ 80238 h 460527"/>
              <a:gd name="connsiteX561" fmla="*/ 4267 w 397903"/>
              <a:gd name="connsiteY561" fmla="*/ 81800 h 460527"/>
              <a:gd name="connsiteX562" fmla="*/ 1752 w 397903"/>
              <a:gd name="connsiteY562" fmla="*/ 85420 h 460527"/>
              <a:gd name="connsiteX563" fmla="*/ 0 w 397903"/>
              <a:gd name="connsiteY563" fmla="*/ 89827 h 460527"/>
              <a:gd name="connsiteX564" fmla="*/ 1752 w 397903"/>
              <a:gd name="connsiteY564" fmla="*/ 95516 h 460527"/>
              <a:gd name="connsiteX565" fmla="*/ 3263 w 397903"/>
              <a:gd name="connsiteY565" fmla="*/ 98628 h 460527"/>
              <a:gd name="connsiteX566" fmla="*/ 749 w 397903"/>
              <a:gd name="connsiteY566" fmla="*/ 103797 h 460527"/>
              <a:gd name="connsiteX567" fmla="*/ 749 w 397903"/>
              <a:gd name="connsiteY567" fmla="*/ 114160 h 460527"/>
              <a:gd name="connsiteX568" fmla="*/ 2006 w 397903"/>
              <a:gd name="connsiteY568" fmla="*/ 117525 h 460527"/>
              <a:gd name="connsiteX569" fmla="*/ 3009 w 397903"/>
              <a:gd name="connsiteY569" fmla="*/ 119075 h 460527"/>
              <a:gd name="connsiteX570" fmla="*/ 15595 w 397903"/>
              <a:gd name="connsiteY570" fmla="*/ 121920 h 460527"/>
              <a:gd name="connsiteX571" fmla="*/ 28943 w 397903"/>
              <a:gd name="connsiteY571" fmla="*/ 123215 h 460527"/>
              <a:gd name="connsiteX572" fmla="*/ 31712 w 397903"/>
              <a:gd name="connsiteY572" fmla="*/ 126847 h 460527"/>
              <a:gd name="connsiteX573" fmla="*/ 36487 w 397903"/>
              <a:gd name="connsiteY573" fmla="*/ 130987 h 460527"/>
              <a:gd name="connsiteX574" fmla="*/ 40767 w 397903"/>
              <a:gd name="connsiteY574" fmla="*/ 133578 h 460527"/>
              <a:gd name="connsiteX575" fmla="*/ 32969 w 397903"/>
              <a:gd name="connsiteY575" fmla="*/ 136677 h 460527"/>
              <a:gd name="connsiteX576" fmla="*/ 26923 w 397903"/>
              <a:gd name="connsiteY576" fmla="*/ 137198 h 460527"/>
              <a:gd name="connsiteX577" fmla="*/ 18364 w 397903"/>
              <a:gd name="connsiteY577" fmla="*/ 132016 h 460527"/>
              <a:gd name="connsiteX578" fmla="*/ 13335 w 397903"/>
              <a:gd name="connsiteY578" fmla="*/ 131762 h 460527"/>
              <a:gd name="connsiteX579" fmla="*/ 9309 w 397903"/>
              <a:gd name="connsiteY579" fmla="*/ 130467 h 460527"/>
              <a:gd name="connsiteX580" fmla="*/ 11315 w 397903"/>
              <a:gd name="connsiteY580" fmla="*/ 133312 h 460527"/>
              <a:gd name="connsiteX581" fmla="*/ 9563 w 397903"/>
              <a:gd name="connsiteY581" fmla="*/ 137718 h 460527"/>
              <a:gd name="connsiteX582" fmla="*/ 12077 w 397903"/>
              <a:gd name="connsiteY582" fmla="*/ 141858 h 460527"/>
              <a:gd name="connsiteX583" fmla="*/ 15341 w 397903"/>
              <a:gd name="connsiteY583" fmla="*/ 148844 h 460527"/>
              <a:gd name="connsiteX584" fmla="*/ 20878 w 397903"/>
              <a:gd name="connsiteY584" fmla="*/ 155841 h 460527"/>
              <a:gd name="connsiteX585" fmla="*/ 29692 w 397903"/>
              <a:gd name="connsiteY585" fmla="*/ 161531 h 460527"/>
              <a:gd name="connsiteX586" fmla="*/ 26416 w 397903"/>
              <a:gd name="connsiteY586" fmla="*/ 162305 h 460527"/>
              <a:gd name="connsiteX587" fmla="*/ 31203 w 397903"/>
              <a:gd name="connsiteY587" fmla="*/ 164122 h 460527"/>
              <a:gd name="connsiteX588" fmla="*/ 31712 w 397903"/>
              <a:gd name="connsiteY588" fmla="*/ 162560 h 460527"/>
              <a:gd name="connsiteX589" fmla="*/ 35483 w 397903"/>
              <a:gd name="connsiteY589" fmla="*/ 162305 h 460527"/>
              <a:gd name="connsiteX590" fmla="*/ 42024 w 397903"/>
              <a:gd name="connsiteY590" fmla="*/ 163601 h 460527"/>
              <a:gd name="connsiteX591" fmla="*/ 46812 w 397903"/>
              <a:gd name="connsiteY591" fmla="*/ 162305 h 460527"/>
              <a:gd name="connsiteX592" fmla="*/ 48818 w 397903"/>
              <a:gd name="connsiteY592" fmla="*/ 156870 h 460527"/>
              <a:gd name="connsiteX593" fmla="*/ 49326 w 397903"/>
              <a:gd name="connsiteY593" fmla="*/ 164376 h 460527"/>
              <a:gd name="connsiteX594" fmla="*/ 52590 w 397903"/>
              <a:gd name="connsiteY594" fmla="*/ 169811 h 460527"/>
              <a:gd name="connsiteX595" fmla="*/ 56870 w 397903"/>
              <a:gd name="connsiteY595" fmla="*/ 174218 h 460527"/>
              <a:gd name="connsiteX596" fmla="*/ 63665 w 397903"/>
              <a:gd name="connsiteY596" fmla="*/ 176542 h 460527"/>
              <a:gd name="connsiteX597" fmla="*/ 66687 w 397903"/>
              <a:gd name="connsiteY597" fmla="*/ 176542 h 460527"/>
              <a:gd name="connsiteX598" fmla="*/ 62915 w 397903"/>
              <a:gd name="connsiteY598" fmla="*/ 173951 h 460527"/>
              <a:gd name="connsiteX599" fmla="*/ 66687 w 397903"/>
              <a:gd name="connsiteY599" fmla="*/ 173443 h 460527"/>
              <a:gd name="connsiteX600" fmla="*/ 73482 w 397903"/>
              <a:gd name="connsiteY600" fmla="*/ 176022 h 460527"/>
              <a:gd name="connsiteX601" fmla="*/ 86575 w 397903"/>
              <a:gd name="connsiteY601" fmla="*/ 178104 h 460527"/>
              <a:gd name="connsiteX602" fmla="*/ 90093 w 397903"/>
              <a:gd name="connsiteY602" fmla="*/ 180175 h 460527"/>
              <a:gd name="connsiteX603" fmla="*/ 90601 w 397903"/>
              <a:gd name="connsiteY603" fmla="*/ 178358 h 460527"/>
              <a:gd name="connsiteX604" fmla="*/ 96634 w 397903"/>
              <a:gd name="connsiteY604" fmla="*/ 175514 h 460527"/>
              <a:gd name="connsiteX605" fmla="*/ 105448 w 397903"/>
              <a:gd name="connsiteY605" fmla="*/ 181724 h 460527"/>
              <a:gd name="connsiteX606" fmla="*/ 109473 w 397903"/>
              <a:gd name="connsiteY606" fmla="*/ 181978 h 460527"/>
              <a:gd name="connsiteX607" fmla="*/ 109982 w 397903"/>
              <a:gd name="connsiteY607" fmla="*/ 183273 h 460527"/>
              <a:gd name="connsiteX608" fmla="*/ 111239 w 397903"/>
              <a:gd name="connsiteY608" fmla="*/ 181203 h 460527"/>
              <a:gd name="connsiteX609" fmla="*/ 110985 w 397903"/>
              <a:gd name="connsiteY609" fmla="*/ 181724 h 460527"/>
              <a:gd name="connsiteX610" fmla="*/ 112750 w 397903"/>
              <a:gd name="connsiteY610" fmla="*/ 183540 h 460527"/>
              <a:gd name="connsiteX611" fmla="*/ 114503 w 397903"/>
              <a:gd name="connsiteY611" fmla="*/ 179387 h 460527"/>
              <a:gd name="connsiteX612" fmla="*/ 118033 w 397903"/>
              <a:gd name="connsiteY612" fmla="*/ 177838 h 460527"/>
              <a:gd name="connsiteX613" fmla="*/ 121551 w 397903"/>
              <a:gd name="connsiteY613" fmla="*/ 180175 h 460527"/>
              <a:gd name="connsiteX614" fmla="*/ 124828 w 397903"/>
              <a:gd name="connsiteY614" fmla="*/ 185864 h 460527"/>
              <a:gd name="connsiteX615" fmla="*/ 127343 w 397903"/>
              <a:gd name="connsiteY615" fmla="*/ 185864 h 460527"/>
              <a:gd name="connsiteX616" fmla="*/ 126085 w 397903"/>
              <a:gd name="connsiteY616" fmla="*/ 182245 h 460527"/>
              <a:gd name="connsiteX617" fmla="*/ 121056 w 397903"/>
              <a:gd name="connsiteY617" fmla="*/ 176022 h 460527"/>
              <a:gd name="connsiteX618" fmla="*/ 116268 w 397903"/>
              <a:gd name="connsiteY618" fmla="*/ 173951 h 460527"/>
              <a:gd name="connsiteX619" fmla="*/ 116776 w 397903"/>
              <a:gd name="connsiteY619" fmla="*/ 170586 h 460527"/>
              <a:gd name="connsiteX620" fmla="*/ 130111 w 397903"/>
              <a:gd name="connsiteY620" fmla="*/ 174993 h 460527"/>
              <a:gd name="connsiteX621" fmla="*/ 133388 w 397903"/>
              <a:gd name="connsiteY621" fmla="*/ 176542 h 460527"/>
              <a:gd name="connsiteX622" fmla="*/ 136651 w 397903"/>
              <a:gd name="connsiteY622" fmla="*/ 174993 h 460527"/>
              <a:gd name="connsiteX623" fmla="*/ 138163 w 397903"/>
              <a:gd name="connsiteY623" fmla="*/ 176542 h 460527"/>
              <a:gd name="connsiteX624" fmla="*/ 139928 w 397903"/>
              <a:gd name="connsiteY624" fmla="*/ 176542 h 460527"/>
              <a:gd name="connsiteX625" fmla="*/ 143205 w 397903"/>
              <a:gd name="connsiteY625" fmla="*/ 183019 h 460527"/>
              <a:gd name="connsiteX626" fmla="*/ 149999 w 397903"/>
              <a:gd name="connsiteY626" fmla="*/ 180682 h 460527"/>
              <a:gd name="connsiteX627" fmla="*/ 155537 w 397903"/>
              <a:gd name="connsiteY627" fmla="*/ 180175 h 460527"/>
              <a:gd name="connsiteX628" fmla="*/ 157289 w 397903"/>
              <a:gd name="connsiteY628" fmla="*/ 177063 h 460527"/>
              <a:gd name="connsiteX629" fmla="*/ 156032 w 397903"/>
              <a:gd name="connsiteY629" fmla="*/ 170586 h 460527"/>
              <a:gd name="connsiteX630" fmla="*/ 152260 w 397903"/>
              <a:gd name="connsiteY630" fmla="*/ 161531 h 460527"/>
              <a:gd name="connsiteX631" fmla="*/ 148742 w 397903"/>
              <a:gd name="connsiteY631" fmla="*/ 162052 h 460527"/>
              <a:gd name="connsiteX632" fmla="*/ 146215 w 397903"/>
              <a:gd name="connsiteY632" fmla="*/ 159981 h 460527"/>
              <a:gd name="connsiteX633" fmla="*/ 149237 w 397903"/>
              <a:gd name="connsiteY633" fmla="*/ 157124 h 460527"/>
              <a:gd name="connsiteX634" fmla="*/ 156032 w 397903"/>
              <a:gd name="connsiteY634" fmla="*/ 158940 h 460527"/>
              <a:gd name="connsiteX635" fmla="*/ 164338 w 397903"/>
              <a:gd name="connsiteY635" fmla="*/ 168008 h 460527"/>
              <a:gd name="connsiteX636" fmla="*/ 165595 w 397903"/>
              <a:gd name="connsiteY636" fmla="*/ 165150 h 460527"/>
              <a:gd name="connsiteX637" fmla="*/ 168618 w 397903"/>
              <a:gd name="connsiteY637" fmla="*/ 167220 h 460527"/>
              <a:gd name="connsiteX638" fmla="*/ 172148 w 397903"/>
              <a:gd name="connsiteY638" fmla="*/ 166446 h 460527"/>
              <a:gd name="connsiteX639" fmla="*/ 172389 w 397903"/>
              <a:gd name="connsiteY639" fmla="*/ 183019 h 460527"/>
              <a:gd name="connsiteX640" fmla="*/ 174663 w 397903"/>
              <a:gd name="connsiteY640" fmla="*/ 185343 h 460527"/>
              <a:gd name="connsiteX641" fmla="*/ 176415 w 397903"/>
              <a:gd name="connsiteY641" fmla="*/ 181203 h 460527"/>
              <a:gd name="connsiteX642" fmla="*/ 178942 w 397903"/>
              <a:gd name="connsiteY642" fmla="*/ 183273 h 460527"/>
              <a:gd name="connsiteX643" fmla="*/ 181952 w 397903"/>
              <a:gd name="connsiteY643" fmla="*/ 183019 h 460527"/>
              <a:gd name="connsiteX644" fmla="*/ 183210 w 397903"/>
              <a:gd name="connsiteY644" fmla="*/ 184823 h 460527"/>
              <a:gd name="connsiteX645" fmla="*/ 182968 w 397903"/>
              <a:gd name="connsiteY645" fmla="*/ 187934 h 460527"/>
              <a:gd name="connsiteX646" fmla="*/ 179946 w 397903"/>
              <a:gd name="connsiteY646" fmla="*/ 190525 h 460527"/>
              <a:gd name="connsiteX647" fmla="*/ 182968 w 397903"/>
              <a:gd name="connsiteY647" fmla="*/ 190779 h 460527"/>
              <a:gd name="connsiteX648" fmla="*/ 185737 w 397903"/>
              <a:gd name="connsiteY648" fmla="*/ 192849 h 460527"/>
              <a:gd name="connsiteX649" fmla="*/ 188747 w 397903"/>
              <a:gd name="connsiteY649" fmla="*/ 196481 h 460527"/>
              <a:gd name="connsiteX650" fmla="*/ 198069 w 397903"/>
              <a:gd name="connsiteY650" fmla="*/ 205282 h 460527"/>
              <a:gd name="connsiteX651" fmla="*/ 199326 w 397903"/>
              <a:gd name="connsiteY651" fmla="*/ 211239 h 460527"/>
              <a:gd name="connsiteX652" fmla="*/ 194284 w 397903"/>
              <a:gd name="connsiteY652" fmla="*/ 215633 h 460527"/>
              <a:gd name="connsiteX653" fmla="*/ 189255 w 397903"/>
              <a:gd name="connsiteY653" fmla="*/ 214337 h 460527"/>
              <a:gd name="connsiteX654" fmla="*/ 185483 w 397903"/>
              <a:gd name="connsiteY654" fmla="*/ 214337 h 460527"/>
              <a:gd name="connsiteX655" fmla="*/ 186994 w 397903"/>
              <a:gd name="connsiteY655" fmla="*/ 221068 h 460527"/>
              <a:gd name="connsiteX656" fmla="*/ 186232 w 397903"/>
              <a:gd name="connsiteY656" fmla="*/ 229616 h 460527"/>
              <a:gd name="connsiteX657" fmla="*/ 191516 w 397903"/>
              <a:gd name="connsiteY657" fmla="*/ 227800 h 460527"/>
              <a:gd name="connsiteX658" fmla="*/ 199072 w 397903"/>
              <a:gd name="connsiteY658" fmla="*/ 222364 h 460527"/>
              <a:gd name="connsiteX659" fmla="*/ 200837 w 397903"/>
              <a:gd name="connsiteY659" fmla="*/ 218224 h 460527"/>
              <a:gd name="connsiteX660" fmla="*/ 204355 w 397903"/>
              <a:gd name="connsiteY660" fmla="*/ 219773 h 460527"/>
              <a:gd name="connsiteX661" fmla="*/ 208635 w 397903"/>
              <a:gd name="connsiteY661" fmla="*/ 215900 h 460527"/>
              <a:gd name="connsiteX662" fmla="*/ 213664 w 397903"/>
              <a:gd name="connsiteY662" fmla="*/ 214604 h 460527"/>
              <a:gd name="connsiteX663" fmla="*/ 218452 w 397903"/>
              <a:gd name="connsiteY663" fmla="*/ 215633 h 460527"/>
              <a:gd name="connsiteX664" fmla="*/ 210400 w 397903"/>
              <a:gd name="connsiteY664" fmla="*/ 218224 h 460527"/>
              <a:gd name="connsiteX665" fmla="*/ 211912 w 397903"/>
              <a:gd name="connsiteY665" fmla="*/ 219519 h 460527"/>
              <a:gd name="connsiteX666" fmla="*/ 210146 w 397903"/>
              <a:gd name="connsiteY666" fmla="*/ 223405 h 460527"/>
              <a:gd name="connsiteX667" fmla="*/ 215938 w 397903"/>
              <a:gd name="connsiteY667" fmla="*/ 230911 h 460527"/>
              <a:gd name="connsiteX668" fmla="*/ 219455 w 397903"/>
              <a:gd name="connsiteY668" fmla="*/ 234531 h 460527"/>
              <a:gd name="connsiteX669" fmla="*/ 220967 w 397903"/>
              <a:gd name="connsiteY669" fmla="*/ 233235 h 460527"/>
              <a:gd name="connsiteX670" fmla="*/ 219201 w 397903"/>
              <a:gd name="connsiteY670" fmla="*/ 229616 h 460527"/>
              <a:gd name="connsiteX671" fmla="*/ 219455 w 397903"/>
              <a:gd name="connsiteY671" fmla="*/ 227025 h 460527"/>
              <a:gd name="connsiteX672" fmla="*/ 224485 w 397903"/>
              <a:gd name="connsiteY672" fmla="*/ 228574 h 460527"/>
              <a:gd name="connsiteX673" fmla="*/ 223990 w 397903"/>
              <a:gd name="connsiteY673" fmla="*/ 238163 h 460527"/>
              <a:gd name="connsiteX674" fmla="*/ 225247 w 397903"/>
              <a:gd name="connsiteY674" fmla="*/ 242303 h 460527"/>
              <a:gd name="connsiteX675" fmla="*/ 229527 w 397903"/>
              <a:gd name="connsiteY675" fmla="*/ 245668 h 460527"/>
              <a:gd name="connsiteX676" fmla="*/ 232791 w 397903"/>
              <a:gd name="connsiteY676" fmla="*/ 243598 h 460527"/>
              <a:gd name="connsiteX677" fmla="*/ 236321 w 397903"/>
              <a:gd name="connsiteY677" fmla="*/ 249288 h 460527"/>
              <a:gd name="connsiteX678" fmla="*/ 237070 w 397903"/>
              <a:gd name="connsiteY678" fmla="*/ 255765 h 460527"/>
              <a:gd name="connsiteX679" fmla="*/ 238582 w 397903"/>
              <a:gd name="connsiteY679" fmla="*/ 259905 h 460527"/>
              <a:gd name="connsiteX680" fmla="*/ 240347 w 397903"/>
              <a:gd name="connsiteY680" fmla="*/ 262496 h 460527"/>
              <a:gd name="connsiteX681" fmla="*/ 241096 w 397903"/>
              <a:gd name="connsiteY681" fmla="*/ 268440 h 460527"/>
              <a:gd name="connsiteX682" fmla="*/ 242862 w 397903"/>
              <a:gd name="connsiteY682" fmla="*/ 271551 h 460527"/>
              <a:gd name="connsiteX683" fmla="*/ 243370 w 397903"/>
              <a:gd name="connsiteY683" fmla="*/ 276733 h 460527"/>
              <a:gd name="connsiteX684" fmla="*/ 244119 w 397903"/>
              <a:gd name="connsiteY684" fmla="*/ 280873 h 460527"/>
              <a:gd name="connsiteX685" fmla="*/ 245630 w 397903"/>
              <a:gd name="connsiteY685" fmla="*/ 281901 h 460527"/>
              <a:gd name="connsiteX686" fmla="*/ 244373 w 397903"/>
              <a:gd name="connsiteY686" fmla="*/ 285534 h 460527"/>
              <a:gd name="connsiteX687" fmla="*/ 242608 w 397903"/>
              <a:gd name="connsiteY687" fmla="*/ 288378 h 460527"/>
              <a:gd name="connsiteX688" fmla="*/ 239344 w 397903"/>
              <a:gd name="connsiteY688" fmla="*/ 290195 h 460527"/>
              <a:gd name="connsiteX689" fmla="*/ 237070 w 397903"/>
              <a:gd name="connsiteY689" fmla="*/ 292519 h 460527"/>
              <a:gd name="connsiteX690" fmla="*/ 236829 w 397903"/>
              <a:gd name="connsiteY690" fmla="*/ 301840 h 460527"/>
              <a:gd name="connsiteX691" fmla="*/ 235813 w 397903"/>
              <a:gd name="connsiteY691" fmla="*/ 302869 h 460527"/>
              <a:gd name="connsiteX692" fmla="*/ 232549 w 397903"/>
              <a:gd name="connsiteY692" fmla="*/ 303657 h 460527"/>
              <a:gd name="connsiteX693" fmla="*/ 229273 w 397903"/>
              <a:gd name="connsiteY693" fmla="*/ 308305 h 460527"/>
              <a:gd name="connsiteX694" fmla="*/ 225247 w 397903"/>
              <a:gd name="connsiteY694" fmla="*/ 311670 h 460527"/>
              <a:gd name="connsiteX695" fmla="*/ 221970 w 397903"/>
              <a:gd name="connsiteY695" fmla="*/ 316852 h 460527"/>
              <a:gd name="connsiteX696" fmla="*/ 216687 w 397903"/>
              <a:gd name="connsiteY696" fmla="*/ 321513 h 460527"/>
              <a:gd name="connsiteX697" fmla="*/ 217195 w 397903"/>
              <a:gd name="connsiteY697" fmla="*/ 324624 h 460527"/>
              <a:gd name="connsiteX698" fmla="*/ 220713 w 397903"/>
              <a:gd name="connsiteY698" fmla="*/ 330060 h 460527"/>
              <a:gd name="connsiteX699" fmla="*/ 224993 w 397903"/>
              <a:gd name="connsiteY699" fmla="*/ 334454 h 460527"/>
              <a:gd name="connsiteX700" fmla="*/ 225996 w 397903"/>
              <a:gd name="connsiteY700" fmla="*/ 339115 h 460527"/>
              <a:gd name="connsiteX701" fmla="*/ 228523 w 397903"/>
              <a:gd name="connsiteY701" fmla="*/ 339890 h 460527"/>
              <a:gd name="connsiteX702" fmla="*/ 228523 w 397903"/>
              <a:gd name="connsiteY702" fmla="*/ 346367 h 460527"/>
              <a:gd name="connsiteX703" fmla="*/ 223735 w 397903"/>
              <a:gd name="connsiteY703" fmla="*/ 343776 h 460527"/>
              <a:gd name="connsiteX704" fmla="*/ 223481 w 397903"/>
              <a:gd name="connsiteY704" fmla="*/ 345071 h 460527"/>
              <a:gd name="connsiteX705" fmla="*/ 219964 w 397903"/>
              <a:gd name="connsiteY705" fmla="*/ 343522 h 460527"/>
              <a:gd name="connsiteX706" fmla="*/ 219201 w 397903"/>
              <a:gd name="connsiteY706" fmla="*/ 345325 h 460527"/>
              <a:gd name="connsiteX707" fmla="*/ 216941 w 397903"/>
              <a:gd name="connsiteY707" fmla="*/ 346100 h 460527"/>
              <a:gd name="connsiteX708" fmla="*/ 212915 w 397903"/>
              <a:gd name="connsiteY708" fmla="*/ 348691 h 460527"/>
              <a:gd name="connsiteX709" fmla="*/ 206870 w 397903"/>
              <a:gd name="connsiteY709" fmla="*/ 348691 h 460527"/>
              <a:gd name="connsiteX710" fmla="*/ 206375 w 397903"/>
              <a:gd name="connsiteY710" fmla="*/ 352056 h 460527"/>
              <a:gd name="connsiteX711" fmla="*/ 204101 w 397903"/>
              <a:gd name="connsiteY711" fmla="*/ 353098 h 460527"/>
              <a:gd name="connsiteX712" fmla="*/ 199580 w 397903"/>
              <a:gd name="connsiteY712" fmla="*/ 350507 h 460527"/>
              <a:gd name="connsiteX713" fmla="*/ 192532 w 397903"/>
              <a:gd name="connsiteY713" fmla="*/ 351548 h 460527"/>
              <a:gd name="connsiteX714" fmla="*/ 186994 w 397903"/>
              <a:gd name="connsiteY714" fmla="*/ 348957 h 460527"/>
              <a:gd name="connsiteX715" fmla="*/ 183972 w 397903"/>
              <a:gd name="connsiteY715" fmla="*/ 348957 h 460527"/>
              <a:gd name="connsiteX716" fmla="*/ 180695 w 397903"/>
              <a:gd name="connsiteY716" fmla="*/ 347916 h 460527"/>
              <a:gd name="connsiteX717" fmla="*/ 178942 w 397903"/>
              <a:gd name="connsiteY717" fmla="*/ 346367 h 460527"/>
              <a:gd name="connsiteX718" fmla="*/ 176174 w 397903"/>
              <a:gd name="connsiteY718" fmla="*/ 346621 h 460527"/>
              <a:gd name="connsiteX719" fmla="*/ 177926 w 397903"/>
              <a:gd name="connsiteY719" fmla="*/ 349465 h 460527"/>
              <a:gd name="connsiteX720" fmla="*/ 175412 w 397903"/>
              <a:gd name="connsiteY720" fmla="*/ 349465 h 460527"/>
              <a:gd name="connsiteX721" fmla="*/ 176174 w 397903"/>
              <a:gd name="connsiteY721" fmla="*/ 355688 h 460527"/>
              <a:gd name="connsiteX722" fmla="*/ 173151 w 397903"/>
              <a:gd name="connsiteY722" fmla="*/ 356717 h 460527"/>
              <a:gd name="connsiteX723" fmla="*/ 168109 w 397903"/>
              <a:gd name="connsiteY723" fmla="*/ 360603 h 460527"/>
              <a:gd name="connsiteX724" fmla="*/ 166357 w 397903"/>
              <a:gd name="connsiteY724" fmla="*/ 364490 h 460527"/>
              <a:gd name="connsiteX725" fmla="*/ 165595 w 397903"/>
              <a:gd name="connsiteY725" fmla="*/ 368884 h 460527"/>
              <a:gd name="connsiteX726" fmla="*/ 165849 w 397903"/>
              <a:gd name="connsiteY726" fmla="*/ 373024 h 460527"/>
              <a:gd name="connsiteX727" fmla="*/ 168109 w 397903"/>
              <a:gd name="connsiteY727" fmla="*/ 378460 h 460527"/>
              <a:gd name="connsiteX728" fmla="*/ 171132 w 397903"/>
              <a:gd name="connsiteY728" fmla="*/ 381317 h 460527"/>
              <a:gd name="connsiteX729" fmla="*/ 173647 w 397903"/>
              <a:gd name="connsiteY729" fmla="*/ 381317 h 460527"/>
              <a:gd name="connsiteX730" fmla="*/ 176669 w 397903"/>
              <a:gd name="connsiteY730" fmla="*/ 385191 h 460527"/>
              <a:gd name="connsiteX731" fmla="*/ 178689 w 397903"/>
              <a:gd name="connsiteY731" fmla="*/ 384416 h 460527"/>
              <a:gd name="connsiteX732" fmla="*/ 183972 w 397903"/>
              <a:gd name="connsiteY732" fmla="*/ 385978 h 460527"/>
              <a:gd name="connsiteX733" fmla="*/ 185483 w 397903"/>
              <a:gd name="connsiteY733" fmla="*/ 387261 h 460527"/>
              <a:gd name="connsiteX734" fmla="*/ 185978 w 397903"/>
              <a:gd name="connsiteY734" fmla="*/ 386486 h 460527"/>
              <a:gd name="connsiteX735" fmla="*/ 191516 w 397903"/>
              <a:gd name="connsiteY735" fmla="*/ 384936 h 460527"/>
              <a:gd name="connsiteX736" fmla="*/ 191020 w 397903"/>
              <a:gd name="connsiteY736" fmla="*/ 382612 h 460527"/>
              <a:gd name="connsiteX737" fmla="*/ 195300 w 397903"/>
              <a:gd name="connsiteY737" fmla="*/ 382346 h 460527"/>
              <a:gd name="connsiteX738" fmla="*/ 197053 w 397903"/>
              <a:gd name="connsiteY738" fmla="*/ 381317 h 460527"/>
              <a:gd name="connsiteX739" fmla="*/ 197561 w 397903"/>
              <a:gd name="connsiteY739" fmla="*/ 378726 h 460527"/>
              <a:gd name="connsiteX740" fmla="*/ 196303 w 397903"/>
              <a:gd name="connsiteY740" fmla="*/ 375881 h 460527"/>
              <a:gd name="connsiteX741" fmla="*/ 199326 w 397903"/>
              <a:gd name="connsiteY741" fmla="*/ 374586 h 460527"/>
              <a:gd name="connsiteX742" fmla="*/ 203098 w 397903"/>
              <a:gd name="connsiteY742" fmla="*/ 374586 h 460527"/>
              <a:gd name="connsiteX743" fmla="*/ 204355 w 397903"/>
              <a:gd name="connsiteY743" fmla="*/ 377164 h 460527"/>
              <a:gd name="connsiteX744" fmla="*/ 204863 w 397903"/>
              <a:gd name="connsiteY744" fmla="*/ 379755 h 460527"/>
              <a:gd name="connsiteX745" fmla="*/ 211404 w 397903"/>
              <a:gd name="connsiteY745" fmla="*/ 380022 h 460527"/>
              <a:gd name="connsiteX746" fmla="*/ 213664 w 397903"/>
              <a:gd name="connsiteY746" fmla="*/ 381050 h 460527"/>
              <a:gd name="connsiteX747" fmla="*/ 213169 w 397903"/>
              <a:gd name="connsiteY747" fmla="*/ 378205 h 460527"/>
              <a:gd name="connsiteX748" fmla="*/ 215176 w 397903"/>
              <a:gd name="connsiteY748" fmla="*/ 376135 h 460527"/>
              <a:gd name="connsiteX749" fmla="*/ 215684 w 397903"/>
              <a:gd name="connsiteY749" fmla="*/ 377952 h 460527"/>
              <a:gd name="connsiteX750" fmla="*/ 213169 w 397903"/>
              <a:gd name="connsiteY750" fmla="*/ 373024 h 460527"/>
              <a:gd name="connsiteX751" fmla="*/ 210146 w 397903"/>
              <a:gd name="connsiteY751" fmla="*/ 371729 h 460527"/>
              <a:gd name="connsiteX752" fmla="*/ 209893 w 397903"/>
              <a:gd name="connsiteY752" fmla="*/ 368363 h 460527"/>
              <a:gd name="connsiteX753" fmla="*/ 212915 w 397903"/>
              <a:gd name="connsiteY753" fmla="*/ 367334 h 460527"/>
              <a:gd name="connsiteX754" fmla="*/ 214172 w 397903"/>
              <a:gd name="connsiteY754" fmla="*/ 365785 h 460527"/>
              <a:gd name="connsiteX755" fmla="*/ 214172 w 397903"/>
              <a:gd name="connsiteY755" fmla="*/ 368884 h 460527"/>
              <a:gd name="connsiteX756" fmla="*/ 214426 w 397903"/>
              <a:gd name="connsiteY756" fmla="*/ 371475 h 460527"/>
              <a:gd name="connsiteX757" fmla="*/ 216433 w 397903"/>
              <a:gd name="connsiteY757" fmla="*/ 369150 h 460527"/>
              <a:gd name="connsiteX758" fmla="*/ 216941 w 397903"/>
              <a:gd name="connsiteY758" fmla="*/ 371475 h 460527"/>
              <a:gd name="connsiteX759" fmla="*/ 219201 w 397903"/>
              <a:gd name="connsiteY759" fmla="*/ 373811 h 460527"/>
              <a:gd name="connsiteX760" fmla="*/ 220459 w 397903"/>
              <a:gd name="connsiteY760" fmla="*/ 372516 h 460527"/>
              <a:gd name="connsiteX761" fmla="*/ 222732 w 397903"/>
              <a:gd name="connsiteY761" fmla="*/ 371475 h 460527"/>
              <a:gd name="connsiteX762" fmla="*/ 223735 w 397903"/>
              <a:gd name="connsiteY762" fmla="*/ 371729 h 460527"/>
              <a:gd name="connsiteX763" fmla="*/ 225996 w 397903"/>
              <a:gd name="connsiteY763" fmla="*/ 375361 h 460527"/>
              <a:gd name="connsiteX764" fmla="*/ 228015 w 397903"/>
              <a:gd name="connsiteY764" fmla="*/ 373811 h 460527"/>
              <a:gd name="connsiteX765" fmla="*/ 230022 w 397903"/>
              <a:gd name="connsiteY765" fmla="*/ 374319 h 460527"/>
              <a:gd name="connsiteX766" fmla="*/ 231292 w 397903"/>
              <a:gd name="connsiteY766" fmla="*/ 376910 h 460527"/>
              <a:gd name="connsiteX767" fmla="*/ 230530 w 397903"/>
              <a:gd name="connsiteY767" fmla="*/ 378460 h 460527"/>
              <a:gd name="connsiteX768" fmla="*/ 230784 w 397903"/>
              <a:gd name="connsiteY768" fmla="*/ 381317 h 460527"/>
              <a:gd name="connsiteX769" fmla="*/ 231787 w 397903"/>
              <a:gd name="connsiteY769" fmla="*/ 384416 h 460527"/>
              <a:gd name="connsiteX770" fmla="*/ 233298 w 397903"/>
              <a:gd name="connsiteY770" fmla="*/ 383641 h 460527"/>
              <a:gd name="connsiteX771" fmla="*/ 236067 w 397903"/>
              <a:gd name="connsiteY771" fmla="*/ 387781 h 460527"/>
              <a:gd name="connsiteX772" fmla="*/ 236829 w 397903"/>
              <a:gd name="connsiteY772" fmla="*/ 390118 h 460527"/>
              <a:gd name="connsiteX773" fmla="*/ 236321 w 397903"/>
              <a:gd name="connsiteY773" fmla="*/ 392188 h 460527"/>
              <a:gd name="connsiteX774" fmla="*/ 237070 w 397903"/>
              <a:gd name="connsiteY774" fmla="*/ 392963 h 460527"/>
              <a:gd name="connsiteX775" fmla="*/ 237324 w 397903"/>
              <a:gd name="connsiteY775" fmla="*/ 395554 h 460527"/>
              <a:gd name="connsiteX776" fmla="*/ 239344 w 397903"/>
              <a:gd name="connsiteY776" fmla="*/ 395033 h 460527"/>
              <a:gd name="connsiteX777" fmla="*/ 240347 w 397903"/>
              <a:gd name="connsiteY777" fmla="*/ 395554 h 460527"/>
              <a:gd name="connsiteX778" fmla="*/ 242366 w 397903"/>
              <a:gd name="connsiteY778" fmla="*/ 399694 h 460527"/>
              <a:gd name="connsiteX779" fmla="*/ 243624 w 397903"/>
              <a:gd name="connsiteY779" fmla="*/ 400469 h 460527"/>
              <a:gd name="connsiteX780" fmla="*/ 245376 w 397903"/>
              <a:gd name="connsiteY780" fmla="*/ 398919 h 460527"/>
              <a:gd name="connsiteX781" fmla="*/ 246633 w 397903"/>
              <a:gd name="connsiteY781" fmla="*/ 399440 h 460527"/>
              <a:gd name="connsiteX782" fmla="*/ 246633 w 397903"/>
              <a:gd name="connsiteY782" fmla="*/ 401243 h 460527"/>
              <a:gd name="connsiteX783" fmla="*/ 248145 w 397903"/>
              <a:gd name="connsiteY783" fmla="*/ 403834 h 460527"/>
              <a:gd name="connsiteX784" fmla="*/ 250164 w 397903"/>
              <a:gd name="connsiteY784" fmla="*/ 404609 h 460527"/>
              <a:gd name="connsiteX785" fmla="*/ 250418 w 397903"/>
              <a:gd name="connsiteY785" fmla="*/ 402285 h 460527"/>
              <a:gd name="connsiteX786" fmla="*/ 251929 w 397903"/>
              <a:gd name="connsiteY786" fmla="*/ 399173 h 460527"/>
              <a:gd name="connsiteX787" fmla="*/ 254698 w 397903"/>
              <a:gd name="connsiteY787" fmla="*/ 403580 h 460527"/>
              <a:gd name="connsiteX788" fmla="*/ 256197 w 397903"/>
              <a:gd name="connsiteY788" fmla="*/ 404609 h 460527"/>
              <a:gd name="connsiteX789" fmla="*/ 257213 w 397903"/>
              <a:gd name="connsiteY789" fmla="*/ 406679 h 460527"/>
              <a:gd name="connsiteX790" fmla="*/ 259981 w 397903"/>
              <a:gd name="connsiteY790" fmla="*/ 406679 h 460527"/>
              <a:gd name="connsiteX791" fmla="*/ 256451 w 397903"/>
              <a:gd name="connsiteY791" fmla="*/ 410819 h 460527"/>
              <a:gd name="connsiteX792" fmla="*/ 252425 w 397903"/>
              <a:gd name="connsiteY792" fmla="*/ 412381 h 460527"/>
              <a:gd name="connsiteX793" fmla="*/ 249656 w 397903"/>
              <a:gd name="connsiteY793" fmla="*/ 408749 h 460527"/>
              <a:gd name="connsiteX794" fmla="*/ 251168 w 397903"/>
              <a:gd name="connsiteY794" fmla="*/ 412889 h 460527"/>
              <a:gd name="connsiteX795" fmla="*/ 255193 w 397903"/>
              <a:gd name="connsiteY795" fmla="*/ 421436 h 460527"/>
              <a:gd name="connsiteX796" fmla="*/ 257708 w 397903"/>
              <a:gd name="connsiteY796" fmla="*/ 421957 h 460527"/>
              <a:gd name="connsiteX797" fmla="*/ 260476 w 397903"/>
              <a:gd name="connsiteY797" fmla="*/ 425323 h 460527"/>
              <a:gd name="connsiteX798" fmla="*/ 260985 w 397903"/>
              <a:gd name="connsiteY798" fmla="*/ 426097 h 4605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  <a:cxn ang="179">
                <a:pos x="connsiteX179" y="connsiteY179"/>
              </a:cxn>
              <a:cxn ang="180">
                <a:pos x="connsiteX180" y="connsiteY180"/>
              </a:cxn>
              <a:cxn ang="181">
                <a:pos x="connsiteX181" y="connsiteY181"/>
              </a:cxn>
              <a:cxn ang="182">
                <a:pos x="connsiteX182" y="connsiteY182"/>
              </a:cxn>
              <a:cxn ang="183">
                <a:pos x="connsiteX183" y="connsiteY183"/>
              </a:cxn>
              <a:cxn ang="184">
                <a:pos x="connsiteX184" y="connsiteY184"/>
              </a:cxn>
              <a:cxn ang="185">
                <a:pos x="connsiteX185" y="connsiteY185"/>
              </a:cxn>
              <a:cxn ang="186">
                <a:pos x="connsiteX186" y="connsiteY186"/>
              </a:cxn>
              <a:cxn ang="187">
                <a:pos x="connsiteX187" y="connsiteY187"/>
              </a:cxn>
              <a:cxn ang="188">
                <a:pos x="connsiteX188" y="connsiteY188"/>
              </a:cxn>
              <a:cxn ang="189">
                <a:pos x="connsiteX189" y="connsiteY189"/>
              </a:cxn>
              <a:cxn ang="190">
                <a:pos x="connsiteX190" y="connsiteY190"/>
              </a:cxn>
              <a:cxn ang="191">
                <a:pos x="connsiteX191" y="connsiteY191"/>
              </a:cxn>
              <a:cxn ang="192">
                <a:pos x="connsiteX192" y="connsiteY192"/>
              </a:cxn>
              <a:cxn ang="193">
                <a:pos x="connsiteX193" y="connsiteY193"/>
              </a:cxn>
              <a:cxn ang="194">
                <a:pos x="connsiteX194" y="connsiteY194"/>
              </a:cxn>
              <a:cxn ang="195">
                <a:pos x="connsiteX195" y="connsiteY195"/>
              </a:cxn>
              <a:cxn ang="196">
                <a:pos x="connsiteX196" y="connsiteY196"/>
              </a:cxn>
              <a:cxn ang="197">
                <a:pos x="connsiteX197" y="connsiteY197"/>
              </a:cxn>
              <a:cxn ang="198">
                <a:pos x="connsiteX198" y="connsiteY198"/>
              </a:cxn>
              <a:cxn ang="199">
                <a:pos x="connsiteX199" y="connsiteY199"/>
              </a:cxn>
              <a:cxn ang="200">
                <a:pos x="connsiteX200" y="connsiteY200"/>
              </a:cxn>
              <a:cxn ang="201">
                <a:pos x="connsiteX201" y="connsiteY201"/>
              </a:cxn>
              <a:cxn ang="202">
                <a:pos x="connsiteX202" y="connsiteY202"/>
              </a:cxn>
              <a:cxn ang="203">
                <a:pos x="connsiteX203" y="connsiteY203"/>
              </a:cxn>
              <a:cxn ang="204">
                <a:pos x="connsiteX204" y="connsiteY204"/>
              </a:cxn>
              <a:cxn ang="205">
                <a:pos x="connsiteX205" y="connsiteY205"/>
              </a:cxn>
              <a:cxn ang="206">
                <a:pos x="connsiteX206" y="connsiteY206"/>
              </a:cxn>
              <a:cxn ang="207">
                <a:pos x="connsiteX207" y="connsiteY207"/>
              </a:cxn>
              <a:cxn ang="208">
                <a:pos x="connsiteX208" y="connsiteY208"/>
              </a:cxn>
              <a:cxn ang="209">
                <a:pos x="connsiteX209" y="connsiteY209"/>
              </a:cxn>
              <a:cxn ang="210">
                <a:pos x="connsiteX210" y="connsiteY210"/>
              </a:cxn>
              <a:cxn ang="211">
                <a:pos x="connsiteX211" y="connsiteY211"/>
              </a:cxn>
              <a:cxn ang="212">
                <a:pos x="connsiteX212" y="connsiteY212"/>
              </a:cxn>
              <a:cxn ang="213">
                <a:pos x="connsiteX213" y="connsiteY213"/>
              </a:cxn>
              <a:cxn ang="214">
                <a:pos x="connsiteX214" y="connsiteY214"/>
              </a:cxn>
              <a:cxn ang="215">
                <a:pos x="connsiteX215" y="connsiteY215"/>
              </a:cxn>
              <a:cxn ang="216">
                <a:pos x="connsiteX216" y="connsiteY216"/>
              </a:cxn>
              <a:cxn ang="217">
                <a:pos x="connsiteX217" y="connsiteY217"/>
              </a:cxn>
              <a:cxn ang="218">
                <a:pos x="connsiteX218" y="connsiteY218"/>
              </a:cxn>
              <a:cxn ang="219">
                <a:pos x="connsiteX219" y="connsiteY219"/>
              </a:cxn>
              <a:cxn ang="220">
                <a:pos x="connsiteX220" y="connsiteY220"/>
              </a:cxn>
              <a:cxn ang="221">
                <a:pos x="connsiteX221" y="connsiteY221"/>
              </a:cxn>
              <a:cxn ang="222">
                <a:pos x="connsiteX222" y="connsiteY222"/>
              </a:cxn>
              <a:cxn ang="223">
                <a:pos x="connsiteX223" y="connsiteY223"/>
              </a:cxn>
              <a:cxn ang="224">
                <a:pos x="connsiteX224" y="connsiteY224"/>
              </a:cxn>
              <a:cxn ang="225">
                <a:pos x="connsiteX225" y="connsiteY225"/>
              </a:cxn>
              <a:cxn ang="226">
                <a:pos x="connsiteX226" y="connsiteY226"/>
              </a:cxn>
              <a:cxn ang="227">
                <a:pos x="connsiteX227" y="connsiteY227"/>
              </a:cxn>
              <a:cxn ang="228">
                <a:pos x="connsiteX228" y="connsiteY228"/>
              </a:cxn>
              <a:cxn ang="229">
                <a:pos x="connsiteX229" y="connsiteY229"/>
              </a:cxn>
              <a:cxn ang="230">
                <a:pos x="connsiteX230" y="connsiteY230"/>
              </a:cxn>
              <a:cxn ang="231">
                <a:pos x="connsiteX231" y="connsiteY231"/>
              </a:cxn>
              <a:cxn ang="232">
                <a:pos x="connsiteX232" y="connsiteY232"/>
              </a:cxn>
              <a:cxn ang="233">
                <a:pos x="connsiteX233" y="connsiteY233"/>
              </a:cxn>
              <a:cxn ang="234">
                <a:pos x="connsiteX234" y="connsiteY234"/>
              </a:cxn>
              <a:cxn ang="235">
                <a:pos x="connsiteX235" y="connsiteY235"/>
              </a:cxn>
              <a:cxn ang="236">
                <a:pos x="connsiteX236" y="connsiteY236"/>
              </a:cxn>
              <a:cxn ang="237">
                <a:pos x="connsiteX237" y="connsiteY237"/>
              </a:cxn>
              <a:cxn ang="238">
                <a:pos x="connsiteX238" y="connsiteY238"/>
              </a:cxn>
              <a:cxn ang="239">
                <a:pos x="connsiteX239" y="connsiteY239"/>
              </a:cxn>
              <a:cxn ang="240">
                <a:pos x="connsiteX240" y="connsiteY240"/>
              </a:cxn>
              <a:cxn ang="241">
                <a:pos x="connsiteX241" y="connsiteY241"/>
              </a:cxn>
              <a:cxn ang="242">
                <a:pos x="connsiteX242" y="connsiteY242"/>
              </a:cxn>
              <a:cxn ang="243">
                <a:pos x="connsiteX243" y="connsiteY243"/>
              </a:cxn>
              <a:cxn ang="244">
                <a:pos x="connsiteX244" y="connsiteY244"/>
              </a:cxn>
              <a:cxn ang="245">
                <a:pos x="connsiteX245" y="connsiteY245"/>
              </a:cxn>
              <a:cxn ang="246">
                <a:pos x="connsiteX246" y="connsiteY246"/>
              </a:cxn>
              <a:cxn ang="247">
                <a:pos x="connsiteX247" y="connsiteY247"/>
              </a:cxn>
              <a:cxn ang="248">
                <a:pos x="connsiteX248" y="connsiteY248"/>
              </a:cxn>
              <a:cxn ang="249">
                <a:pos x="connsiteX249" y="connsiteY249"/>
              </a:cxn>
              <a:cxn ang="250">
                <a:pos x="connsiteX250" y="connsiteY250"/>
              </a:cxn>
              <a:cxn ang="251">
                <a:pos x="connsiteX251" y="connsiteY251"/>
              </a:cxn>
              <a:cxn ang="252">
                <a:pos x="connsiteX252" y="connsiteY252"/>
              </a:cxn>
              <a:cxn ang="253">
                <a:pos x="connsiteX253" y="connsiteY253"/>
              </a:cxn>
              <a:cxn ang="254">
                <a:pos x="connsiteX254" y="connsiteY254"/>
              </a:cxn>
              <a:cxn ang="255">
                <a:pos x="connsiteX255" y="connsiteY255"/>
              </a:cxn>
              <a:cxn ang="256">
                <a:pos x="connsiteX256" y="connsiteY256"/>
              </a:cxn>
              <a:cxn ang="257">
                <a:pos x="connsiteX257" y="connsiteY257"/>
              </a:cxn>
              <a:cxn ang="258">
                <a:pos x="connsiteX258" y="connsiteY258"/>
              </a:cxn>
              <a:cxn ang="259">
                <a:pos x="connsiteX259" y="connsiteY259"/>
              </a:cxn>
              <a:cxn ang="260">
                <a:pos x="connsiteX260" y="connsiteY260"/>
              </a:cxn>
              <a:cxn ang="261">
                <a:pos x="connsiteX261" y="connsiteY261"/>
              </a:cxn>
              <a:cxn ang="262">
                <a:pos x="connsiteX262" y="connsiteY262"/>
              </a:cxn>
              <a:cxn ang="263">
                <a:pos x="connsiteX263" y="connsiteY263"/>
              </a:cxn>
              <a:cxn ang="264">
                <a:pos x="connsiteX264" y="connsiteY264"/>
              </a:cxn>
              <a:cxn ang="265">
                <a:pos x="connsiteX265" y="connsiteY265"/>
              </a:cxn>
              <a:cxn ang="266">
                <a:pos x="connsiteX266" y="connsiteY266"/>
              </a:cxn>
              <a:cxn ang="267">
                <a:pos x="connsiteX267" y="connsiteY267"/>
              </a:cxn>
              <a:cxn ang="268">
                <a:pos x="connsiteX268" y="connsiteY268"/>
              </a:cxn>
              <a:cxn ang="269">
                <a:pos x="connsiteX269" y="connsiteY269"/>
              </a:cxn>
              <a:cxn ang="270">
                <a:pos x="connsiteX270" y="connsiteY270"/>
              </a:cxn>
              <a:cxn ang="271">
                <a:pos x="connsiteX271" y="connsiteY271"/>
              </a:cxn>
              <a:cxn ang="272">
                <a:pos x="connsiteX272" y="connsiteY272"/>
              </a:cxn>
              <a:cxn ang="273">
                <a:pos x="connsiteX273" y="connsiteY273"/>
              </a:cxn>
              <a:cxn ang="274">
                <a:pos x="connsiteX274" y="connsiteY274"/>
              </a:cxn>
              <a:cxn ang="275">
                <a:pos x="connsiteX275" y="connsiteY275"/>
              </a:cxn>
              <a:cxn ang="276">
                <a:pos x="connsiteX276" y="connsiteY276"/>
              </a:cxn>
              <a:cxn ang="277">
                <a:pos x="connsiteX277" y="connsiteY277"/>
              </a:cxn>
              <a:cxn ang="278">
                <a:pos x="connsiteX278" y="connsiteY278"/>
              </a:cxn>
              <a:cxn ang="279">
                <a:pos x="connsiteX279" y="connsiteY279"/>
              </a:cxn>
              <a:cxn ang="280">
                <a:pos x="connsiteX280" y="connsiteY280"/>
              </a:cxn>
              <a:cxn ang="281">
                <a:pos x="connsiteX281" y="connsiteY281"/>
              </a:cxn>
              <a:cxn ang="282">
                <a:pos x="connsiteX282" y="connsiteY282"/>
              </a:cxn>
              <a:cxn ang="283">
                <a:pos x="connsiteX283" y="connsiteY283"/>
              </a:cxn>
              <a:cxn ang="284">
                <a:pos x="connsiteX284" y="connsiteY284"/>
              </a:cxn>
              <a:cxn ang="285">
                <a:pos x="connsiteX285" y="connsiteY285"/>
              </a:cxn>
              <a:cxn ang="286">
                <a:pos x="connsiteX286" y="connsiteY286"/>
              </a:cxn>
              <a:cxn ang="287">
                <a:pos x="connsiteX287" y="connsiteY287"/>
              </a:cxn>
              <a:cxn ang="288">
                <a:pos x="connsiteX288" y="connsiteY288"/>
              </a:cxn>
              <a:cxn ang="289">
                <a:pos x="connsiteX289" y="connsiteY289"/>
              </a:cxn>
              <a:cxn ang="290">
                <a:pos x="connsiteX290" y="connsiteY290"/>
              </a:cxn>
              <a:cxn ang="291">
                <a:pos x="connsiteX291" y="connsiteY291"/>
              </a:cxn>
              <a:cxn ang="292">
                <a:pos x="connsiteX292" y="connsiteY292"/>
              </a:cxn>
              <a:cxn ang="293">
                <a:pos x="connsiteX293" y="connsiteY293"/>
              </a:cxn>
              <a:cxn ang="294">
                <a:pos x="connsiteX294" y="connsiteY294"/>
              </a:cxn>
              <a:cxn ang="295">
                <a:pos x="connsiteX295" y="connsiteY295"/>
              </a:cxn>
              <a:cxn ang="296">
                <a:pos x="connsiteX296" y="connsiteY296"/>
              </a:cxn>
              <a:cxn ang="297">
                <a:pos x="connsiteX297" y="connsiteY297"/>
              </a:cxn>
              <a:cxn ang="298">
                <a:pos x="connsiteX298" y="connsiteY298"/>
              </a:cxn>
              <a:cxn ang="299">
                <a:pos x="connsiteX299" y="connsiteY299"/>
              </a:cxn>
              <a:cxn ang="300">
                <a:pos x="connsiteX300" y="connsiteY300"/>
              </a:cxn>
              <a:cxn ang="301">
                <a:pos x="connsiteX301" y="connsiteY301"/>
              </a:cxn>
              <a:cxn ang="302">
                <a:pos x="connsiteX302" y="connsiteY302"/>
              </a:cxn>
              <a:cxn ang="303">
                <a:pos x="connsiteX303" y="connsiteY303"/>
              </a:cxn>
              <a:cxn ang="304">
                <a:pos x="connsiteX304" y="connsiteY304"/>
              </a:cxn>
              <a:cxn ang="305">
                <a:pos x="connsiteX305" y="connsiteY305"/>
              </a:cxn>
              <a:cxn ang="306">
                <a:pos x="connsiteX306" y="connsiteY306"/>
              </a:cxn>
              <a:cxn ang="307">
                <a:pos x="connsiteX307" y="connsiteY307"/>
              </a:cxn>
              <a:cxn ang="308">
                <a:pos x="connsiteX308" y="connsiteY308"/>
              </a:cxn>
              <a:cxn ang="309">
                <a:pos x="connsiteX309" y="connsiteY309"/>
              </a:cxn>
              <a:cxn ang="310">
                <a:pos x="connsiteX310" y="connsiteY310"/>
              </a:cxn>
              <a:cxn ang="311">
                <a:pos x="connsiteX311" y="connsiteY311"/>
              </a:cxn>
              <a:cxn ang="312">
                <a:pos x="connsiteX312" y="connsiteY312"/>
              </a:cxn>
              <a:cxn ang="313">
                <a:pos x="connsiteX313" y="connsiteY313"/>
              </a:cxn>
              <a:cxn ang="314">
                <a:pos x="connsiteX314" y="connsiteY314"/>
              </a:cxn>
              <a:cxn ang="315">
                <a:pos x="connsiteX315" y="connsiteY315"/>
              </a:cxn>
              <a:cxn ang="316">
                <a:pos x="connsiteX316" y="connsiteY316"/>
              </a:cxn>
              <a:cxn ang="317">
                <a:pos x="connsiteX317" y="connsiteY317"/>
              </a:cxn>
              <a:cxn ang="318">
                <a:pos x="connsiteX318" y="connsiteY318"/>
              </a:cxn>
              <a:cxn ang="319">
                <a:pos x="connsiteX319" y="connsiteY319"/>
              </a:cxn>
              <a:cxn ang="320">
                <a:pos x="connsiteX320" y="connsiteY320"/>
              </a:cxn>
              <a:cxn ang="321">
                <a:pos x="connsiteX321" y="connsiteY321"/>
              </a:cxn>
              <a:cxn ang="322">
                <a:pos x="connsiteX322" y="connsiteY322"/>
              </a:cxn>
              <a:cxn ang="323">
                <a:pos x="connsiteX323" y="connsiteY323"/>
              </a:cxn>
              <a:cxn ang="324">
                <a:pos x="connsiteX324" y="connsiteY324"/>
              </a:cxn>
              <a:cxn ang="325">
                <a:pos x="connsiteX325" y="connsiteY325"/>
              </a:cxn>
              <a:cxn ang="326">
                <a:pos x="connsiteX326" y="connsiteY326"/>
              </a:cxn>
              <a:cxn ang="327">
                <a:pos x="connsiteX327" y="connsiteY327"/>
              </a:cxn>
              <a:cxn ang="328">
                <a:pos x="connsiteX328" y="connsiteY328"/>
              </a:cxn>
              <a:cxn ang="329">
                <a:pos x="connsiteX329" y="connsiteY329"/>
              </a:cxn>
              <a:cxn ang="330">
                <a:pos x="connsiteX330" y="connsiteY330"/>
              </a:cxn>
              <a:cxn ang="331">
                <a:pos x="connsiteX331" y="connsiteY331"/>
              </a:cxn>
              <a:cxn ang="332">
                <a:pos x="connsiteX332" y="connsiteY332"/>
              </a:cxn>
              <a:cxn ang="333">
                <a:pos x="connsiteX333" y="connsiteY333"/>
              </a:cxn>
              <a:cxn ang="334">
                <a:pos x="connsiteX334" y="connsiteY334"/>
              </a:cxn>
              <a:cxn ang="335">
                <a:pos x="connsiteX335" y="connsiteY335"/>
              </a:cxn>
              <a:cxn ang="336">
                <a:pos x="connsiteX336" y="connsiteY336"/>
              </a:cxn>
              <a:cxn ang="337">
                <a:pos x="connsiteX337" y="connsiteY337"/>
              </a:cxn>
              <a:cxn ang="338">
                <a:pos x="connsiteX338" y="connsiteY338"/>
              </a:cxn>
              <a:cxn ang="339">
                <a:pos x="connsiteX339" y="connsiteY339"/>
              </a:cxn>
              <a:cxn ang="340">
                <a:pos x="connsiteX340" y="connsiteY340"/>
              </a:cxn>
              <a:cxn ang="341">
                <a:pos x="connsiteX341" y="connsiteY341"/>
              </a:cxn>
              <a:cxn ang="342">
                <a:pos x="connsiteX342" y="connsiteY342"/>
              </a:cxn>
              <a:cxn ang="343">
                <a:pos x="connsiteX343" y="connsiteY343"/>
              </a:cxn>
              <a:cxn ang="344">
                <a:pos x="connsiteX344" y="connsiteY344"/>
              </a:cxn>
              <a:cxn ang="345">
                <a:pos x="connsiteX345" y="connsiteY345"/>
              </a:cxn>
              <a:cxn ang="346">
                <a:pos x="connsiteX346" y="connsiteY346"/>
              </a:cxn>
              <a:cxn ang="347">
                <a:pos x="connsiteX347" y="connsiteY347"/>
              </a:cxn>
              <a:cxn ang="348">
                <a:pos x="connsiteX348" y="connsiteY348"/>
              </a:cxn>
              <a:cxn ang="349">
                <a:pos x="connsiteX349" y="connsiteY349"/>
              </a:cxn>
              <a:cxn ang="350">
                <a:pos x="connsiteX350" y="connsiteY350"/>
              </a:cxn>
              <a:cxn ang="351">
                <a:pos x="connsiteX351" y="connsiteY351"/>
              </a:cxn>
              <a:cxn ang="352">
                <a:pos x="connsiteX352" y="connsiteY352"/>
              </a:cxn>
              <a:cxn ang="353">
                <a:pos x="connsiteX353" y="connsiteY353"/>
              </a:cxn>
              <a:cxn ang="354">
                <a:pos x="connsiteX354" y="connsiteY354"/>
              </a:cxn>
              <a:cxn ang="355">
                <a:pos x="connsiteX355" y="connsiteY355"/>
              </a:cxn>
              <a:cxn ang="356">
                <a:pos x="connsiteX356" y="connsiteY356"/>
              </a:cxn>
              <a:cxn ang="357">
                <a:pos x="connsiteX357" y="connsiteY357"/>
              </a:cxn>
              <a:cxn ang="358">
                <a:pos x="connsiteX358" y="connsiteY358"/>
              </a:cxn>
              <a:cxn ang="359">
                <a:pos x="connsiteX359" y="connsiteY359"/>
              </a:cxn>
              <a:cxn ang="360">
                <a:pos x="connsiteX360" y="connsiteY360"/>
              </a:cxn>
              <a:cxn ang="361">
                <a:pos x="connsiteX361" y="connsiteY361"/>
              </a:cxn>
              <a:cxn ang="362">
                <a:pos x="connsiteX362" y="connsiteY362"/>
              </a:cxn>
              <a:cxn ang="363">
                <a:pos x="connsiteX363" y="connsiteY363"/>
              </a:cxn>
              <a:cxn ang="364">
                <a:pos x="connsiteX364" y="connsiteY364"/>
              </a:cxn>
              <a:cxn ang="365">
                <a:pos x="connsiteX365" y="connsiteY365"/>
              </a:cxn>
              <a:cxn ang="366">
                <a:pos x="connsiteX366" y="connsiteY366"/>
              </a:cxn>
              <a:cxn ang="367">
                <a:pos x="connsiteX367" y="connsiteY367"/>
              </a:cxn>
              <a:cxn ang="368">
                <a:pos x="connsiteX368" y="connsiteY368"/>
              </a:cxn>
              <a:cxn ang="369">
                <a:pos x="connsiteX369" y="connsiteY369"/>
              </a:cxn>
              <a:cxn ang="370">
                <a:pos x="connsiteX370" y="connsiteY370"/>
              </a:cxn>
              <a:cxn ang="371">
                <a:pos x="connsiteX371" y="connsiteY371"/>
              </a:cxn>
              <a:cxn ang="372">
                <a:pos x="connsiteX372" y="connsiteY372"/>
              </a:cxn>
              <a:cxn ang="373">
                <a:pos x="connsiteX373" y="connsiteY373"/>
              </a:cxn>
              <a:cxn ang="374">
                <a:pos x="connsiteX374" y="connsiteY374"/>
              </a:cxn>
              <a:cxn ang="375">
                <a:pos x="connsiteX375" y="connsiteY375"/>
              </a:cxn>
              <a:cxn ang="376">
                <a:pos x="connsiteX376" y="connsiteY376"/>
              </a:cxn>
              <a:cxn ang="377">
                <a:pos x="connsiteX377" y="connsiteY377"/>
              </a:cxn>
              <a:cxn ang="378">
                <a:pos x="connsiteX378" y="connsiteY378"/>
              </a:cxn>
              <a:cxn ang="379">
                <a:pos x="connsiteX379" y="connsiteY379"/>
              </a:cxn>
              <a:cxn ang="380">
                <a:pos x="connsiteX380" y="connsiteY380"/>
              </a:cxn>
              <a:cxn ang="381">
                <a:pos x="connsiteX381" y="connsiteY381"/>
              </a:cxn>
              <a:cxn ang="382">
                <a:pos x="connsiteX382" y="connsiteY382"/>
              </a:cxn>
              <a:cxn ang="383">
                <a:pos x="connsiteX383" y="connsiteY383"/>
              </a:cxn>
              <a:cxn ang="384">
                <a:pos x="connsiteX384" y="connsiteY384"/>
              </a:cxn>
              <a:cxn ang="385">
                <a:pos x="connsiteX385" y="connsiteY385"/>
              </a:cxn>
              <a:cxn ang="386">
                <a:pos x="connsiteX386" y="connsiteY386"/>
              </a:cxn>
              <a:cxn ang="387">
                <a:pos x="connsiteX387" y="connsiteY387"/>
              </a:cxn>
              <a:cxn ang="388">
                <a:pos x="connsiteX388" y="connsiteY388"/>
              </a:cxn>
              <a:cxn ang="389">
                <a:pos x="connsiteX389" y="connsiteY389"/>
              </a:cxn>
              <a:cxn ang="390">
                <a:pos x="connsiteX390" y="connsiteY390"/>
              </a:cxn>
              <a:cxn ang="391">
                <a:pos x="connsiteX391" y="connsiteY391"/>
              </a:cxn>
              <a:cxn ang="392">
                <a:pos x="connsiteX392" y="connsiteY392"/>
              </a:cxn>
              <a:cxn ang="393">
                <a:pos x="connsiteX393" y="connsiteY393"/>
              </a:cxn>
              <a:cxn ang="394">
                <a:pos x="connsiteX394" y="connsiteY394"/>
              </a:cxn>
              <a:cxn ang="395">
                <a:pos x="connsiteX395" y="connsiteY395"/>
              </a:cxn>
              <a:cxn ang="396">
                <a:pos x="connsiteX396" y="connsiteY396"/>
              </a:cxn>
              <a:cxn ang="397">
                <a:pos x="connsiteX397" y="connsiteY397"/>
              </a:cxn>
              <a:cxn ang="398">
                <a:pos x="connsiteX398" y="connsiteY398"/>
              </a:cxn>
              <a:cxn ang="399">
                <a:pos x="connsiteX399" y="connsiteY399"/>
              </a:cxn>
              <a:cxn ang="400">
                <a:pos x="connsiteX400" y="connsiteY400"/>
              </a:cxn>
              <a:cxn ang="401">
                <a:pos x="connsiteX401" y="connsiteY401"/>
              </a:cxn>
              <a:cxn ang="402">
                <a:pos x="connsiteX402" y="connsiteY402"/>
              </a:cxn>
              <a:cxn ang="403">
                <a:pos x="connsiteX403" y="connsiteY403"/>
              </a:cxn>
              <a:cxn ang="404">
                <a:pos x="connsiteX404" y="connsiteY404"/>
              </a:cxn>
              <a:cxn ang="405">
                <a:pos x="connsiteX405" y="connsiteY405"/>
              </a:cxn>
              <a:cxn ang="406">
                <a:pos x="connsiteX406" y="connsiteY406"/>
              </a:cxn>
              <a:cxn ang="407">
                <a:pos x="connsiteX407" y="connsiteY407"/>
              </a:cxn>
              <a:cxn ang="408">
                <a:pos x="connsiteX408" y="connsiteY408"/>
              </a:cxn>
              <a:cxn ang="409">
                <a:pos x="connsiteX409" y="connsiteY409"/>
              </a:cxn>
              <a:cxn ang="410">
                <a:pos x="connsiteX410" y="connsiteY410"/>
              </a:cxn>
              <a:cxn ang="411">
                <a:pos x="connsiteX411" y="connsiteY411"/>
              </a:cxn>
              <a:cxn ang="412">
                <a:pos x="connsiteX412" y="connsiteY412"/>
              </a:cxn>
              <a:cxn ang="413">
                <a:pos x="connsiteX413" y="connsiteY413"/>
              </a:cxn>
              <a:cxn ang="414">
                <a:pos x="connsiteX414" y="connsiteY414"/>
              </a:cxn>
              <a:cxn ang="415">
                <a:pos x="connsiteX415" y="connsiteY415"/>
              </a:cxn>
              <a:cxn ang="416">
                <a:pos x="connsiteX416" y="connsiteY416"/>
              </a:cxn>
              <a:cxn ang="417">
                <a:pos x="connsiteX417" y="connsiteY417"/>
              </a:cxn>
              <a:cxn ang="418">
                <a:pos x="connsiteX418" y="connsiteY418"/>
              </a:cxn>
              <a:cxn ang="419">
                <a:pos x="connsiteX419" y="connsiteY419"/>
              </a:cxn>
              <a:cxn ang="420">
                <a:pos x="connsiteX420" y="connsiteY420"/>
              </a:cxn>
              <a:cxn ang="421">
                <a:pos x="connsiteX421" y="connsiteY421"/>
              </a:cxn>
              <a:cxn ang="422">
                <a:pos x="connsiteX422" y="connsiteY422"/>
              </a:cxn>
              <a:cxn ang="423">
                <a:pos x="connsiteX423" y="connsiteY423"/>
              </a:cxn>
              <a:cxn ang="424">
                <a:pos x="connsiteX424" y="connsiteY424"/>
              </a:cxn>
              <a:cxn ang="425">
                <a:pos x="connsiteX425" y="connsiteY425"/>
              </a:cxn>
              <a:cxn ang="426">
                <a:pos x="connsiteX426" y="connsiteY426"/>
              </a:cxn>
              <a:cxn ang="427">
                <a:pos x="connsiteX427" y="connsiteY427"/>
              </a:cxn>
              <a:cxn ang="428">
                <a:pos x="connsiteX428" y="connsiteY428"/>
              </a:cxn>
              <a:cxn ang="429">
                <a:pos x="connsiteX429" y="connsiteY429"/>
              </a:cxn>
              <a:cxn ang="430">
                <a:pos x="connsiteX430" y="connsiteY430"/>
              </a:cxn>
              <a:cxn ang="431">
                <a:pos x="connsiteX431" y="connsiteY431"/>
              </a:cxn>
              <a:cxn ang="432">
                <a:pos x="connsiteX432" y="connsiteY432"/>
              </a:cxn>
              <a:cxn ang="433">
                <a:pos x="connsiteX433" y="connsiteY433"/>
              </a:cxn>
              <a:cxn ang="434">
                <a:pos x="connsiteX434" y="connsiteY434"/>
              </a:cxn>
              <a:cxn ang="435">
                <a:pos x="connsiteX435" y="connsiteY435"/>
              </a:cxn>
              <a:cxn ang="436">
                <a:pos x="connsiteX436" y="connsiteY436"/>
              </a:cxn>
              <a:cxn ang="437">
                <a:pos x="connsiteX437" y="connsiteY437"/>
              </a:cxn>
              <a:cxn ang="438">
                <a:pos x="connsiteX438" y="connsiteY438"/>
              </a:cxn>
              <a:cxn ang="439">
                <a:pos x="connsiteX439" y="connsiteY439"/>
              </a:cxn>
              <a:cxn ang="440">
                <a:pos x="connsiteX440" y="connsiteY440"/>
              </a:cxn>
              <a:cxn ang="441">
                <a:pos x="connsiteX441" y="connsiteY441"/>
              </a:cxn>
              <a:cxn ang="442">
                <a:pos x="connsiteX442" y="connsiteY442"/>
              </a:cxn>
              <a:cxn ang="443">
                <a:pos x="connsiteX443" y="connsiteY443"/>
              </a:cxn>
              <a:cxn ang="444">
                <a:pos x="connsiteX444" y="connsiteY444"/>
              </a:cxn>
              <a:cxn ang="445">
                <a:pos x="connsiteX445" y="connsiteY445"/>
              </a:cxn>
              <a:cxn ang="446">
                <a:pos x="connsiteX446" y="connsiteY446"/>
              </a:cxn>
              <a:cxn ang="447">
                <a:pos x="connsiteX447" y="connsiteY447"/>
              </a:cxn>
              <a:cxn ang="448">
                <a:pos x="connsiteX448" y="connsiteY448"/>
              </a:cxn>
              <a:cxn ang="449">
                <a:pos x="connsiteX449" y="connsiteY449"/>
              </a:cxn>
              <a:cxn ang="450">
                <a:pos x="connsiteX450" y="connsiteY450"/>
              </a:cxn>
              <a:cxn ang="451">
                <a:pos x="connsiteX451" y="connsiteY451"/>
              </a:cxn>
              <a:cxn ang="452">
                <a:pos x="connsiteX452" y="connsiteY452"/>
              </a:cxn>
              <a:cxn ang="453">
                <a:pos x="connsiteX453" y="connsiteY453"/>
              </a:cxn>
              <a:cxn ang="454">
                <a:pos x="connsiteX454" y="connsiteY454"/>
              </a:cxn>
              <a:cxn ang="455">
                <a:pos x="connsiteX455" y="connsiteY455"/>
              </a:cxn>
              <a:cxn ang="456">
                <a:pos x="connsiteX456" y="connsiteY456"/>
              </a:cxn>
              <a:cxn ang="457">
                <a:pos x="connsiteX457" y="connsiteY457"/>
              </a:cxn>
              <a:cxn ang="458">
                <a:pos x="connsiteX458" y="connsiteY458"/>
              </a:cxn>
              <a:cxn ang="459">
                <a:pos x="connsiteX459" y="connsiteY459"/>
              </a:cxn>
              <a:cxn ang="460">
                <a:pos x="connsiteX460" y="connsiteY460"/>
              </a:cxn>
              <a:cxn ang="461">
                <a:pos x="connsiteX461" y="connsiteY461"/>
              </a:cxn>
              <a:cxn ang="462">
                <a:pos x="connsiteX462" y="connsiteY462"/>
              </a:cxn>
              <a:cxn ang="463">
                <a:pos x="connsiteX463" y="connsiteY463"/>
              </a:cxn>
              <a:cxn ang="464">
                <a:pos x="connsiteX464" y="connsiteY464"/>
              </a:cxn>
              <a:cxn ang="465">
                <a:pos x="connsiteX465" y="connsiteY465"/>
              </a:cxn>
              <a:cxn ang="466">
                <a:pos x="connsiteX466" y="connsiteY466"/>
              </a:cxn>
              <a:cxn ang="467">
                <a:pos x="connsiteX467" y="connsiteY467"/>
              </a:cxn>
              <a:cxn ang="468">
                <a:pos x="connsiteX468" y="connsiteY468"/>
              </a:cxn>
              <a:cxn ang="469">
                <a:pos x="connsiteX469" y="connsiteY469"/>
              </a:cxn>
              <a:cxn ang="470">
                <a:pos x="connsiteX470" y="connsiteY470"/>
              </a:cxn>
              <a:cxn ang="471">
                <a:pos x="connsiteX471" y="connsiteY471"/>
              </a:cxn>
              <a:cxn ang="472">
                <a:pos x="connsiteX472" y="connsiteY472"/>
              </a:cxn>
              <a:cxn ang="473">
                <a:pos x="connsiteX473" y="connsiteY473"/>
              </a:cxn>
              <a:cxn ang="474">
                <a:pos x="connsiteX474" y="connsiteY474"/>
              </a:cxn>
              <a:cxn ang="475">
                <a:pos x="connsiteX475" y="connsiteY475"/>
              </a:cxn>
              <a:cxn ang="476">
                <a:pos x="connsiteX476" y="connsiteY476"/>
              </a:cxn>
              <a:cxn ang="477">
                <a:pos x="connsiteX477" y="connsiteY477"/>
              </a:cxn>
              <a:cxn ang="478">
                <a:pos x="connsiteX478" y="connsiteY478"/>
              </a:cxn>
              <a:cxn ang="479">
                <a:pos x="connsiteX479" y="connsiteY479"/>
              </a:cxn>
              <a:cxn ang="480">
                <a:pos x="connsiteX480" y="connsiteY480"/>
              </a:cxn>
              <a:cxn ang="481">
                <a:pos x="connsiteX481" y="connsiteY481"/>
              </a:cxn>
              <a:cxn ang="482">
                <a:pos x="connsiteX482" y="connsiteY482"/>
              </a:cxn>
              <a:cxn ang="483">
                <a:pos x="connsiteX483" y="connsiteY483"/>
              </a:cxn>
              <a:cxn ang="484">
                <a:pos x="connsiteX484" y="connsiteY484"/>
              </a:cxn>
              <a:cxn ang="485">
                <a:pos x="connsiteX485" y="connsiteY485"/>
              </a:cxn>
              <a:cxn ang="486">
                <a:pos x="connsiteX486" y="connsiteY486"/>
              </a:cxn>
              <a:cxn ang="487">
                <a:pos x="connsiteX487" y="connsiteY487"/>
              </a:cxn>
              <a:cxn ang="488">
                <a:pos x="connsiteX488" y="connsiteY488"/>
              </a:cxn>
              <a:cxn ang="489">
                <a:pos x="connsiteX489" y="connsiteY489"/>
              </a:cxn>
              <a:cxn ang="490">
                <a:pos x="connsiteX490" y="connsiteY490"/>
              </a:cxn>
              <a:cxn ang="491">
                <a:pos x="connsiteX491" y="connsiteY491"/>
              </a:cxn>
              <a:cxn ang="492">
                <a:pos x="connsiteX492" y="connsiteY492"/>
              </a:cxn>
              <a:cxn ang="493">
                <a:pos x="connsiteX493" y="connsiteY493"/>
              </a:cxn>
              <a:cxn ang="494">
                <a:pos x="connsiteX494" y="connsiteY494"/>
              </a:cxn>
              <a:cxn ang="495">
                <a:pos x="connsiteX495" y="connsiteY495"/>
              </a:cxn>
              <a:cxn ang="496">
                <a:pos x="connsiteX496" y="connsiteY496"/>
              </a:cxn>
              <a:cxn ang="497">
                <a:pos x="connsiteX497" y="connsiteY497"/>
              </a:cxn>
              <a:cxn ang="498">
                <a:pos x="connsiteX498" y="connsiteY498"/>
              </a:cxn>
              <a:cxn ang="499">
                <a:pos x="connsiteX499" y="connsiteY499"/>
              </a:cxn>
              <a:cxn ang="500">
                <a:pos x="connsiteX500" y="connsiteY500"/>
              </a:cxn>
              <a:cxn ang="501">
                <a:pos x="connsiteX501" y="connsiteY501"/>
              </a:cxn>
              <a:cxn ang="502">
                <a:pos x="connsiteX502" y="connsiteY502"/>
              </a:cxn>
              <a:cxn ang="503">
                <a:pos x="connsiteX503" y="connsiteY503"/>
              </a:cxn>
              <a:cxn ang="504">
                <a:pos x="connsiteX504" y="connsiteY504"/>
              </a:cxn>
              <a:cxn ang="505">
                <a:pos x="connsiteX505" y="connsiteY505"/>
              </a:cxn>
              <a:cxn ang="506">
                <a:pos x="connsiteX506" y="connsiteY506"/>
              </a:cxn>
              <a:cxn ang="507">
                <a:pos x="connsiteX507" y="connsiteY507"/>
              </a:cxn>
              <a:cxn ang="508">
                <a:pos x="connsiteX508" y="connsiteY508"/>
              </a:cxn>
              <a:cxn ang="509">
                <a:pos x="connsiteX509" y="connsiteY509"/>
              </a:cxn>
              <a:cxn ang="510">
                <a:pos x="connsiteX510" y="connsiteY510"/>
              </a:cxn>
              <a:cxn ang="511">
                <a:pos x="connsiteX511" y="connsiteY511"/>
              </a:cxn>
              <a:cxn ang="512">
                <a:pos x="connsiteX512" y="connsiteY512"/>
              </a:cxn>
              <a:cxn ang="513">
                <a:pos x="connsiteX513" y="connsiteY513"/>
              </a:cxn>
              <a:cxn ang="514">
                <a:pos x="connsiteX514" y="connsiteY514"/>
              </a:cxn>
              <a:cxn ang="515">
                <a:pos x="connsiteX515" y="connsiteY515"/>
              </a:cxn>
              <a:cxn ang="516">
                <a:pos x="connsiteX516" y="connsiteY516"/>
              </a:cxn>
              <a:cxn ang="517">
                <a:pos x="connsiteX517" y="connsiteY517"/>
              </a:cxn>
              <a:cxn ang="518">
                <a:pos x="connsiteX518" y="connsiteY518"/>
              </a:cxn>
              <a:cxn ang="519">
                <a:pos x="connsiteX519" y="connsiteY519"/>
              </a:cxn>
              <a:cxn ang="520">
                <a:pos x="connsiteX520" y="connsiteY520"/>
              </a:cxn>
              <a:cxn ang="521">
                <a:pos x="connsiteX521" y="connsiteY521"/>
              </a:cxn>
              <a:cxn ang="522">
                <a:pos x="connsiteX522" y="connsiteY522"/>
              </a:cxn>
              <a:cxn ang="523">
                <a:pos x="connsiteX523" y="connsiteY523"/>
              </a:cxn>
              <a:cxn ang="524">
                <a:pos x="connsiteX524" y="connsiteY524"/>
              </a:cxn>
              <a:cxn ang="525">
                <a:pos x="connsiteX525" y="connsiteY525"/>
              </a:cxn>
              <a:cxn ang="526">
                <a:pos x="connsiteX526" y="connsiteY526"/>
              </a:cxn>
              <a:cxn ang="527">
                <a:pos x="connsiteX527" y="connsiteY527"/>
              </a:cxn>
              <a:cxn ang="528">
                <a:pos x="connsiteX528" y="connsiteY528"/>
              </a:cxn>
              <a:cxn ang="529">
                <a:pos x="connsiteX529" y="connsiteY529"/>
              </a:cxn>
              <a:cxn ang="530">
                <a:pos x="connsiteX530" y="connsiteY530"/>
              </a:cxn>
              <a:cxn ang="531">
                <a:pos x="connsiteX531" y="connsiteY531"/>
              </a:cxn>
              <a:cxn ang="532">
                <a:pos x="connsiteX532" y="connsiteY532"/>
              </a:cxn>
              <a:cxn ang="533">
                <a:pos x="connsiteX533" y="connsiteY533"/>
              </a:cxn>
              <a:cxn ang="534">
                <a:pos x="connsiteX534" y="connsiteY534"/>
              </a:cxn>
              <a:cxn ang="535">
                <a:pos x="connsiteX535" y="connsiteY535"/>
              </a:cxn>
              <a:cxn ang="536">
                <a:pos x="connsiteX536" y="connsiteY536"/>
              </a:cxn>
              <a:cxn ang="537">
                <a:pos x="connsiteX537" y="connsiteY537"/>
              </a:cxn>
              <a:cxn ang="538">
                <a:pos x="connsiteX538" y="connsiteY538"/>
              </a:cxn>
              <a:cxn ang="539">
                <a:pos x="connsiteX539" y="connsiteY539"/>
              </a:cxn>
              <a:cxn ang="540">
                <a:pos x="connsiteX540" y="connsiteY540"/>
              </a:cxn>
              <a:cxn ang="541">
                <a:pos x="connsiteX541" y="connsiteY541"/>
              </a:cxn>
              <a:cxn ang="542">
                <a:pos x="connsiteX542" y="connsiteY542"/>
              </a:cxn>
              <a:cxn ang="543">
                <a:pos x="connsiteX543" y="connsiteY543"/>
              </a:cxn>
              <a:cxn ang="544">
                <a:pos x="connsiteX544" y="connsiteY544"/>
              </a:cxn>
              <a:cxn ang="545">
                <a:pos x="connsiteX545" y="connsiteY545"/>
              </a:cxn>
              <a:cxn ang="546">
                <a:pos x="connsiteX546" y="connsiteY546"/>
              </a:cxn>
              <a:cxn ang="547">
                <a:pos x="connsiteX547" y="connsiteY547"/>
              </a:cxn>
              <a:cxn ang="548">
                <a:pos x="connsiteX548" y="connsiteY548"/>
              </a:cxn>
              <a:cxn ang="549">
                <a:pos x="connsiteX549" y="connsiteY549"/>
              </a:cxn>
              <a:cxn ang="550">
                <a:pos x="connsiteX550" y="connsiteY550"/>
              </a:cxn>
              <a:cxn ang="551">
                <a:pos x="connsiteX551" y="connsiteY551"/>
              </a:cxn>
              <a:cxn ang="552">
                <a:pos x="connsiteX552" y="connsiteY552"/>
              </a:cxn>
              <a:cxn ang="553">
                <a:pos x="connsiteX553" y="connsiteY553"/>
              </a:cxn>
              <a:cxn ang="554">
                <a:pos x="connsiteX554" y="connsiteY554"/>
              </a:cxn>
              <a:cxn ang="555">
                <a:pos x="connsiteX555" y="connsiteY555"/>
              </a:cxn>
              <a:cxn ang="556">
                <a:pos x="connsiteX556" y="connsiteY556"/>
              </a:cxn>
              <a:cxn ang="557">
                <a:pos x="connsiteX557" y="connsiteY557"/>
              </a:cxn>
              <a:cxn ang="558">
                <a:pos x="connsiteX558" y="connsiteY558"/>
              </a:cxn>
              <a:cxn ang="559">
                <a:pos x="connsiteX559" y="connsiteY559"/>
              </a:cxn>
              <a:cxn ang="560">
                <a:pos x="connsiteX560" y="connsiteY560"/>
              </a:cxn>
              <a:cxn ang="561">
                <a:pos x="connsiteX561" y="connsiteY561"/>
              </a:cxn>
              <a:cxn ang="562">
                <a:pos x="connsiteX562" y="connsiteY562"/>
              </a:cxn>
              <a:cxn ang="563">
                <a:pos x="connsiteX563" y="connsiteY563"/>
              </a:cxn>
              <a:cxn ang="564">
                <a:pos x="connsiteX564" y="connsiteY564"/>
              </a:cxn>
              <a:cxn ang="565">
                <a:pos x="connsiteX565" y="connsiteY565"/>
              </a:cxn>
              <a:cxn ang="566">
                <a:pos x="connsiteX566" y="connsiteY566"/>
              </a:cxn>
              <a:cxn ang="567">
                <a:pos x="connsiteX567" y="connsiteY567"/>
              </a:cxn>
              <a:cxn ang="568">
                <a:pos x="connsiteX568" y="connsiteY568"/>
              </a:cxn>
              <a:cxn ang="569">
                <a:pos x="connsiteX569" y="connsiteY569"/>
              </a:cxn>
              <a:cxn ang="570">
                <a:pos x="connsiteX570" y="connsiteY570"/>
              </a:cxn>
              <a:cxn ang="571">
                <a:pos x="connsiteX571" y="connsiteY571"/>
              </a:cxn>
              <a:cxn ang="572">
                <a:pos x="connsiteX572" y="connsiteY572"/>
              </a:cxn>
              <a:cxn ang="573">
                <a:pos x="connsiteX573" y="connsiteY573"/>
              </a:cxn>
              <a:cxn ang="574">
                <a:pos x="connsiteX574" y="connsiteY574"/>
              </a:cxn>
              <a:cxn ang="575">
                <a:pos x="connsiteX575" y="connsiteY575"/>
              </a:cxn>
              <a:cxn ang="576">
                <a:pos x="connsiteX576" y="connsiteY576"/>
              </a:cxn>
              <a:cxn ang="577">
                <a:pos x="connsiteX577" y="connsiteY577"/>
              </a:cxn>
              <a:cxn ang="578">
                <a:pos x="connsiteX578" y="connsiteY578"/>
              </a:cxn>
              <a:cxn ang="579">
                <a:pos x="connsiteX579" y="connsiteY579"/>
              </a:cxn>
              <a:cxn ang="580">
                <a:pos x="connsiteX580" y="connsiteY580"/>
              </a:cxn>
              <a:cxn ang="581">
                <a:pos x="connsiteX581" y="connsiteY581"/>
              </a:cxn>
              <a:cxn ang="582">
                <a:pos x="connsiteX582" y="connsiteY582"/>
              </a:cxn>
              <a:cxn ang="583">
                <a:pos x="connsiteX583" y="connsiteY583"/>
              </a:cxn>
              <a:cxn ang="584">
                <a:pos x="connsiteX584" y="connsiteY584"/>
              </a:cxn>
              <a:cxn ang="585">
                <a:pos x="connsiteX585" y="connsiteY585"/>
              </a:cxn>
              <a:cxn ang="586">
                <a:pos x="connsiteX586" y="connsiteY586"/>
              </a:cxn>
              <a:cxn ang="587">
                <a:pos x="connsiteX587" y="connsiteY587"/>
              </a:cxn>
              <a:cxn ang="588">
                <a:pos x="connsiteX588" y="connsiteY588"/>
              </a:cxn>
              <a:cxn ang="589">
                <a:pos x="connsiteX589" y="connsiteY589"/>
              </a:cxn>
              <a:cxn ang="590">
                <a:pos x="connsiteX590" y="connsiteY590"/>
              </a:cxn>
              <a:cxn ang="591">
                <a:pos x="connsiteX591" y="connsiteY591"/>
              </a:cxn>
              <a:cxn ang="592">
                <a:pos x="connsiteX592" y="connsiteY592"/>
              </a:cxn>
              <a:cxn ang="593">
                <a:pos x="connsiteX593" y="connsiteY593"/>
              </a:cxn>
              <a:cxn ang="594">
                <a:pos x="connsiteX594" y="connsiteY594"/>
              </a:cxn>
              <a:cxn ang="595">
                <a:pos x="connsiteX595" y="connsiteY595"/>
              </a:cxn>
              <a:cxn ang="596">
                <a:pos x="connsiteX596" y="connsiteY596"/>
              </a:cxn>
              <a:cxn ang="597">
                <a:pos x="connsiteX597" y="connsiteY597"/>
              </a:cxn>
              <a:cxn ang="598">
                <a:pos x="connsiteX598" y="connsiteY598"/>
              </a:cxn>
              <a:cxn ang="599">
                <a:pos x="connsiteX599" y="connsiteY599"/>
              </a:cxn>
              <a:cxn ang="600">
                <a:pos x="connsiteX600" y="connsiteY600"/>
              </a:cxn>
              <a:cxn ang="601">
                <a:pos x="connsiteX601" y="connsiteY601"/>
              </a:cxn>
              <a:cxn ang="602">
                <a:pos x="connsiteX602" y="connsiteY602"/>
              </a:cxn>
              <a:cxn ang="603">
                <a:pos x="connsiteX603" y="connsiteY603"/>
              </a:cxn>
              <a:cxn ang="604">
                <a:pos x="connsiteX604" y="connsiteY604"/>
              </a:cxn>
              <a:cxn ang="605">
                <a:pos x="connsiteX605" y="connsiteY605"/>
              </a:cxn>
              <a:cxn ang="606">
                <a:pos x="connsiteX606" y="connsiteY606"/>
              </a:cxn>
              <a:cxn ang="607">
                <a:pos x="connsiteX607" y="connsiteY607"/>
              </a:cxn>
              <a:cxn ang="608">
                <a:pos x="connsiteX608" y="connsiteY608"/>
              </a:cxn>
              <a:cxn ang="609">
                <a:pos x="connsiteX609" y="connsiteY609"/>
              </a:cxn>
              <a:cxn ang="610">
                <a:pos x="connsiteX610" y="connsiteY610"/>
              </a:cxn>
              <a:cxn ang="611">
                <a:pos x="connsiteX611" y="connsiteY611"/>
              </a:cxn>
              <a:cxn ang="612">
                <a:pos x="connsiteX612" y="connsiteY612"/>
              </a:cxn>
              <a:cxn ang="613">
                <a:pos x="connsiteX613" y="connsiteY613"/>
              </a:cxn>
              <a:cxn ang="614">
                <a:pos x="connsiteX614" y="connsiteY614"/>
              </a:cxn>
              <a:cxn ang="615">
                <a:pos x="connsiteX615" y="connsiteY615"/>
              </a:cxn>
              <a:cxn ang="616">
                <a:pos x="connsiteX616" y="connsiteY616"/>
              </a:cxn>
              <a:cxn ang="617">
                <a:pos x="connsiteX617" y="connsiteY617"/>
              </a:cxn>
              <a:cxn ang="618">
                <a:pos x="connsiteX618" y="connsiteY618"/>
              </a:cxn>
              <a:cxn ang="619">
                <a:pos x="connsiteX619" y="connsiteY619"/>
              </a:cxn>
              <a:cxn ang="620">
                <a:pos x="connsiteX620" y="connsiteY620"/>
              </a:cxn>
              <a:cxn ang="621">
                <a:pos x="connsiteX621" y="connsiteY621"/>
              </a:cxn>
              <a:cxn ang="622">
                <a:pos x="connsiteX622" y="connsiteY622"/>
              </a:cxn>
              <a:cxn ang="623">
                <a:pos x="connsiteX623" y="connsiteY623"/>
              </a:cxn>
              <a:cxn ang="624">
                <a:pos x="connsiteX624" y="connsiteY624"/>
              </a:cxn>
              <a:cxn ang="625">
                <a:pos x="connsiteX625" y="connsiteY625"/>
              </a:cxn>
              <a:cxn ang="626">
                <a:pos x="connsiteX626" y="connsiteY626"/>
              </a:cxn>
              <a:cxn ang="627">
                <a:pos x="connsiteX627" y="connsiteY627"/>
              </a:cxn>
              <a:cxn ang="628">
                <a:pos x="connsiteX628" y="connsiteY628"/>
              </a:cxn>
              <a:cxn ang="629">
                <a:pos x="connsiteX629" y="connsiteY629"/>
              </a:cxn>
              <a:cxn ang="630">
                <a:pos x="connsiteX630" y="connsiteY630"/>
              </a:cxn>
              <a:cxn ang="631">
                <a:pos x="connsiteX631" y="connsiteY631"/>
              </a:cxn>
              <a:cxn ang="632">
                <a:pos x="connsiteX632" y="connsiteY632"/>
              </a:cxn>
              <a:cxn ang="633">
                <a:pos x="connsiteX633" y="connsiteY633"/>
              </a:cxn>
              <a:cxn ang="634">
                <a:pos x="connsiteX634" y="connsiteY634"/>
              </a:cxn>
              <a:cxn ang="635">
                <a:pos x="connsiteX635" y="connsiteY635"/>
              </a:cxn>
              <a:cxn ang="636">
                <a:pos x="connsiteX636" y="connsiteY636"/>
              </a:cxn>
              <a:cxn ang="637">
                <a:pos x="connsiteX637" y="connsiteY637"/>
              </a:cxn>
              <a:cxn ang="638">
                <a:pos x="connsiteX638" y="connsiteY638"/>
              </a:cxn>
              <a:cxn ang="639">
                <a:pos x="connsiteX639" y="connsiteY639"/>
              </a:cxn>
              <a:cxn ang="640">
                <a:pos x="connsiteX640" y="connsiteY640"/>
              </a:cxn>
              <a:cxn ang="641">
                <a:pos x="connsiteX641" y="connsiteY641"/>
              </a:cxn>
              <a:cxn ang="642">
                <a:pos x="connsiteX642" y="connsiteY642"/>
              </a:cxn>
              <a:cxn ang="643">
                <a:pos x="connsiteX643" y="connsiteY643"/>
              </a:cxn>
              <a:cxn ang="644">
                <a:pos x="connsiteX644" y="connsiteY644"/>
              </a:cxn>
              <a:cxn ang="645">
                <a:pos x="connsiteX645" y="connsiteY645"/>
              </a:cxn>
              <a:cxn ang="646">
                <a:pos x="connsiteX646" y="connsiteY646"/>
              </a:cxn>
              <a:cxn ang="647">
                <a:pos x="connsiteX647" y="connsiteY647"/>
              </a:cxn>
              <a:cxn ang="648">
                <a:pos x="connsiteX648" y="connsiteY648"/>
              </a:cxn>
              <a:cxn ang="649">
                <a:pos x="connsiteX649" y="connsiteY649"/>
              </a:cxn>
              <a:cxn ang="650">
                <a:pos x="connsiteX650" y="connsiteY650"/>
              </a:cxn>
              <a:cxn ang="651">
                <a:pos x="connsiteX651" y="connsiteY651"/>
              </a:cxn>
              <a:cxn ang="652">
                <a:pos x="connsiteX652" y="connsiteY652"/>
              </a:cxn>
              <a:cxn ang="653">
                <a:pos x="connsiteX653" y="connsiteY653"/>
              </a:cxn>
              <a:cxn ang="654">
                <a:pos x="connsiteX654" y="connsiteY654"/>
              </a:cxn>
              <a:cxn ang="655">
                <a:pos x="connsiteX655" y="connsiteY655"/>
              </a:cxn>
              <a:cxn ang="656">
                <a:pos x="connsiteX656" y="connsiteY656"/>
              </a:cxn>
              <a:cxn ang="657">
                <a:pos x="connsiteX657" y="connsiteY657"/>
              </a:cxn>
              <a:cxn ang="658">
                <a:pos x="connsiteX658" y="connsiteY658"/>
              </a:cxn>
              <a:cxn ang="659">
                <a:pos x="connsiteX659" y="connsiteY659"/>
              </a:cxn>
              <a:cxn ang="660">
                <a:pos x="connsiteX660" y="connsiteY660"/>
              </a:cxn>
              <a:cxn ang="661">
                <a:pos x="connsiteX661" y="connsiteY661"/>
              </a:cxn>
              <a:cxn ang="662">
                <a:pos x="connsiteX662" y="connsiteY662"/>
              </a:cxn>
              <a:cxn ang="663">
                <a:pos x="connsiteX663" y="connsiteY663"/>
              </a:cxn>
              <a:cxn ang="664">
                <a:pos x="connsiteX664" y="connsiteY664"/>
              </a:cxn>
              <a:cxn ang="665">
                <a:pos x="connsiteX665" y="connsiteY665"/>
              </a:cxn>
              <a:cxn ang="666">
                <a:pos x="connsiteX666" y="connsiteY666"/>
              </a:cxn>
              <a:cxn ang="667">
                <a:pos x="connsiteX667" y="connsiteY667"/>
              </a:cxn>
              <a:cxn ang="668">
                <a:pos x="connsiteX668" y="connsiteY668"/>
              </a:cxn>
              <a:cxn ang="669">
                <a:pos x="connsiteX669" y="connsiteY669"/>
              </a:cxn>
              <a:cxn ang="670">
                <a:pos x="connsiteX670" y="connsiteY670"/>
              </a:cxn>
              <a:cxn ang="671">
                <a:pos x="connsiteX671" y="connsiteY671"/>
              </a:cxn>
              <a:cxn ang="672">
                <a:pos x="connsiteX672" y="connsiteY672"/>
              </a:cxn>
              <a:cxn ang="673">
                <a:pos x="connsiteX673" y="connsiteY673"/>
              </a:cxn>
              <a:cxn ang="674">
                <a:pos x="connsiteX674" y="connsiteY674"/>
              </a:cxn>
              <a:cxn ang="675">
                <a:pos x="connsiteX675" y="connsiteY675"/>
              </a:cxn>
              <a:cxn ang="676">
                <a:pos x="connsiteX676" y="connsiteY676"/>
              </a:cxn>
              <a:cxn ang="677">
                <a:pos x="connsiteX677" y="connsiteY677"/>
              </a:cxn>
              <a:cxn ang="678">
                <a:pos x="connsiteX678" y="connsiteY678"/>
              </a:cxn>
              <a:cxn ang="679">
                <a:pos x="connsiteX679" y="connsiteY679"/>
              </a:cxn>
              <a:cxn ang="680">
                <a:pos x="connsiteX680" y="connsiteY680"/>
              </a:cxn>
              <a:cxn ang="681">
                <a:pos x="connsiteX681" y="connsiteY681"/>
              </a:cxn>
              <a:cxn ang="682">
                <a:pos x="connsiteX682" y="connsiteY682"/>
              </a:cxn>
              <a:cxn ang="683">
                <a:pos x="connsiteX683" y="connsiteY683"/>
              </a:cxn>
              <a:cxn ang="684">
                <a:pos x="connsiteX684" y="connsiteY684"/>
              </a:cxn>
              <a:cxn ang="685">
                <a:pos x="connsiteX685" y="connsiteY685"/>
              </a:cxn>
              <a:cxn ang="686">
                <a:pos x="connsiteX686" y="connsiteY686"/>
              </a:cxn>
              <a:cxn ang="687">
                <a:pos x="connsiteX687" y="connsiteY687"/>
              </a:cxn>
              <a:cxn ang="688">
                <a:pos x="connsiteX688" y="connsiteY688"/>
              </a:cxn>
              <a:cxn ang="689">
                <a:pos x="connsiteX689" y="connsiteY689"/>
              </a:cxn>
              <a:cxn ang="690">
                <a:pos x="connsiteX690" y="connsiteY690"/>
              </a:cxn>
              <a:cxn ang="691">
                <a:pos x="connsiteX691" y="connsiteY691"/>
              </a:cxn>
              <a:cxn ang="692">
                <a:pos x="connsiteX692" y="connsiteY692"/>
              </a:cxn>
              <a:cxn ang="693">
                <a:pos x="connsiteX693" y="connsiteY693"/>
              </a:cxn>
              <a:cxn ang="694">
                <a:pos x="connsiteX694" y="connsiteY694"/>
              </a:cxn>
              <a:cxn ang="695">
                <a:pos x="connsiteX695" y="connsiteY695"/>
              </a:cxn>
              <a:cxn ang="696">
                <a:pos x="connsiteX696" y="connsiteY696"/>
              </a:cxn>
              <a:cxn ang="697">
                <a:pos x="connsiteX697" y="connsiteY697"/>
              </a:cxn>
              <a:cxn ang="698">
                <a:pos x="connsiteX698" y="connsiteY698"/>
              </a:cxn>
              <a:cxn ang="699">
                <a:pos x="connsiteX699" y="connsiteY699"/>
              </a:cxn>
              <a:cxn ang="700">
                <a:pos x="connsiteX700" y="connsiteY700"/>
              </a:cxn>
              <a:cxn ang="701">
                <a:pos x="connsiteX701" y="connsiteY701"/>
              </a:cxn>
              <a:cxn ang="702">
                <a:pos x="connsiteX702" y="connsiteY702"/>
              </a:cxn>
              <a:cxn ang="703">
                <a:pos x="connsiteX703" y="connsiteY703"/>
              </a:cxn>
              <a:cxn ang="704">
                <a:pos x="connsiteX704" y="connsiteY704"/>
              </a:cxn>
              <a:cxn ang="705">
                <a:pos x="connsiteX705" y="connsiteY705"/>
              </a:cxn>
              <a:cxn ang="706">
                <a:pos x="connsiteX706" y="connsiteY706"/>
              </a:cxn>
              <a:cxn ang="707">
                <a:pos x="connsiteX707" y="connsiteY707"/>
              </a:cxn>
              <a:cxn ang="708">
                <a:pos x="connsiteX708" y="connsiteY708"/>
              </a:cxn>
              <a:cxn ang="709">
                <a:pos x="connsiteX709" y="connsiteY709"/>
              </a:cxn>
              <a:cxn ang="710">
                <a:pos x="connsiteX710" y="connsiteY710"/>
              </a:cxn>
              <a:cxn ang="711">
                <a:pos x="connsiteX711" y="connsiteY711"/>
              </a:cxn>
              <a:cxn ang="712">
                <a:pos x="connsiteX712" y="connsiteY712"/>
              </a:cxn>
              <a:cxn ang="713">
                <a:pos x="connsiteX713" y="connsiteY713"/>
              </a:cxn>
              <a:cxn ang="714">
                <a:pos x="connsiteX714" y="connsiteY714"/>
              </a:cxn>
              <a:cxn ang="715">
                <a:pos x="connsiteX715" y="connsiteY715"/>
              </a:cxn>
              <a:cxn ang="716">
                <a:pos x="connsiteX716" y="connsiteY716"/>
              </a:cxn>
              <a:cxn ang="717">
                <a:pos x="connsiteX717" y="connsiteY717"/>
              </a:cxn>
              <a:cxn ang="718">
                <a:pos x="connsiteX718" y="connsiteY718"/>
              </a:cxn>
              <a:cxn ang="719">
                <a:pos x="connsiteX719" y="connsiteY719"/>
              </a:cxn>
              <a:cxn ang="720">
                <a:pos x="connsiteX720" y="connsiteY720"/>
              </a:cxn>
              <a:cxn ang="721">
                <a:pos x="connsiteX721" y="connsiteY721"/>
              </a:cxn>
              <a:cxn ang="722">
                <a:pos x="connsiteX722" y="connsiteY722"/>
              </a:cxn>
              <a:cxn ang="723">
                <a:pos x="connsiteX723" y="connsiteY723"/>
              </a:cxn>
              <a:cxn ang="724">
                <a:pos x="connsiteX724" y="connsiteY724"/>
              </a:cxn>
              <a:cxn ang="725">
                <a:pos x="connsiteX725" y="connsiteY725"/>
              </a:cxn>
              <a:cxn ang="726">
                <a:pos x="connsiteX726" y="connsiteY726"/>
              </a:cxn>
              <a:cxn ang="727">
                <a:pos x="connsiteX727" y="connsiteY727"/>
              </a:cxn>
              <a:cxn ang="728">
                <a:pos x="connsiteX728" y="connsiteY728"/>
              </a:cxn>
              <a:cxn ang="729">
                <a:pos x="connsiteX729" y="connsiteY729"/>
              </a:cxn>
              <a:cxn ang="730">
                <a:pos x="connsiteX730" y="connsiteY730"/>
              </a:cxn>
              <a:cxn ang="731">
                <a:pos x="connsiteX731" y="connsiteY731"/>
              </a:cxn>
              <a:cxn ang="732">
                <a:pos x="connsiteX732" y="connsiteY732"/>
              </a:cxn>
              <a:cxn ang="733">
                <a:pos x="connsiteX733" y="connsiteY733"/>
              </a:cxn>
              <a:cxn ang="734">
                <a:pos x="connsiteX734" y="connsiteY734"/>
              </a:cxn>
              <a:cxn ang="735">
                <a:pos x="connsiteX735" y="connsiteY735"/>
              </a:cxn>
              <a:cxn ang="736">
                <a:pos x="connsiteX736" y="connsiteY736"/>
              </a:cxn>
              <a:cxn ang="737">
                <a:pos x="connsiteX737" y="connsiteY737"/>
              </a:cxn>
              <a:cxn ang="738">
                <a:pos x="connsiteX738" y="connsiteY738"/>
              </a:cxn>
              <a:cxn ang="739">
                <a:pos x="connsiteX739" y="connsiteY739"/>
              </a:cxn>
              <a:cxn ang="740">
                <a:pos x="connsiteX740" y="connsiteY740"/>
              </a:cxn>
              <a:cxn ang="741">
                <a:pos x="connsiteX741" y="connsiteY741"/>
              </a:cxn>
              <a:cxn ang="742">
                <a:pos x="connsiteX742" y="connsiteY742"/>
              </a:cxn>
              <a:cxn ang="743">
                <a:pos x="connsiteX743" y="connsiteY743"/>
              </a:cxn>
              <a:cxn ang="744">
                <a:pos x="connsiteX744" y="connsiteY744"/>
              </a:cxn>
              <a:cxn ang="745">
                <a:pos x="connsiteX745" y="connsiteY745"/>
              </a:cxn>
              <a:cxn ang="746">
                <a:pos x="connsiteX746" y="connsiteY746"/>
              </a:cxn>
              <a:cxn ang="747">
                <a:pos x="connsiteX747" y="connsiteY747"/>
              </a:cxn>
              <a:cxn ang="748">
                <a:pos x="connsiteX748" y="connsiteY748"/>
              </a:cxn>
              <a:cxn ang="749">
                <a:pos x="connsiteX749" y="connsiteY749"/>
              </a:cxn>
              <a:cxn ang="750">
                <a:pos x="connsiteX750" y="connsiteY750"/>
              </a:cxn>
              <a:cxn ang="751">
                <a:pos x="connsiteX751" y="connsiteY751"/>
              </a:cxn>
              <a:cxn ang="752">
                <a:pos x="connsiteX752" y="connsiteY752"/>
              </a:cxn>
              <a:cxn ang="753">
                <a:pos x="connsiteX753" y="connsiteY753"/>
              </a:cxn>
              <a:cxn ang="754">
                <a:pos x="connsiteX754" y="connsiteY754"/>
              </a:cxn>
              <a:cxn ang="755">
                <a:pos x="connsiteX755" y="connsiteY755"/>
              </a:cxn>
              <a:cxn ang="756">
                <a:pos x="connsiteX756" y="connsiteY756"/>
              </a:cxn>
              <a:cxn ang="757">
                <a:pos x="connsiteX757" y="connsiteY757"/>
              </a:cxn>
              <a:cxn ang="758">
                <a:pos x="connsiteX758" y="connsiteY758"/>
              </a:cxn>
              <a:cxn ang="759">
                <a:pos x="connsiteX759" y="connsiteY759"/>
              </a:cxn>
              <a:cxn ang="760">
                <a:pos x="connsiteX760" y="connsiteY760"/>
              </a:cxn>
              <a:cxn ang="761">
                <a:pos x="connsiteX761" y="connsiteY761"/>
              </a:cxn>
              <a:cxn ang="762">
                <a:pos x="connsiteX762" y="connsiteY762"/>
              </a:cxn>
              <a:cxn ang="763">
                <a:pos x="connsiteX763" y="connsiteY763"/>
              </a:cxn>
              <a:cxn ang="764">
                <a:pos x="connsiteX764" y="connsiteY764"/>
              </a:cxn>
              <a:cxn ang="765">
                <a:pos x="connsiteX765" y="connsiteY765"/>
              </a:cxn>
              <a:cxn ang="766">
                <a:pos x="connsiteX766" y="connsiteY766"/>
              </a:cxn>
              <a:cxn ang="767">
                <a:pos x="connsiteX767" y="connsiteY767"/>
              </a:cxn>
              <a:cxn ang="768">
                <a:pos x="connsiteX768" y="connsiteY768"/>
              </a:cxn>
              <a:cxn ang="769">
                <a:pos x="connsiteX769" y="connsiteY769"/>
              </a:cxn>
              <a:cxn ang="770">
                <a:pos x="connsiteX770" y="connsiteY770"/>
              </a:cxn>
              <a:cxn ang="771">
                <a:pos x="connsiteX771" y="connsiteY771"/>
              </a:cxn>
              <a:cxn ang="772">
                <a:pos x="connsiteX772" y="connsiteY772"/>
              </a:cxn>
              <a:cxn ang="773">
                <a:pos x="connsiteX773" y="connsiteY773"/>
              </a:cxn>
              <a:cxn ang="774">
                <a:pos x="connsiteX774" y="connsiteY774"/>
              </a:cxn>
              <a:cxn ang="775">
                <a:pos x="connsiteX775" y="connsiteY775"/>
              </a:cxn>
              <a:cxn ang="776">
                <a:pos x="connsiteX776" y="connsiteY776"/>
              </a:cxn>
              <a:cxn ang="777">
                <a:pos x="connsiteX777" y="connsiteY777"/>
              </a:cxn>
              <a:cxn ang="778">
                <a:pos x="connsiteX778" y="connsiteY778"/>
              </a:cxn>
              <a:cxn ang="779">
                <a:pos x="connsiteX779" y="connsiteY779"/>
              </a:cxn>
              <a:cxn ang="780">
                <a:pos x="connsiteX780" y="connsiteY780"/>
              </a:cxn>
              <a:cxn ang="781">
                <a:pos x="connsiteX781" y="connsiteY781"/>
              </a:cxn>
              <a:cxn ang="782">
                <a:pos x="connsiteX782" y="connsiteY782"/>
              </a:cxn>
              <a:cxn ang="783">
                <a:pos x="connsiteX783" y="connsiteY783"/>
              </a:cxn>
              <a:cxn ang="784">
                <a:pos x="connsiteX784" y="connsiteY784"/>
              </a:cxn>
              <a:cxn ang="785">
                <a:pos x="connsiteX785" y="connsiteY785"/>
              </a:cxn>
              <a:cxn ang="786">
                <a:pos x="connsiteX786" y="connsiteY786"/>
              </a:cxn>
              <a:cxn ang="787">
                <a:pos x="connsiteX787" y="connsiteY787"/>
              </a:cxn>
              <a:cxn ang="788">
                <a:pos x="connsiteX788" y="connsiteY788"/>
              </a:cxn>
              <a:cxn ang="789">
                <a:pos x="connsiteX789" y="connsiteY789"/>
              </a:cxn>
              <a:cxn ang="790">
                <a:pos x="connsiteX790" y="connsiteY790"/>
              </a:cxn>
              <a:cxn ang="791">
                <a:pos x="connsiteX791" y="connsiteY791"/>
              </a:cxn>
              <a:cxn ang="792">
                <a:pos x="connsiteX792" y="connsiteY792"/>
              </a:cxn>
              <a:cxn ang="793">
                <a:pos x="connsiteX793" y="connsiteY793"/>
              </a:cxn>
              <a:cxn ang="794">
                <a:pos x="connsiteX794" y="connsiteY794"/>
              </a:cxn>
              <a:cxn ang="795">
                <a:pos x="connsiteX795" y="connsiteY795"/>
              </a:cxn>
              <a:cxn ang="796">
                <a:pos x="connsiteX796" y="connsiteY796"/>
              </a:cxn>
              <a:cxn ang="797">
                <a:pos x="connsiteX797" y="connsiteY797"/>
              </a:cxn>
              <a:cxn ang="798">
                <a:pos x="connsiteX798" y="connsiteY798"/>
              </a:cxn>
            </a:cxnLst>
            <a:rect l="l" t="t" r="r" b="b"/>
            <a:pathLst>
              <a:path w="397903" h="460527">
                <a:moveTo>
                  <a:pt x="260985" y="426097"/>
                </a:moveTo>
                <a:lnTo>
                  <a:pt x="265010" y="427139"/>
                </a:lnTo>
                <a:lnTo>
                  <a:pt x="269544" y="428942"/>
                </a:lnTo>
                <a:lnTo>
                  <a:pt x="269798" y="431012"/>
                </a:lnTo>
                <a:lnTo>
                  <a:pt x="271297" y="431012"/>
                </a:lnTo>
                <a:lnTo>
                  <a:pt x="274573" y="433082"/>
                </a:lnTo>
                <a:lnTo>
                  <a:pt x="277342" y="431533"/>
                </a:lnTo>
                <a:lnTo>
                  <a:pt x="279107" y="428167"/>
                </a:lnTo>
                <a:lnTo>
                  <a:pt x="279603" y="429463"/>
                </a:lnTo>
                <a:lnTo>
                  <a:pt x="279107" y="432828"/>
                </a:lnTo>
                <a:lnTo>
                  <a:pt x="281368" y="434124"/>
                </a:lnTo>
                <a:lnTo>
                  <a:pt x="282130" y="431787"/>
                </a:lnTo>
                <a:lnTo>
                  <a:pt x="284645" y="432574"/>
                </a:lnTo>
                <a:lnTo>
                  <a:pt x="286156" y="431533"/>
                </a:lnTo>
                <a:lnTo>
                  <a:pt x="285648" y="434378"/>
                </a:lnTo>
                <a:lnTo>
                  <a:pt x="286410" y="436968"/>
                </a:lnTo>
                <a:lnTo>
                  <a:pt x="288163" y="436968"/>
                </a:lnTo>
                <a:lnTo>
                  <a:pt x="288925" y="438264"/>
                </a:lnTo>
                <a:lnTo>
                  <a:pt x="289420" y="440855"/>
                </a:lnTo>
                <a:lnTo>
                  <a:pt x="291693" y="444220"/>
                </a:lnTo>
                <a:lnTo>
                  <a:pt x="294462" y="445249"/>
                </a:lnTo>
                <a:lnTo>
                  <a:pt x="295719" y="442150"/>
                </a:lnTo>
                <a:lnTo>
                  <a:pt x="295719" y="445249"/>
                </a:lnTo>
                <a:lnTo>
                  <a:pt x="297230" y="445770"/>
                </a:lnTo>
                <a:lnTo>
                  <a:pt x="298234" y="447840"/>
                </a:lnTo>
                <a:lnTo>
                  <a:pt x="301002" y="449135"/>
                </a:lnTo>
                <a:lnTo>
                  <a:pt x="303263" y="448360"/>
                </a:lnTo>
                <a:lnTo>
                  <a:pt x="305282" y="450431"/>
                </a:lnTo>
                <a:lnTo>
                  <a:pt x="311073" y="450684"/>
                </a:lnTo>
                <a:lnTo>
                  <a:pt x="311569" y="452501"/>
                </a:lnTo>
                <a:lnTo>
                  <a:pt x="314337" y="455091"/>
                </a:lnTo>
                <a:lnTo>
                  <a:pt x="315595" y="455345"/>
                </a:lnTo>
                <a:lnTo>
                  <a:pt x="318871" y="455091"/>
                </a:lnTo>
                <a:lnTo>
                  <a:pt x="322148" y="453275"/>
                </a:lnTo>
                <a:lnTo>
                  <a:pt x="328688" y="460527"/>
                </a:lnTo>
                <a:lnTo>
                  <a:pt x="333463" y="459752"/>
                </a:lnTo>
                <a:lnTo>
                  <a:pt x="332968" y="457682"/>
                </a:lnTo>
                <a:lnTo>
                  <a:pt x="331457" y="455345"/>
                </a:lnTo>
                <a:lnTo>
                  <a:pt x="331457" y="453796"/>
                </a:lnTo>
                <a:lnTo>
                  <a:pt x="332206" y="452247"/>
                </a:lnTo>
                <a:lnTo>
                  <a:pt x="332714" y="449135"/>
                </a:lnTo>
                <a:lnTo>
                  <a:pt x="331952" y="446811"/>
                </a:lnTo>
                <a:lnTo>
                  <a:pt x="327431" y="441375"/>
                </a:lnTo>
                <a:lnTo>
                  <a:pt x="323405" y="438010"/>
                </a:lnTo>
                <a:lnTo>
                  <a:pt x="321894" y="435673"/>
                </a:lnTo>
                <a:lnTo>
                  <a:pt x="319620" y="434644"/>
                </a:lnTo>
                <a:lnTo>
                  <a:pt x="315353" y="431012"/>
                </a:lnTo>
                <a:lnTo>
                  <a:pt x="314337" y="427647"/>
                </a:lnTo>
                <a:lnTo>
                  <a:pt x="311073" y="425843"/>
                </a:lnTo>
                <a:lnTo>
                  <a:pt x="311073" y="422732"/>
                </a:lnTo>
                <a:lnTo>
                  <a:pt x="308051" y="423253"/>
                </a:lnTo>
                <a:lnTo>
                  <a:pt x="307047" y="419887"/>
                </a:lnTo>
                <a:lnTo>
                  <a:pt x="306031" y="419112"/>
                </a:lnTo>
                <a:lnTo>
                  <a:pt x="305282" y="419887"/>
                </a:lnTo>
                <a:lnTo>
                  <a:pt x="304520" y="418846"/>
                </a:lnTo>
                <a:lnTo>
                  <a:pt x="298983" y="410819"/>
                </a:lnTo>
                <a:lnTo>
                  <a:pt x="296468" y="408241"/>
                </a:lnTo>
                <a:lnTo>
                  <a:pt x="293700" y="403059"/>
                </a:lnTo>
                <a:lnTo>
                  <a:pt x="296976" y="401764"/>
                </a:lnTo>
                <a:lnTo>
                  <a:pt x="301256" y="405130"/>
                </a:lnTo>
                <a:lnTo>
                  <a:pt x="306031" y="410819"/>
                </a:lnTo>
                <a:lnTo>
                  <a:pt x="309816" y="411607"/>
                </a:lnTo>
                <a:lnTo>
                  <a:pt x="308800" y="408749"/>
                </a:lnTo>
                <a:lnTo>
                  <a:pt x="311073" y="407974"/>
                </a:lnTo>
                <a:lnTo>
                  <a:pt x="316611" y="417296"/>
                </a:lnTo>
                <a:lnTo>
                  <a:pt x="319379" y="418846"/>
                </a:lnTo>
                <a:lnTo>
                  <a:pt x="322148" y="419112"/>
                </a:lnTo>
                <a:lnTo>
                  <a:pt x="323900" y="424802"/>
                </a:lnTo>
                <a:lnTo>
                  <a:pt x="331711" y="424802"/>
                </a:lnTo>
                <a:lnTo>
                  <a:pt x="334721" y="428942"/>
                </a:lnTo>
                <a:lnTo>
                  <a:pt x="335991" y="426872"/>
                </a:lnTo>
                <a:lnTo>
                  <a:pt x="337489" y="428167"/>
                </a:lnTo>
                <a:lnTo>
                  <a:pt x="339763" y="428942"/>
                </a:lnTo>
                <a:lnTo>
                  <a:pt x="341274" y="426872"/>
                </a:lnTo>
                <a:lnTo>
                  <a:pt x="342277" y="427393"/>
                </a:lnTo>
                <a:lnTo>
                  <a:pt x="342531" y="428942"/>
                </a:lnTo>
                <a:lnTo>
                  <a:pt x="344042" y="431787"/>
                </a:lnTo>
                <a:lnTo>
                  <a:pt x="346303" y="430504"/>
                </a:lnTo>
                <a:lnTo>
                  <a:pt x="346303" y="432308"/>
                </a:lnTo>
                <a:lnTo>
                  <a:pt x="345300" y="434644"/>
                </a:lnTo>
                <a:lnTo>
                  <a:pt x="345046" y="435940"/>
                </a:lnTo>
                <a:lnTo>
                  <a:pt x="347815" y="437489"/>
                </a:lnTo>
                <a:lnTo>
                  <a:pt x="349072" y="440080"/>
                </a:lnTo>
                <a:lnTo>
                  <a:pt x="350837" y="439559"/>
                </a:lnTo>
                <a:lnTo>
                  <a:pt x="349821" y="437489"/>
                </a:lnTo>
                <a:lnTo>
                  <a:pt x="349580" y="435673"/>
                </a:lnTo>
                <a:lnTo>
                  <a:pt x="347815" y="431279"/>
                </a:lnTo>
                <a:lnTo>
                  <a:pt x="347306" y="429463"/>
                </a:lnTo>
                <a:lnTo>
                  <a:pt x="348322" y="427393"/>
                </a:lnTo>
                <a:lnTo>
                  <a:pt x="350583" y="428167"/>
                </a:lnTo>
                <a:lnTo>
                  <a:pt x="352348" y="430237"/>
                </a:lnTo>
                <a:lnTo>
                  <a:pt x="354863" y="431012"/>
                </a:lnTo>
                <a:lnTo>
                  <a:pt x="355358" y="428942"/>
                </a:lnTo>
                <a:lnTo>
                  <a:pt x="355117" y="427393"/>
                </a:lnTo>
                <a:lnTo>
                  <a:pt x="354355" y="426872"/>
                </a:lnTo>
                <a:lnTo>
                  <a:pt x="354355" y="425843"/>
                </a:lnTo>
                <a:lnTo>
                  <a:pt x="353098" y="425323"/>
                </a:lnTo>
                <a:lnTo>
                  <a:pt x="350583" y="425577"/>
                </a:lnTo>
                <a:lnTo>
                  <a:pt x="349072" y="420662"/>
                </a:lnTo>
                <a:lnTo>
                  <a:pt x="347306" y="417550"/>
                </a:lnTo>
                <a:lnTo>
                  <a:pt x="348068" y="415747"/>
                </a:lnTo>
                <a:lnTo>
                  <a:pt x="348068" y="411340"/>
                </a:lnTo>
                <a:lnTo>
                  <a:pt x="351091" y="413677"/>
                </a:lnTo>
                <a:lnTo>
                  <a:pt x="353860" y="417296"/>
                </a:lnTo>
                <a:lnTo>
                  <a:pt x="354355" y="416001"/>
                </a:lnTo>
                <a:lnTo>
                  <a:pt x="353606" y="412381"/>
                </a:lnTo>
                <a:lnTo>
                  <a:pt x="354609" y="411340"/>
                </a:lnTo>
                <a:lnTo>
                  <a:pt x="354609" y="406425"/>
                </a:lnTo>
                <a:lnTo>
                  <a:pt x="355117" y="403834"/>
                </a:lnTo>
                <a:lnTo>
                  <a:pt x="353606" y="400469"/>
                </a:lnTo>
                <a:lnTo>
                  <a:pt x="352590" y="393484"/>
                </a:lnTo>
                <a:lnTo>
                  <a:pt x="349326" y="392963"/>
                </a:lnTo>
                <a:lnTo>
                  <a:pt x="345795" y="391147"/>
                </a:lnTo>
                <a:lnTo>
                  <a:pt x="344297" y="389597"/>
                </a:lnTo>
                <a:lnTo>
                  <a:pt x="344042" y="384416"/>
                </a:lnTo>
                <a:lnTo>
                  <a:pt x="347052" y="383641"/>
                </a:lnTo>
                <a:lnTo>
                  <a:pt x="348068" y="378980"/>
                </a:lnTo>
                <a:lnTo>
                  <a:pt x="347306" y="375361"/>
                </a:lnTo>
                <a:lnTo>
                  <a:pt x="344042" y="376135"/>
                </a:lnTo>
                <a:lnTo>
                  <a:pt x="344297" y="374065"/>
                </a:lnTo>
                <a:lnTo>
                  <a:pt x="343789" y="371729"/>
                </a:lnTo>
                <a:lnTo>
                  <a:pt x="342785" y="371221"/>
                </a:lnTo>
                <a:lnTo>
                  <a:pt x="338759" y="374586"/>
                </a:lnTo>
                <a:lnTo>
                  <a:pt x="338759" y="368884"/>
                </a:lnTo>
                <a:lnTo>
                  <a:pt x="338251" y="366039"/>
                </a:lnTo>
                <a:lnTo>
                  <a:pt x="334975" y="365785"/>
                </a:lnTo>
                <a:lnTo>
                  <a:pt x="330949" y="369150"/>
                </a:lnTo>
                <a:lnTo>
                  <a:pt x="329183" y="367588"/>
                </a:lnTo>
                <a:lnTo>
                  <a:pt x="332206" y="363448"/>
                </a:lnTo>
                <a:lnTo>
                  <a:pt x="330200" y="363715"/>
                </a:lnTo>
                <a:lnTo>
                  <a:pt x="326923" y="362928"/>
                </a:lnTo>
                <a:lnTo>
                  <a:pt x="324916" y="363448"/>
                </a:lnTo>
                <a:lnTo>
                  <a:pt x="324154" y="367855"/>
                </a:lnTo>
                <a:lnTo>
                  <a:pt x="322897" y="362928"/>
                </a:lnTo>
                <a:lnTo>
                  <a:pt x="320890" y="359308"/>
                </a:lnTo>
                <a:lnTo>
                  <a:pt x="320890" y="357758"/>
                </a:lnTo>
                <a:lnTo>
                  <a:pt x="319874" y="354914"/>
                </a:lnTo>
                <a:lnTo>
                  <a:pt x="316611" y="353872"/>
                </a:lnTo>
                <a:lnTo>
                  <a:pt x="316611" y="352831"/>
                </a:lnTo>
                <a:lnTo>
                  <a:pt x="317868" y="350507"/>
                </a:lnTo>
                <a:lnTo>
                  <a:pt x="316102" y="348691"/>
                </a:lnTo>
                <a:lnTo>
                  <a:pt x="317868" y="347916"/>
                </a:lnTo>
                <a:lnTo>
                  <a:pt x="315353" y="345325"/>
                </a:lnTo>
                <a:lnTo>
                  <a:pt x="315099" y="343255"/>
                </a:lnTo>
                <a:lnTo>
                  <a:pt x="316102" y="340664"/>
                </a:lnTo>
                <a:lnTo>
                  <a:pt x="312077" y="339382"/>
                </a:lnTo>
                <a:lnTo>
                  <a:pt x="307289" y="341960"/>
                </a:lnTo>
                <a:lnTo>
                  <a:pt x="307047" y="340664"/>
                </a:lnTo>
                <a:lnTo>
                  <a:pt x="308051" y="336270"/>
                </a:lnTo>
                <a:lnTo>
                  <a:pt x="307289" y="331355"/>
                </a:lnTo>
                <a:lnTo>
                  <a:pt x="309308" y="330835"/>
                </a:lnTo>
                <a:lnTo>
                  <a:pt x="311073" y="331355"/>
                </a:lnTo>
                <a:lnTo>
                  <a:pt x="315099" y="329285"/>
                </a:lnTo>
                <a:lnTo>
                  <a:pt x="317868" y="329285"/>
                </a:lnTo>
                <a:lnTo>
                  <a:pt x="316102" y="324624"/>
                </a:lnTo>
                <a:lnTo>
                  <a:pt x="312585" y="320992"/>
                </a:lnTo>
                <a:lnTo>
                  <a:pt x="307543" y="319963"/>
                </a:lnTo>
                <a:lnTo>
                  <a:pt x="305777" y="318401"/>
                </a:lnTo>
                <a:lnTo>
                  <a:pt x="304279" y="313486"/>
                </a:lnTo>
                <a:lnTo>
                  <a:pt x="308546" y="314007"/>
                </a:lnTo>
                <a:lnTo>
                  <a:pt x="307289" y="311416"/>
                </a:lnTo>
                <a:lnTo>
                  <a:pt x="309816" y="311162"/>
                </a:lnTo>
                <a:lnTo>
                  <a:pt x="315353" y="316852"/>
                </a:lnTo>
                <a:lnTo>
                  <a:pt x="317106" y="316852"/>
                </a:lnTo>
                <a:lnTo>
                  <a:pt x="315099" y="311670"/>
                </a:lnTo>
                <a:lnTo>
                  <a:pt x="317106" y="311937"/>
                </a:lnTo>
                <a:lnTo>
                  <a:pt x="313842" y="308572"/>
                </a:lnTo>
                <a:lnTo>
                  <a:pt x="315353" y="306235"/>
                </a:lnTo>
                <a:lnTo>
                  <a:pt x="318363" y="308572"/>
                </a:lnTo>
                <a:lnTo>
                  <a:pt x="321386" y="309092"/>
                </a:lnTo>
                <a:lnTo>
                  <a:pt x="321894" y="313486"/>
                </a:lnTo>
                <a:lnTo>
                  <a:pt x="320128" y="315823"/>
                </a:lnTo>
                <a:lnTo>
                  <a:pt x="324154" y="316852"/>
                </a:lnTo>
                <a:lnTo>
                  <a:pt x="331457" y="322287"/>
                </a:lnTo>
                <a:lnTo>
                  <a:pt x="334479" y="323837"/>
                </a:lnTo>
                <a:lnTo>
                  <a:pt x="335483" y="329285"/>
                </a:lnTo>
                <a:lnTo>
                  <a:pt x="339763" y="329285"/>
                </a:lnTo>
                <a:lnTo>
                  <a:pt x="342785" y="327469"/>
                </a:lnTo>
                <a:lnTo>
                  <a:pt x="341769" y="332130"/>
                </a:lnTo>
                <a:lnTo>
                  <a:pt x="342785" y="338086"/>
                </a:lnTo>
                <a:lnTo>
                  <a:pt x="343789" y="340410"/>
                </a:lnTo>
                <a:lnTo>
                  <a:pt x="348322" y="346887"/>
                </a:lnTo>
                <a:lnTo>
                  <a:pt x="352348" y="344817"/>
                </a:lnTo>
                <a:lnTo>
                  <a:pt x="353098" y="347662"/>
                </a:lnTo>
                <a:lnTo>
                  <a:pt x="351091" y="351802"/>
                </a:lnTo>
                <a:lnTo>
                  <a:pt x="353606" y="355943"/>
                </a:lnTo>
                <a:lnTo>
                  <a:pt x="357886" y="353352"/>
                </a:lnTo>
                <a:lnTo>
                  <a:pt x="359892" y="359308"/>
                </a:lnTo>
                <a:lnTo>
                  <a:pt x="362915" y="357238"/>
                </a:lnTo>
                <a:lnTo>
                  <a:pt x="363918" y="360349"/>
                </a:lnTo>
                <a:lnTo>
                  <a:pt x="365175" y="363194"/>
                </a:lnTo>
                <a:lnTo>
                  <a:pt x="367195" y="364744"/>
                </a:lnTo>
                <a:lnTo>
                  <a:pt x="368706" y="358787"/>
                </a:lnTo>
                <a:lnTo>
                  <a:pt x="368960" y="355688"/>
                </a:lnTo>
                <a:lnTo>
                  <a:pt x="369963" y="351802"/>
                </a:lnTo>
                <a:lnTo>
                  <a:pt x="372224" y="351548"/>
                </a:lnTo>
                <a:lnTo>
                  <a:pt x="371220" y="346621"/>
                </a:lnTo>
                <a:lnTo>
                  <a:pt x="368960" y="339382"/>
                </a:lnTo>
                <a:lnTo>
                  <a:pt x="369455" y="335750"/>
                </a:lnTo>
                <a:lnTo>
                  <a:pt x="375246" y="341706"/>
                </a:lnTo>
                <a:lnTo>
                  <a:pt x="379018" y="341960"/>
                </a:lnTo>
                <a:lnTo>
                  <a:pt x="379526" y="339115"/>
                </a:lnTo>
                <a:lnTo>
                  <a:pt x="380530" y="336270"/>
                </a:lnTo>
                <a:lnTo>
                  <a:pt x="383298" y="334975"/>
                </a:lnTo>
                <a:lnTo>
                  <a:pt x="383552" y="328498"/>
                </a:lnTo>
                <a:lnTo>
                  <a:pt x="387832" y="326948"/>
                </a:lnTo>
                <a:lnTo>
                  <a:pt x="385813" y="323837"/>
                </a:lnTo>
                <a:lnTo>
                  <a:pt x="380530" y="324624"/>
                </a:lnTo>
                <a:lnTo>
                  <a:pt x="381038" y="321259"/>
                </a:lnTo>
                <a:lnTo>
                  <a:pt x="384301" y="321513"/>
                </a:lnTo>
                <a:lnTo>
                  <a:pt x="384810" y="318147"/>
                </a:lnTo>
                <a:lnTo>
                  <a:pt x="380784" y="316852"/>
                </a:lnTo>
                <a:lnTo>
                  <a:pt x="383806" y="315303"/>
                </a:lnTo>
                <a:lnTo>
                  <a:pt x="389839" y="318922"/>
                </a:lnTo>
                <a:lnTo>
                  <a:pt x="393115" y="318922"/>
                </a:lnTo>
                <a:lnTo>
                  <a:pt x="394373" y="316852"/>
                </a:lnTo>
                <a:lnTo>
                  <a:pt x="391858" y="313486"/>
                </a:lnTo>
                <a:lnTo>
                  <a:pt x="392607" y="312458"/>
                </a:lnTo>
                <a:lnTo>
                  <a:pt x="393623" y="309867"/>
                </a:lnTo>
                <a:lnTo>
                  <a:pt x="395884" y="308825"/>
                </a:lnTo>
                <a:lnTo>
                  <a:pt x="397903" y="305981"/>
                </a:lnTo>
                <a:lnTo>
                  <a:pt x="395884" y="301574"/>
                </a:lnTo>
                <a:lnTo>
                  <a:pt x="391350" y="296138"/>
                </a:lnTo>
                <a:lnTo>
                  <a:pt x="388581" y="294856"/>
                </a:lnTo>
                <a:lnTo>
                  <a:pt x="386321" y="293039"/>
                </a:lnTo>
                <a:lnTo>
                  <a:pt x="383298" y="293560"/>
                </a:lnTo>
                <a:lnTo>
                  <a:pt x="380784" y="292519"/>
                </a:lnTo>
                <a:lnTo>
                  <a:pt x="376504" y="293039"/>
                </a:lnTo>
                <a:lnTo>
                  <a:pt x="370967" y="296138"/>
                </a:lnTo>
                <a:lnTo>
                  <a:pt x="372478" y="287858"/>
                </a:lnTo>
                <a:lnTo>
                  <a:pt x="374993" y="284759"/>
                </a:lnTo>
                <a:lnTo>
                  <a:pt x="374738" y="281901"/>
                </a:lnTo>
                <a:lnTo>
                  <a:pt x="371970" y="281393"/>
                </a:lnTo>
                <a:lnTo>
                  <a:pt x="370217" y="283464"/>
                </a:lnTo>
                <a:lnTo>
                  <a:pt x="362165" y="284759"/>
                </a:lnTo>
                <a:lnTo>
                  <a:pt x="358889" y="284238"/>
                </a:lnTo>
                <a:lnTo>
                  <a:pt x="361149" y="282422"/>
                </a:lnTo>
                <a:lnTo>
                  <a:pt x="357886" y="281393"/>
                </a:lnTo>
                <a:lnTo>
                  <a:pt x="359143" y="279831"/>
                </a:lnTo>
                <a:lnTo>
                  <a:pt x="362661" y="279577"/>
                </a:lnTo>
                <a:lnTo>
                  <a:pt x="362661" y="276986"/>
                </a:lnTo>
                <a:lnTo>
                  <a:pt x="358127" y="267931"/>
                </a:lnTo>
                <a:lnTo>
                  <a:pt x="356374" y="264566"/>
                </a:lnTo>
                <a:lnTo>
                  <a:pt x="354863" y="263271"/>
                </a:lnTo>
                <a:lnTo>
                  <a:pt x="352590" y="261709"/>
                </a:lnTo>
                <a:lnTo>
                  <a:pt x="347052" y="263004"/>
                </a:lnTo>
                <a:lnTo>
                  <a:pt x="345795" y="261454"/>
                </a:lnTo>
                <a:lnTo>
                  <a:pt x="346557" y="258610"/>
                </a:lnTo>
                <a:lnTo>
                  <a:pt x="347815" y="257060"/>
                </a:lnTo>
                <a:lnTo>
                  <a:pt x="348068" y="253428"/>
                </a:lnTo>
                <a:lnTo>
                  <a:pt x="343026" y="254723"/>
                </a:lnTo>
                <a:lnTo>
                  <a:pt x="337743" y="254978"/>
                </a:lnTo>
                <a:lnTo>
                  <a:pt x="334479" y="258864"/>
                </a:lnTo>
                <a:lnTo>
                  <a:pt x="332968" y="256019"/>
                </a:lnTo>
                <a:lnTo>
                  <a:pt x="330200" y="254978"/>
                </a:lnTo>
                <a:lnTo>
                  <a:pt x="330695" y="252653"/>
                </a:lnTo>
                <a:lnTo>
                  <a:pt x="333222" y="250583"/>
                </a:lnTo>
                <a:lnTo>
                  <a:pt x="330949" y="246443"/>
                </a:lnTo>
                <a:lnTo>
                  <a:pt x="326415" y="247738"/>
                </a:lnTo>
                <a:lnTo>
                  <a:pt x="322897" y="247993"/>
                </a:lnTo>
                <a:lnTo>
                  <a:pt x="321894" y="246443"/>
                </a:lnTo>
                <a:lnTo>
                  <a:pt x="323405" y="243332"/>
                </a:lnTo>
                <a:lnTo>
                  <a:pt x="324154" y="240487"/>
                </a:lnTo>
                <a:lnTo>
                  <a:pt x="321894" y="238937"/>
                </a:lnTo>
                <a:lnTo>
                  <a:pt x="315099" y="237642"/>
                </a:lnTo>
                <a:lnTo>
                  <a:pt x="306031" y="235051"/>
                </a:lnTo>
                <a:lnTo>
                  <a:pt x="303009" y="233502"/>
                </a:lnTo>
                <a:lnTo>
                  <a:pt x="301751" y="231165"/>
                </a:lnTo>
                <a:lnTo>
                  <a:pt x="305777" y="231165"/>
                </a:lnTo>
                <a:lnTo>
                  <a:pt x="306031" y="229095"/>
                </a:lnTo>
                <a:lnTo>
                  <a:pt x="310311" y="228320"/>
                </a:lnTo>
                <a:lnTo>
                  <a:pt x="308051" y="226504"/>
                </a:lnTo>
                <a:lnTo>
                  <a:pt x="308546" y="225209"/>
                </a:lnTo>
                <a:lnTo>
                  <a:pt x="304279" y="220548"/>
                </a:lnTo>
                <a:lnTo>
                  <a:pt x="304520" y="217970"/>
                </a:lnTo>
                <a:lnTo>
                  <a:pt x="309054" y="218224"/>
                </a:lnTo>
                <a:lnTo>
                  <a:pt x="309816" y="216408"/>
                </a:lnTo>
                <a:lnTo>
                  <a:pt x="307047" y="213817"/>
                </a:lnTo>
                <a:lnTo>
                  <a:pt x="302514" y="210972"/>
                </a:lnTo>
                <a:lnTo>
                  <a:pt x="298983" y="211239"/>
                </a:lnTo>
                <a:lnTo>
                  <a:pt x="298488" y="208902"/>
                </a:lnTo>
                <a:lnTo>
                  <a:pt x="302514" y="208127"/>
                </a:lnTo>
                <a:lnTo>
                  <a:pt x="303771" y="208902"/>
                </a:lnTo>
                <a:lnTo>
                  <a:pt x="305777" y="208127"/>
                </a:lnTo>
                <a:lnTo>
                  <a:pt x="305777" y="204762"/>
                </a:lnTo>
                <a:lnTo>
                  <a:pt x="314083" y="210197"/>
                </a:lnTo>
                <a:lnTo>
                  <a:pt x="317868" y="210197"/>
                </a:lnTo>
                <a:lnTo>
                  <a:pt x="322148" y="208381"/>
                </a:lnTo>
                <a:lnTo>
                  <a:pt x="325920" y="209943"/>
                </a:lnTo>
                <a:lnTo>
                  <a:pt x="326923" y="207606"/>
                </a:lnTo>
                <a:lnTo>
                  <a:pt x="326923" y="205282"/>
                </a:lnTo>
                <a:lnTo>
                  <a:pt x="323646" y="201650"/>
                </a:lnTo>
                <a:lnTo>
                  <a:pt x="319379" y="198805"/>
                </a:lnTo>
                <a:lnTo>
                  <a:pt x="314337" y="198285"/>
                </a:lnTo>
                <a:lnTo>
                  <a:pt x="309054" y="198551"/>
                </a:lnTo>
                <a:lnTo>
                  <a:pt x="304774" y="195961"/>
                </a:lnTo>
                <a:lnTo>
                  <a:pt x="303517" y="199072"/>
                </a:lnTo>
                <a:lnTo>
                  <a:pt x="299745" y="194665"/>
                </a:lnTo>
                <a:lnTo>
                  <a:pt x="296468" y="192341"/>
                </a:lnTo>
                <a:lnTo>
                  <a:pt x="294208" y="194411"/>
                </a:lnTo>
                <a:lnTo>
                  <a:pt x="296976" y="190271"/>
                </a:lnTo>
                <a:lnTo>
                  <a:pt x="302260" y="190525"/>
                </a:lnTo>
                <a:lnTo>
                  <a:pt x="305777" y="188709"/>
                </a:lnTo>
                <a:lnTo>
                  <a:pt x="307543" y="185343"/>
                </a:lnTo>
                <a:lnTo>
                  <a:pt x="311569" y="184569"/>
                </a:lnTo>
                <a:lnTo>
                  <a:pt x="316611" y="187159"/>
                </a:lnTo>
                <a:lnTo>
                  <a:pt x="318871" y="182499"/>
                </a:lnTo>
                <a:lnTo>
                  <a:pt x="317360" y="178879"/>
                </a:lnTo>
                <a:lnTo>
                  <a:pt x="308546" y="165925"/>
                </a:lnTo>
                <a:lnTo>
                  <a:pt x="303771" y="163601"/>
                </a:lnTo>
                <a:lnTo>
                  <a:pt x="302005" y="167220"/>
                </a:lnTo>
                <a:lnTo>
                  <a:pt x="302260" y="171107"/>
                </a:lnTo>
                <a:lnTo>
                  <a:pt x="298234" y="174218"/>
                </a:lnTo>
                <a:lnTo>
                  <a:pt x="296468" y="178104"/>
                </a:lnTo>
                <a:lnTo>
                  <a:pt x="292188" y="177838"/>
                </a:lnTo>
                <a:lnTo>
                  <a:pt x="296468" y="171107"/>
                </a:lnTo>
                <a:lnTo>
                  <a:pt x="296468" y="168008"/>
                </a:lnTo>
                <a:lnTo>
                  <a:pt x="287413" y="168516"/>
                </a:lnTo>
                <a:lnTo>
                  <a:pt x="284391" y="170853"/>
                </a:lnTo>
                <a:lnTo>
                  <a:pt x="283133" y="169036"/>
                </a:lnTo>
                <a:lnTo>
                  <a:pt x="286905" y="165671"/>
                </a:lnTo>
                <a:lnTo>
                  <a:pt x="294208" y="162560"/>
                </a:lnTo>
                <a:lnTo>
                  <a:pt x="296468" y="156870"/>
                </a:lnTo>
                <a:lnTo>
                  <a:pt x="298983" y="160235"/>
                </a:lnTo>
                <a:lnTo>
                  <a:pt x="299491" y="156870"/>
                </a:lnTo>
                <a:lnTo>
                  <a:pt x="299491" y="151434"/>
                </a:lnTo>
                <a:lnTo>
                  <a:pt x="290436" y="147548"/>
                </a:lnTo>
                <a:lnTo>
                  <a:pt x="287667" y="144957"/>
                </a:lnTo>
                <a:lnTo>
                  <a:pt x="284645" y="144183"/>
                </a:lnTo>
                <a:lnTo>
                  <a:pt x="279603" y="145745"/>
                </a:lnTo>
                <a:lnTo>
                  <a:pt x="276593" y="150139"/>
                </a:lnTo>
                <a:lnTo>
                  <a:pt x="275082" y="151434"/>
                </a:lnTo>
                <a:lnTo>
                  <a:pt x="272567" y="154546"/>
                </a:lnTo>
                <a:lnTo>
                  <a:pt x="272567" y="152984"/>
                </a:lnTo>
                <a:lnTo>
                  <a:pt x="274066" y="148844"/>
                </a:lnTo>
                <a:lnTo>
                  <a:pt x="277342" y="145745"/>
                </a:lnTo>
                <a:lnTo>
                  <a:pt x="279362" y="140297"/>
                </a:lnTo>
                <a:lnTo>
                  <a:pt x="277342" y="141338"/>
                </a:lnTo>
                <a:lnTo>
                  <a:pt x="274573" y="143929"/>
                </a:lnTo>
                <a:lnTo>
                  <a:pt x="270802" y="144957"/>
                </a:lnTo>
                <a:lnTo>
                  <a:pt x="266014" y="148844"/>
                </a:lnTo>
                <a:lnTo>
                  <a:pt x="266522" y="145999"/>
                </a:lnTo>
                <a:lnTo>
                  <a:pt x="268287" y="142887"/>
                </a:lnTo>
                <a:lnTo>
                  <a:pt x="270548" y="136677"/>
                </a:lnTo>
                <a:lnTo>
                  <a:pt x="269544" y="131762"/>
                </a:lnTo>
                <a:lnTo>
                  <a:pt x="266776" y="130987"/>
                </a:lnTo>
                <a:lnTo>
                  <a:pt x="262750" y="134607"/>
                </a:lnTo>
                <a:lnTo>
                  <a:pt x="258724" y="135902"/>
                </a:lnTo>
                <a:lnTo>
                  <a:pt x="256959" y="132791"/>
                </a:lnTo>
                <a:lnTo>
                  <a:pt x="249161" y="130987"/>
                </a:lnTo>
                <a:lnTo>
                  <a:pt x="256197" y="129425"/>
                </a:lnTo>
                <a:lnTo>
                  <a:pt x="260235" y="129692"/>
                </a:lnTo>
                <a:lnTo>
                  <a:pt x="261988" y="126581"/>
                </a:lnTo>
                <a:lnTo>
                  <a:pt x="263753" y="123482"/>
                </a:lnTo>
                <a:lnTo>
                  <a:pt x="261988" y="117779"/>
                </a:lnTo>
                <a:lnTo>
                  <a:pt x="258724" y="111569"/>
                </a:lnTo>
                <a:lnTo>
                  <a:pt x="248145" y="106654"/>
                </a:lnTo>
                <a:lnTo>
                  <a:pt x="243624" y="101727"/>
                </a:lnTo>
                <a:lnTo>
                  <a:pt x="242862" y="102247"/>
                </a:lnTo>
                <a:lnTo>
                  <a:pt x="242112" y="106654"/>
                </a:lnTo>
                <a:lnTo>
                  <a:pt x="238836" y="110020"/>
                </a:lnTo>
                <a:lnTo>
                  <a:pt x="235318" y="108458"/>
                </a:lnTo>
                <a:lnTo>
                  <a:pt x="232041" y="109499"/>
                </a:lnTo>
                <a:lnTo>
                  <a:pt x="233552" y="117525"/>
                </a:lnTo>
                <a:lnTo>
                  <a:pt x="233298" y="119850"/>
                </a:lnTo>
                <a:lnTo>
                  <a:pt x="233045" y="117779"/>
                </a:lnTo>
                <a:lnTo>
                  <a:pt x="230022" y="118300"/>
                </a:lnTo>
                <a:lnTo>
                  <a:pt x="229527" y="117005"/>
                </a:lnTo>
                <a:lnTo>
                  <a:pt x="227507" y="114680"/>
                </a:lnTo>
                <a:lnTo>
                  <a:pt x="228015" y="108458"/>
                </a:lnTo>
                <a:lnTo>
                  <a:pt x="225501" y="108204"/>
                </a:lnTo>
                <a:lnTo>
                  <a:pt x="221970" y="113385"/>
                </a:lnTo>
                <a:lnTo>
                  <a:pt x="225247" y="105613"/>
                </a:lnTo>
                <a:lnTo>
                  <a:pt x="229527" y="99656"/>
                </a:lnTo>
                <a:lnTo>
                  <a:pt x="229019" y="98107"/>
                </a:lnTo>
                <a:lnTo>
                  <a:pt x="222224" y="99656"/>
                </a:lnTo>
                <a:lnTo>
                  <a:pt x="218198" y="99656"/>
                </a:lnTo>
                <a:lnTo>
                  <a:pt x="214172" y="105092"/>
                </a:lnTo>
                <a:lnTo>
                  <a:pt x="212407" y="106387"/>
                </a:lnTo>
                <a:lnTo>
                  <a:pt x="212661" y="101219"/>
                </a:lnTo>
                <a:lnTo>
                  <a:pt x="208635" y="103797"/>
                </a:lnTo>
                <a:lnTo>
                  <a:pt x="212915" y="98628"/>
                </a:lnTo>
                <a:lnTo>
                  <a:pt x="217195" y="95783"/>
                </a:lnTo>
                <a:lnTo>
                  <a:pt x="219201" y="92418"/>
                </a:lnTo>
                <a:lnTo>
                  <a:pt x="218198" y="86461"/>
                </a:lnTo>
                <a:lnTo>
                  <a:pt x="212915" y="84899"/>
                </a:lnTo>
                <a:lnTo>
                  <a:pt x="207632" y="84899"/>
                </a:lnTo>
                <a:lnTo>
                  <a:pt x="206120" y="83350"/>
                </a:lnTo>
                <a:lnTo>
                  <a:pt x="209143" y="78956"/>
                </a:lnTo>
                <a:lnTo>
                  <a:pt x="208381" y="74802"/>
                </a:lnTo>
                <a:lnTo>
                  <a:pt x="205867" y="68859"/>
                </a:lnTo>
                <a:lnTo>
                  <a:pt x="203352" y="67043"/>
                </a:lnTo>
                <a:lnTo>
                  <a:pt x="204355" y="64706"/>
                </a:lnTo>
                <a:lnTo>
                  <a:pt x="199072" y="62128"/>
                </a:lnTo>
                <a:lnTo>
                  <a:pt x="194043" y="61861"/>
                </a:lnTo>
                <a:lnTo>
                  <a:pt x="179184" y="54102"/>
                </a:lnTo>
                <a:lnTo>
                  <a:pt x="172389" y="53835"/>
                </a:lnTo>
                <a:lnTo>
                  <a:pt x="165100" y="57200"/>
                </a:lnTo>
                <a:lnTo>
                  <a:pt x="158800" y="63423"/>
                </a:lnTo>
                <a:lnTo>
                  <a:pt x="158546" y="68859"/>
                </a:lnTo>
                <a:lnTo>
                  <a:pt x="162572" y="72478"/>
                </a:lnTo>
                <a:lnTo>
                  <a:pt x="159562" y="73774"/>
                </a:lnTo>
                <a:lnTo>
                  <a:pt x="155537" y="73774"/>
                </a:lnTo>
                <a:lnTo>
                  <a:pt x="152768" y="77660"/>
                </a:lnTo>
                <a:lnTo>
                  <a:pt x="147980" y="70929"/>
                </a:lnTo>
                <a:lnTo>
                  <a:pt x="144703" y="74802"/>
                </a:lnTo>
                <a:lnTo>
                  <a:pt x="142189" y="73253"/>
                </a:lnTo>
                <a:lnTo>
                  <a:pt x="142443" y="69113"/>
                </a:lnTo>
                <a:lnTo>
                  <a:pt x="141440" y="64973"/>
                </a:lnTo>
                <a:lnTo>
                  <a:pt x="138417" y="71183"/>
                </a:lnTo>
                <a:lnTo>
                  <a:pt x="138417" y="73253"/>
                </a:lnTo>
                <a:lnTo>
                  <a:pt x="137160" y="79209"/>
                </a:lnTo>
                <a:lnTo>
                  <a:pt x="135140" y="78689"/>
                </a:lnTo>
                <a:lnTo>
                  <a:pt x="134137" y="83350"/>
                </a:lnTo>
                <a:lnTo>
                  <a:pt x="130619" y="89052"/>
                </a:lnTo>
                <a:lnTo>
                  <a:pt x="126593" y="92418"/>
                </a:lnTo>
                <a:lnTo>
                  <a:pt x="127343" y="89827"/>
                </a:lnTo>
                <a:lnTo>
                  <a:pt x="125336" y="86969"/>
                </a:lnTo>
                <a:lnTo>
                  <a:pt x="126593" y="84124"/>
                </a:lnTo>
                <a:lnTo>
                  <a:pt x="130111" y="84899"/>
                </a:lnTo>
                <a:lnTo>
                  <a:pt x="130619" y="83616"/>
                </a:lnTo>
                <a:lnTo>
                  <a:pt x="128600" y="80759"/>
                </a:lnTo>
                <a:lnTo>
                  <a:pt x="127343" y="80759"/>
                </a:lnTo>
                <a:lnTo>
                  <a:pt x="128854" y="74802"/>
                </a:lnTo>
                <a:lnTo>
                  <a:pt x="130365" y="70929"/>
                </a:lnTo>
                <a:lnTo>
                  <a:pt x="132880" y="59537"/>
                </a:lnTo>
                <a:lnTo>
                  <a:pt x="134391" y="54876"/>
                </a:lnTo>
                <a:lnTo>
                  <a:pt x="130365" y="50736"/>
                </a:lnTo>
                <a:lnTo>
                  <a:pt x="128346" y="45554"/>
                </a:lnTo>
                <a:lnTo>
                  <a:pt x="127850" y="43230"/>
                </a:lnTo>
                <a:lnTo>
                  <a:pt x="130365" y="41160"/>
                </a:lnTo>
                <a:lnTo>
                  <a:pt x="130619" y="38303"/>
                </a:lnTo>
                <a:lnTo>
                  <a:pt x="128854" y="34683"/>
                </a:lnTo>
                <a:lnTo>
                  <a:pt x="124828" y="31572"/>
                </a:lnTo>
                <a:lnTo>
                  <a:pt x="119545" y="29768"/>
                </a:lnTo>
                <a:lnTo>
                  <a:pt x="123063" y="25628"/>
                </a:lnTo>
                <a:lnTo>
                  <a:pt x="121805" y="12166"/>
                </a:lnTo>
                <a:lnTo>
                  <a:pt x="119545" y="8534"/>
                </a:lnTo>
                <a:lnTo>
                  <a:pt x="118287" y="5689"/>
                </a:lnTo>
                <a:lnTo>
                  <a:pt x="104940" y="6730"/>
                </a:lnTo>
                <a:lnTo>
                  <a:pt x="100914" y="6464"/>
                </a:lnTo>
                <a:lnTo>
                  <a:pt x="98145" y="8534"/>
                </a:lnTo>
                <a:lnTo>
                  <a:pt x="95123" y="9575"/>
                </a:lnTo>
                <a:lnTo>
                  <a:pt x="90093" y="12674"/>
                </a:lnTo>
                <a:lnTo>
                  <a:pt x="85318" y="17602"/>
                </a:lnTo>
                <a:lnTo>
                  <a:pt x="89344" y="21742"/>
                </a:lnTo>
                <a:lnTo>
                  <a:pt x="88328" y="26657"/>
                </a:lnTo>
                <a:lnTo>
                  <a:pt x="87325" y="23812"/>
                </a:lnTo>
                <a:lnTo>
                  <a:pt x="85559" y="20701"/>
                </a:lnTo>
                <a:lnTo>
                  <a:pt x="81788" y="18897"/>
                </a:lnTo>
                <a:lnTo>
                  <a:pt x="77254" y="20967"/>
                </a:lnTo>
                <a:lnTo>
                  <a:pt x="76504" y="24333"/>
                </a:lnTo>
                <a:lnTo>
                  <a:pt x="78765" y="30543"/>
                </a:lnTo>
                <a:lnTo>
                  <a:pt x="76250" y="28994"/>
                </a:lnTo>
                <a:lnTo>
                  <a:pt x="73228" y="24333"/>
                </a:lnTo>
                <a:lnTo>
                  <a:pt x="69710" y="25107"/>
                </a:lnTo>
                <a:lnTo>
                  <a:pt x="68452" y="29768"/>
                </a:lnTo>
                <a:lnTo>
                  <a:pt x="71716" y="33908"/>
                </a:lnTo>
                <a:lnTo>
                  <a:pt x="86575" y="39598"/>
                </a:lnTo>
                <a:lnTo>
                  <a:pt x="85813" y="41414"/>
                </a:lnTo>
                <a:lnTo>
                  <a:pt x="81533" y="40373"/>
                </a:lnTo>
                <a:lnTo>
                  <a:pt x="66941" y="35725"/>
                </a:lnTo>
                <a:lnTo>
                  <a:pt x="66433" y="38303"/>
                </a:lnTo>
                <a:lnTo>
                  <a:pt x="64922" y="37274"/>
                </a:lnTo>
                <a:lnTo>
                  <a:pt x="62915" y="38303"/>
                </a:lnTo>
                <a:lnTo>
                  <a:pt x="65684" y="40373"/>
                </a:lnTo>
                <a:lnTo>
                  <a:pt x="69456" y="41414"/>
                </a:lnTo>
                <a:lnTo>
                  <a:pt x="73736" y="45809"/>
                </a:lnTo>
                <a:lnTo>
                  <a:pt x="78524" y="48145"/>
                </a:lnTo>
                <a:lnTo>
                  <a:pt x="83299" y="52806"/>
                </a:lnTo>
                <a:lnTo>
                  <a:pt x="80276" y="53581"/>
                </a:lnTo>
                <a:lnTo>
                  <a:pt x="70459" y="45554"/>
                </a:lnTo>
                <a:lnTo>
                  <a:pt x="64173" y="44005"/>
                </a:lnTo>
                <a:lnTo>
                  <a:pt x="61150" y="44259"/>
                </a:lnTo>
                <a:lnTo>
                  <a:pt x="59893" y="46850"/>
                </a:lnTo>
                <a:lnTo>
                  <a:pt x="60147" y="54355"/>
                </a:lnTo>
                <a:lnTo>
                  <a:pt x="62407" y="61353"/>
                </a:lnTo>
                <a:lnTo>
                  <a:pt x="61150" y="63677"/>
                </a:lnTo>
                <a:lnTo>
                  <a:pt x="62915" y="68072"/>
                </a:lnTo>
                <a:lnTo>
                  <a:pt x="67691" y="70929"/>
                </a:lnTo>
                <a:lnTo>
                  <a:pt x="70218" y="70929"/>
                </a:lnTo>
                <a:lnTo>
                  <a:pt x="71716" y="69367"/>
                </a:lnTo>
                <a:lnTo>
                  <a:pt x="72478" y="70662"/>
                </a:lnTo>
                <a:lnTo>
                  <a:pt x="70967" y="75323"/>
                </a:lnTo>
                <a:lnTo>
                  <a:pt x="68452" y="78168"/>
                </a:lnTo>
                <a:lnTo>
                  <a:pt x="63919" y="77393"/>
                </a:lnTo>
                <a:lnTo>
                  <a:pt x="62661" y="81280"/>
                </a:lnTo>
                <a:lnTo>
                  <a:pt x="62407" y="84124"/>
                </a:lnTo>
                <a:lnTo>
                  <a:pt x="56870" y="88785"/>
                </a:lnTo>
                <a:lnTo>
                  <a:pt x="57632" y="91630"/>
                </a:lnTo>
                <a:lnTo>
                  <a:pt x="61658" y="94221"/>
                </a:lnTo>
                <a:lnTo>
                  <a:pt x="61658" y="98628"/>
                </a:lnTo>
                <a:lnTo>
                  <a:pt x="65176" y="103022"/>
                </a:lnTo>
                <a:lnTo>
                  <a:pt x="70459" y="105092"/>
                </a:lnTo>
                <a:lnTo>
                  <a:pt x="74244" y="105092"/>
                </a:lnTo>
                <a:lnTo>
                  <a:pt x="74993" y="108458"/>
                </a:lnTo>
                <a:lnTo>
                  <a:pt x="74244" y="114160"/>
                </a:lnTo>
                <a:lnTo>
                  <a:pt x="74244" y="115709"/>
                </a:lnTo>
                <a:lnTo>
                  <a:pt x="72987" y="117779"/>
                </a:lnTo>
                <a:lnTo>
                  <a:pt x="73228" y="121920"/>
                </a:lnTo>
                <a:lnTo>
                  <a:pt x="72987" y="125552"/>
                </a:lnTo>
                <a:lnTo>
                  <a:pt x="72478" y="130467"/>
                </a:lnTo>
                <a:lnTo>
                  <a:pt x="70713" y="135902"/>
                </a:lnTo>
                <a:lnTo>
                  <a:pt x="69202" y="134353"/>
                </a:lnTo>
                <a:lnTo>
                  <a:pt x="69710" y="129425"/>
                </a:lnTo>
                <a:lnTo>
                  <a:pt x="70713" y="126847"/>
                </a:lnTo>
                <a:lnTo>
                  <a:pt x="69710" y="125552"/>
                </a:lnTo>
                <a:lnTo>
                  <a:pt x="68198" y="126581"/>
                </a:lnTo>
                <a:lnTo>
                  <a:pt x="63919" y="126060"/>
                </a:lnTo>
                <a:lnTo>
                  <a:pt x="60896" y="126847"/>
                </a:lnTo>
                <a:lnTo>
                  <a:pt x="57124" y="128917"/>
                </a:lnTo>
                <a:lnTo>
                  <a:pt x="52095" y="133312"/>
                </a:lnTo>
                <a:lnTo>
                  <a:pt x="47815" y="132791"/>
                </a:lnTo>
                <a:lnTo>
                  <a:pt x="54101" y="128130"/>
                </a:lnTo>
                <a:lnTo>
                  <a:pt x="57124" y="124510"/>
                </a:lnTo>
                <a:lnTo>
                  <a:pt x="63411" y="123215"/>
                </a:lnTo>
                <a:lnTo>
                  <a:pt x="64427" y="121666"/>
                </a:lnTo>
                <a:lnTo>
                  <a:pt x="67449" y="120370"/>
                </a:lnTo>
                <a:lnTo>
                  <a:pt x="70713" y="120891"/>
                </a:lnTo>
                <a:lnTo>
                  <a:pt x="70713" y="119075"/>
                </a:lnTo>
                <a:lnTo>
                  <a:pt x="69710" y="115455"/>
                </a:lnTo>
                <a:lnTo>
                  <a:pt x="68948" y="113385"/>
                </a:lnTo>
                <a:lnTo>
                  <a:pt x="64173" y="112090"/>
                </a:lnTo>
                <a:lnTo>
                  <a:pt x="51587" y="93446"/>
                </a:lnTo>
                <a:lnTo>
                  <a:pt x="49326" y="86461"/>
                </a:lnTo>
                <a:lnTo>
                  <a:pt x="49822" y="79209"/>
                </a:lnTo>
                <a:lnTo>
                  <a:pt x="51841" y="70929"/>
                </a:lnTo>
                <a:lnTo>
                  <a:pt x="49822" y="65227"/>
                </a:lnTo>
                <a:lnTo>
                  <a:pt x="46558" y="59270"/>
                </a:lnTo>
                <a:lnTo>
                  <a:pt x="46812" y="51257"/>
                </a:lnTo>
                <a:lnTo>
                  <a:pt x="52095" y="40119"/>
                </a:lnTo>
                <a:lnTo>
                  <a:pt x="53098" y="32093"/>
                </a:lnTo>
                <a:lnTo>
                  <a:pt x="55867" y="26403"/>
                </a:lnTo>
                <a:lnTo>
                  <a:pt x="59385" y="22771"/>
                </a:lnTo>
                <a:lnTo>
                  <a:pt x="62153" y="17335"/>
                </a:lnTo>
                <a:lnTo>
                  <a:pt x="69202" y="9829"/>
                </a:lnTo>
                <a:lnTo>
                  <a:pt x="71716" y="6464"/>
                </a:lnTo>
                <a:lnTo>
                  <a:pt x="71716" y="5435"/>
                </a:lnTo>
                <a:lnTo>
                  <a:pt x="70218" y="4140"/>
                </a:lnTo>
                <a:lnTo>
                  <a:pt x="67945" y="2070"/>
                </a:lnTo>
                <a:lnTo>
                  <a:pt x="51841" y="0"/>
                </a:lnTo>
                <a:lnTo>
                  <a:pt x="47815" y="774"/>
                </a:lnTo>
                <a:lnTo>
                  <a:pt x="36741" y="5168"/>
                </a:lnTo>
                <a:lnTo>
                  <a:pt x="28689" y="10871"/>
                </a:lnTo>
                <a:lnTo>
                  <a:pt x="20383" y="19672"/>
                </a:lnTo>
                <a:lnTo>
                  <a:pt x="18872" y="26136"/>
                </a:lnTo>
                <a:lnTo>
                  <a:pt x="15341" y="30543"/>
                </a:lnTo>
                <a:lnTo>
                  <a:pt x="13830" y="31838"/>
                </a:lnTo>
                <a:lnTo>
                  <a:pt x="12331" y="34683"/>
                </a:lnTo>
                <a:lnTo>
                  <a:pt x="11061" y="38569"/>
                </a:lnTo>
                <a:lnTo>
                  <a:pt x="12826" y="42456"/>
                </a:lnTo>
                <a:lnTo>
                  <a:pt x="9804" y="44526"/>
                </a:lnTo>
                <a:lnTo>
                  <a:pt x="9563" y="51511"/>
                </a:lnTo>
                <a:lnTo>
                  <a:pt x="12077" y="52806"/>
                </a:lnTo>
                <a:lnTo>
                  <a:pt x="7289" y="52806"/>
                </a:lnTo>
                <a:lnTo>
                  <a:pt x="6032" y="59537"/>
                </a:lnTo>
                <a:lnTo>
                  <a:pt x="4025" y="61086"/>
                </a:lnTo>
                <a:lnTo>
                  <a:pt x="3518" y="67564"/>
                </a:lnTo>
                <a:lnTo>
                  <a:pt x="1752" y="70929"/>
                </a:lnTo>
                <a:lnTo>
                  <a:pt x="3009" y="80238"/>
                </a:lnTo>
                <a:lnTo>
                  <a:pt x="6794" y="80238"/>
                </a:lnTo>
                <a:lnTo>
                  <a:pt x="4267" y="81800"/>
                </a:lnTo>
                <a:lnTo>
                  <a:pt x="1752" y="85420"/>
                </a:lnTo>
                <a:lnTo>
                  <a:pt x="0" y="89827"/>
                </a:lnTo>
                <a:lnTo>
                  <a:pt x="1752" y="95516"/>
                </a:lnTo>
                <a:lnTo>
                  <a:pt x="3263" y="98628"/>
                </a:lnTo>
                <a:lnTo>
                  <a:pt x="749" y="103797"/>
                </a:lnTo>
                <a:lnTo>
                  <a:pt x="749" y="114160"/>
                </a:lnTo>
                <a:lnTo>
                  <a:pt x="2006" y="117525"/>
                </a:lnTo>
                <a:lnTo>
                  <a:pt x="3009" y="119075"/>
                </a:lnTo>
                <a:lnTo>
                  <a:pt x="15595" y="121920"/>
                </a:lnTo>
                <a:lnTo>
                  <a:pt x="28943" y="123215"/>
                </a:lnTo>
                <a:lnTo>
                  <a:pt x="31712" y="126847"/>
                </a:lnTo>
                <a:lnTo>
                  <a:pt x="36487" y="130987"/>
                </a:lnTo>
                <a:lnTo>
                  <a:pt x="40767" y="133578"/>
                </a:lnTo>
                <a:lnTo>
                  <a:pt x="32969" y="136677"/>
                </a:lnTo>
                <a:lnTo>
                  <a:pt x="26923" y="137198"/>
                </a:lnTo>
                <a:lnTo>
                  <a:pt x="18364" y="132016"/>
                </a:lnTo>
                <a:lnTo>
                  <a:pt x="13335" y="131762"/>
                </a:lnTo>
                <a:lnTo>
                  <a:pt x="9309" y="130467"/>
                </a:lnTo>
                <a:lnTo>
                  <a:pt x="11315" y="133312"/>
                </a:lnTo>
                <a:lnTo>
                  <a:pt x="9563" y="137718"/>
                </a:lnTo>
                <a:lnTo>
                  <a:pt x="12077" y="141858"/>
                </a:lnTo>
                <a:lnTo>
                  <a:pt x="15341" y="148844"/>
                </a:lnTo>
                <a:lnTo>
                  <a:pt x="20878" y="155841"/>
                </a:lnTo>
                <a:lnTo>
                  <a:pt x="29692" y="161531"/>
                </a:lnTo>
                <a:lnTo>
                  <a:pt x="26416" y="162305"/>
                </a:lnTo>
                <a:lnTo>
                  <a:pt x="31203" y="164122"/>
                </a:lnTo>
                <a:lnTo>
                  <a:pt x="31712" y="162560"/>
                </a:lnTo>
                <a:lnTo>
                  <a:pt x="35483" y="162305"/>
                </a:lnTo>
                <a:lnTo>
                  <a:pt x="42024" y="163601"/>
                </a:lnTo>
                <a:lnTo>
                  <a:pt x="46812" y="162305"/>
                </a:lnTo>
                <a:lnTo>
                  <a:pt x="48818" y="156870"/>
                </a:lnTo>
                <a:lnTo>
                  <a:pt x="49326" y="164376"/>
                </a:lnTo>
                <a:lnTo>
                  <a:pt x="52590" y="169811"/>
                </a:lnTo>
                <a:lnTo>
                  <a:pt x="56870" y="174218"/>
                </a:lnTo>
                <a:lnTo>
                  <a:pt x="63665" y="176542"/>
                </a:lnTo>
                <a:lnTo>
                  <a:pt x="66687" y="176542"/>
                </a:lnTo>
                <a:lnTo>
                  <a:pt x="62915" y="173951"/>
                </a:lnTo>
                <a:lnTo>
                  <a:pt x="66687" y="173443"/>
                </a:lnTo>
                <a:lnTo>
                  <a:pt x="73482" y="176022"/>
                </a:lnTo>
                <a:lnTo>
                  <a:pt x="86575" y="178104"/>
                </a:lnTo>
                <a:lnTo>
                  <a:pt x="90093" y="180175"/>
                </a:lnTo>
                <a:lnTo>
                  <a:pt x="90601" y="178358"/>
                </a:lnTo>
                <a:lnTo>
                  <a:pt x="96634" y="175514"/>
                </a:lnTo>
                <a:lnTo>
                  <a:pt x="105448" y="181724"/>
                </a:lnTo>
                <a:lnTo>
                  <a:pt x="109473" y="181978"/>
                </a:lnTo>
                <a:lnTo>
                  <a:pt x="109982" y="183273"/>
                </a:lnTo>
                <a:lnTo>
                  <a:pt x="111239" y="181203"/>
                </a:lnTo>
                <a:lnTo>
                  <a:pt x="110985" y="181724"/>
                </a:lnTo>
                <a:lnTo>
                  <a:pt x="112750" y="183540"/>
                </a:lnTo>
                <a:lnTo>
                  <a:pt x="114503" y="179387"/>
                </a:lnTo>
                <a:lnTo>
                  <a:pt x="118033" y="177838"/>
                </a:lnTo>
                <a:lnTo>
                  <a:pt x="121551" y="180175"/>
                </a:lnTo>
                <a:lnTo>
                  <a:pt x="124828" y="185864"/>
                </a:lnTo>
                <a:lnTo>
                  <a:pt x="127343" y="185864"/>
                </a:lnTo>
                <a:lnTo>
                  <a:pt x="126085" y="182245"/>
                </a:lnTo>
                <a:lnTo>
                  <a:pt x="121056" y="176022"/>
                </a:lnTo>
                <a:lnTo>
                  <a:pt x="116268" y="173951"/>
                </a:lnTo>
                <a:lnTo>
                  <a:pt x="116776" y="170586"/>
                </a:lnTo>
                <a:lnTo>
                  <a:pt x="130111" y="174993"/>
                </a:lnTo>
                <a:lnTo>
                  <a:pt x="133388" y="176542"/>
                </a:lnTo>
                <a:lnTo>
                  <a:pt x="136651" y="174993"/>
                </a:lnTo>
                <a:lnTo>
                  <a:pt x="138163" y="176542"/>
                </a:lnTo>
                <a:lnTo>
                  <a:pt x="139928" y="176542"/>
                </a:lnTo>
                <a:lnTo>
                  <a:pt x="143205" y="183019"/>
                </a:lnTo>
                <a:lnTo>
                  <a:pt x="149999" y="180682"/>
                </a:lnTo>
                <a:lnTo>
                  <a:pt x="155537" y="180175"/>
                </a:lnTo>
                <a:lnTo>
                  <a:pt x="157289" y="177063"/>
                </a:lnTo>
                <a:lnTo>
                  <a:pt x="156032" y="170586"/>
                </a:lnTo>
                <a:lnTo>
                  <a:pt x="152260" y="161531"/>
                </a:lnTo>
                <a:lnTo>
                  <a:pt x="148742" y="162052"/>
                </a:lnTo>
                <a:lnTo>
                  <a:pt x="146215" y="159981"/>
                </a:lnTo>
                <a:lnTo>
                  <a:pt x="149237" y="157124"/>
                </a:lnTo>
                <a:lnTo>
                  <a:pt x="156032" y="158940"/>
                </a:lnTo>
                <a:lnTo>
                  <a:pt x="164338" y="168008"/>
                </a:lnTo>
                <a:lnTo>
                  <a:pt x="165595" y="165150"/>
                </a:lnTo>
                <a:lnTo>
                  <a:pt x="168618" y="167220"/>
                </a:lnTo>
                <a:lnTo>
                  <a:pt x="172148" y="166446"/>
                </a:lnTo>
                <a:lnTo>
                  <a:pt x="172389" y="183019"/>
                </a:lnTo>
                <a:lnTo>
                  <a:pt x="174663" y="185343"/>
                </a:lnTo>
                <a:lnTo>
                  <a:pt x="176415" y="181203"/>
                </a:lnTo>
                <a:lnTo>
                  <a:pt x="178942" y="183273"/>
                </a:lnTo>
                <a:lnTo>
                  <a:pt x="181952" y="183019"/>
                </a:lnTo>
                <a:lnTo>
                  <a:pt x="183210" y="184823"/>
                </a:lnTo>
                <a:lnTo>
                  <a:pt x="182968" y="187934"/>
                </a:lnTo>
                <a:lnTo>
                  <a:pt x="179946" y="190525"/>
                </a:lnTo>
                <a:lnTo>
                  <a:pt x="182968" y="190779"/>
                </a:lnTo>
                <a:lnTo>
                  <a:pt x="185737" y="192849"/>
                </a:lnTo>
                <a:lnTo>
                  <a:pt x="188747" y="196481"/>
                </a:lnTo>
                <a:lnTo>
                  <a:pt x="198069" y="205282"/>
                </a:lnTo>
                <a:lnTo>
                  <a:pt x="199326" y="211239"/>
                </a:lnTo>
                <a:lnTo>
                  <a:pt x="194284" y="215633"/>
                </a:lnTo>
                <a:lnTo>
                  <a:pt x="189255" y="214337"/>
                </a:lnTo>
                <a:lnTo>
                  <a:pt x="185483" y="214337"/>
                </a:lnTo>
                <a:lnTo>
                  <a:pt x="186994" y="221068"/>
                </a:lnTo>
                <a:lnTo>
                  <a:pt x="186232" y="229616"/>
                </a:lnTo>
                <a:lnTo>
                  <a:pt x="191516" y="227800"/>
                </a:lnTo>
                <a:lnTo>
                  <a:pt x="199072" y="222364"/>
                </a:lnTo>
                <a:lnTo>
                  <a:pt x="200837" y="218224"/>
                </a:lnTo>
                <a:lnTo>
                  <a:pt x="204355" y="219773"/>
                </a:lnTo>
                <a:lnTo>
                  <a:pt x="208635" y="215900"/>
                </a:lnTo>
                <a:lnTo>
                  <a:pt x="213664" y="214604"/>
                </a:lnTo>
                <a:lnTo>
                  <a:pt x="218452" y="215633"/>
                </a:lnTo>
                <a:lnTo>
                  <a:pt x="210400" y="218224"/>
                </a:lnTo>
                <a:lnTo>
                  <a:pt x="211912" y="219519"/>
                </a:lnTo>
                <a:lnTo>
                  <a:pt x="210146" y="223405"/>
                </a:lnTo>
                <a:lnTo>
                  <a:pt x="215938" y="230911"/>
                </a:lnTo>
                <a:lnTo>
                  <a:pt x="219455" y="234531"/>
                </a:lnTo>
                <a:lnTo>
                  <a:pt x="220967" y="233235"/>
                </a:lnTo>
                <a:lnTo>
                  <a:pt x="219201" y="229616"/>
                </a:lnTo>
                <a:lnTo>
                  <a:pt x="219455" y="227025"/>
                </a:lnTo>
                <a:lnTo>
                  <a:pt x="224485" y="228574"/>
                </a:lnTo>
                <a:lnTo>
                  <a:pt x="223990" y="238163"/>
                </a:lnTo>
                <a:lnTo>
                  <a:pt x="225247" y="242303"/>
                </a:lnTo>
                <a:lnTo>
                  <a:pt x="229527" y="245668"/>
                </a:lnTo>
                <a:lnTo>
                  <a:pt x="232791" y="243598"/>
                </a:lnTo>
                <a:lnTo>
                  <a:pt x="236321" y="249288"/>
                </a:lnTo>
                <a:lnTo>
                  <a:pt x="237070" y="255765"/>
                </a:lnTo>
                <a:lnTo>
                  <a:pt x="238582" y="259905"/>
                </a:lnTo>
                <a:lnTo>
                  <a:pt x="240347" y="262496"/>
                </a:lnTo>
                <a:lnTo>
                  <a:pt x="241096" y="268440"/>
                </a:lnTo>
                <a:lnTo>
                  <a:pt x="242862" y="271551"/>
                </a:lnTo>
                <a:lnTo>
                  <a:pt x="243370" y="276733"/>
                </a:lnTo>
                <a:lnTo>
                  <a:pt x="244119" y="280873"/>
                </a:lnTo>
                <a:lnTo>
                  <a:pt x="245630" y="281901"/>
                </a:lnTo>
                <a:lnTo>
                  <a:pt x="244373" y="285534"/>
                </a:lnTo>
                <a:lnTo>
                  <a:pt x="242608" y="288378"/>
                </a:lnTo>
                <a:lnTo>
                  <a:pt x="239344" y="290195"/>
                </a:lnTo>
                <a:lnTo>
                  <a:pt x="237070" y="292519"/>
                </a:lnTo>
                <a:lnTo>
                  <a:pt x="236829" y="301840"/>
                </a:lnTo>
                <a:lnTo>
                  <a:pt x="235813" y="302869"/>
                </a:lnTo>
                <a:lnTo>
                  <a:pt x="232549" y="303657"/>
                </a:lnTo>
                <a:lnTo>
                  <a:pt x="229273" y="308305"/>
                </a:lnTo>
                <a:lnTo>
                  <a:pt x="225247" y="311670"/>
                </a:lnTo>
                <a:lnTo>
                  <a:pt x="221970" y="316852"/>
                </a:lnTo>
                <a:lnTo>
                  <a:pt x="216687" y="321513"/>
                </a:lnTo>
                <a:lnTo>
                  <a:pt x="217195" y="324624"/>
                </a:lnTo>
                <a:lnTo>
                  <a:pt x="220713" y="330060"/>
                </a:lnTo>
                <a:lnTo>
                  <a:pt x="224993" y="334454"/>
                </a:lnTo>
                <a:lnTo>
                  <a:pt x="225996" y="339115"/>
                </a:lnTo>
                <a:lnTo>
                  <a:pt x="228523" y="339890"/>
                </a:lnTo>
                <a:lnTo>
                  <a:pt x="228523" y="346367"/>
                </a:lnTo>
                <a:lnTo>
                  <a:pt x="223735" y="343776"/>
                </a:lnTo>
                <a:lnTo>
                  <a:pt x="223481" y="345071"/>
                </a:lnTo>
                <a:lnTo>
                  <a:pt x="219964" y="343522"/>
                </a:lnTo>
                <a:lnTo>
                  <a:pt x="219201" y="345325"/>
                </a:lnTo>
                <a:lnTo>
                  <a:pt x="216941" y="346100"/>
                </a:lnTo>
                <a:lnTo>
                  <a:pt x="212915" y="348691"/>
                </a:lnTo>
                <a:lnTo>
                  <a:pt x="206870" y="348691"/>
                </a:lnTo>
                <a:lnTo>
                  <a:pt x="206375" y="352056"/>
                </a:lnTo>
                <a:lnTo>
                  <a:pt x="204101" y="353098"/>
                </a:lnTo>
                <a:lnTo>
                  <a:pt x="199580" y="350507"/>
                </a:lnTo>
                <a:lnTo>
                  <a:pt x="192532" y="351548"/>
                </a:lnTo>
                <a:lnTo>
                  <a:pt x="186994" y="348957"/>
                </a:lnTo>
                <a:lnTo>
                  <a:pt x="183972" y="348957"/>
                </a:lnTo>
                <a:lnTo>
                  <a:pt x="180695" y="347916"/>
                </a:lnTo>
                <a:lnTo>
                  <a:pt x="178942" y="346367"/>
                </a:lnTo>
                <a:lnTo>
                  <a:pt x="176174" y="346621"/>
                </a:lnTo>
                <a:lnTo>
                  <a:pt x="177926" y="349465"/>
                </a:lnTo>
                <a:lnTo>
                  <a:pt x="175412" y="349465"/>
                </a:lnTo>
                <a:lnTo>
                  <a:pt x="176174" y="355688"/>
                </a:lnTo>
                <a:lnTo>
                  <a:pt x="173151" y="356717"/>
                </a:lnTo>
                <a:lnTo>
                  <a:pt x="168109" y="360603"/>
                </a:lnTo>
                <a:lnTo>
                  <a:pt x="166357" y="364490"/>
                </a:lnTo>
                <a:lnTo>
                  <a:pt x="165595" y="368884"/>
                </a:lnTo>
                <a:lnTo>
                  <a:pt x="165849" y="373024"/>
                </a:lnTo>
                <a:lnTo>
                  <a:pt x="168109" y="378460"/>
                </a:lnTo>
                <a:lnTo>
                  <a:pt x="171132" y="381317"/>
                </a:lnTo>
                <a:lnTo>
                  <a:pt x="173647" y="381317"/>
                </a:lnTo>
                <a:lnTo>
                  <a:pt x="176669" y="385191"/>
                </a:lnTo>
                <a:lnTo>
                  <a:pt x="178689" y="384416"/>
                </a:lnTo>
                <a:lnTo>
                  <a:pt x="183972" y="385978"/>
                </a:lnTo>
                <a:lnTo>
                  <a:pt x="185483" y="387261"/>
                </a:lnTo>
                <a:lnTo>
                  <a:pt x="185978" y="386486"/>
                </a:lnTo>
                <a:lnTo>
                  <a:pt x="191516" y="384936"/>
                </a:lnTo>
                <a:lnTo>
                  <a:pt x="191020" y="382612"/>
                </a:lnTo>
                <a:lnTo>
                  <a:pt x="195300" y="382346"/>
                </a:lnTo>
                <a:lnTo>
                  <a:pt x="197053" y="381317"/>
                </a:lnTo>
                <a:lnTo>
                  <a:pt x="197561" y="378726"/>
                </a:lnTo>
                <a:lnTo>
                  <a:pt x="196303" y="375881"/>
                </a:lnTo>
                <a:lnTo>
                  <a:pt x="199326" y="374586"/>
                </a:lnTo>
                <a:lnTo>
                  <a:pt x="203098" y="374586"/>
                </a:lnTo>
                <a:lnTo>
                  <a:pt x="204355" y="377164"/>
                </a:lnTo>
                <a:lnTo>
                  <a:pt x="204863" y="379755"/>
                </a:lnTo>
                <a:lnTo>
                  <a:pt x="211404" y="380022"/>
                </a:lnTo>
                <a:lnTo>
                  <a:pt x="213664" y="381050"/>
                </a:lnTo>
                <a:lnTo>
                  <a:pt x="213169" y="378205"/>
                </a:lnTo>
                <a:lnTo>
                  <a:pt x="215176" y="376135"/>
                </a:lnTo>
                <a:lnTo>
                  <a:pt x="215684" y="377952"/>
                </a:lnTo>
                <a:lnTo>
                  <a:pt x="213169" y="373024"/>
                </a:lnTo>
                <a:lnTo>
                  <a:pt x="210146" y="371729"/>
                </a:lnTo>
                <a:lnTo>
                  <a:pt x="209893" y="368363"/>
                </a:lnTo>
                <a:lnTo>
                  <a:pt x="212915" y="367334"/>
                </a:lnTo>
                <a:lnTo>
                  <a:pt x="214172" y="365785"/>
                </a:lnTo>
                <a:lnTo>
                  <a:pt x="214172" y="368884"/>
                </a:lnTo>
                <a:lnTo>
                  <a:pt x="214426" y="371475"/>
                </a:lnTo>
                <a:lnTo>
                  <a:pt x="216433" y="369150"/>
                </a:lnTo>
                <a:lnTo>
                  <a:pt x="216941" y="371475"/>
                </a:lnTo>
                <a:lnTo>
                  <a:pt x="219201" y="373811"/>
                </a:lnTo>
                <a:lnTo>
                  <a:pt x="220459" y="372516"/>
                </a:lnTo>
                <a:lnTo>
                  <a:pt x="222732" y="371475"/>
                </a:lnTo>
                <a:lnTo>
                  <a:pt x="223735" y="371729"/>
                </a:lnTo>
                <a:lnTo>
                  <a:pt x="225996" y="375361"/>
                </a:lnTo>
                <a:lnTo>
                  <a:pt x="228015" y="373811"/>
                </a:lnTo>
                <a:lnTo>
                  <a:pt x="230022" y="374319"/>
                </a:lnTo>
                <a:lnTo>
                  <a:pt x="231292" y="376910"/>
                </a:lnTo>
                <a:lnTo>
                  <a:pt x="230530" y="378460"/>
                </a:lnTo>
                <a:lnTo>
                  <a:pt x="230784" y="381317"/>
                </a:lnTo>
                <a:lnTo>
                  <a:pt x="231787" y="384416"/>
                </a:lnTo>
                <a:lnTo>
                  <a:pt x="233298" y="383641"/>
                </a:lnTo>
                <a:lnTo>
                  <a:pt x="236067" y="387781"/>
                </a:lnTo>
                <a:lnTo>
                  <a:pt x="236829" y="390118"/>
                </a:lnTo>
                <a:lnTo>
                  <a:pt x="236321" y="392188"/>
                </a:lnTo>
                <a:lnTo>
                  <a:pt x="237070" y="392963"/>
                </a:lnTo>
                <a:lnTo>
                  <a:pt x="237324" y="395554"/>
                </a:lnTo>
                <a:lnTo>
                  <a:pt x="239344" y="395033"/>
                </a:lnTo>
                <a:lnTo>
                  <a:pt x="240347" y="395554"/>
                </a:lnTo>
                <a:lnTo>
                  <a:pt x="242366" y="399694"/>
                </a:lnTo>
                <a:lnTo>
                  <a:pt x="243624" y="400469"/>
                </a:lnTo>
                <a:lnTo>
                  <a:pt x="245376" y="398919"/>
                </a:lnTo>
                <a:lnTo>
                  <a:pt x="246633" y="399440"/>
                </a:lnTo>
                <a:lnTo>
                  <a:pt x="246633" y="401243"/>
                </a:lnTo>
                <a:lnTo>
                  <a:pt x="248145" y="403834"/>
                </a:lnTo>
                <a:lnTo>
                  <a:pt x="250164" y="404609"/>
                </a:lnTo>
                <a:lnTo>
                  <a:pt x="250418" y="402285"/>
                </a:lnTo>
                <a:lnTo>
                  <a:pt x="251929" y="399173"/>
                </a:lnTo>
                <a:lnTo>
                  <a:pt x="254698" y="403580"/>
                </a:lnTo>
                <a:lnTo>
                  <a:pt x="256197" y="404609"/>
                </a:lnTo>
                <a:lnTo>
                  <a:pt x="257213" y="406679"/>
                </a:lnTo>
                <a:lnTo>
                  <a:pt x="259981" y="406679"/>
                </a:lnTo>
                <a:lnTo>
                  <a:pt x="256451" y="410819"/>
                </a:lnTo>
                <a:lnTo>
                  <a:pt x="252425" y="412381"/>
                </a:lnTo>
                <a:lnTo>
                  <a:pt x="249656" y="408749"/>
                </a:lnTo>
                <a:lnTo>
                  <a:pt x="251168" y="412889"/>
                </a:lnTo>
                <a:lnTo>
                  <a:pt x="255193" y="421436"/>
                </a:lnTo>
                <a:lnTo>
                  <a:pt x="257708" y="421957"/>
                </a:lnTo>
                <a:lnTo>
                  <a:pt x="260476" y="425323"/>
                </a:lnTo>
                <a:lnTo>
                  <a:pt x="260985" y="426097"/>
                </a:lnTo>
              </a:path>
            </a:pathLst>
          </a:custGeom>
          <a:solidFill>
            <a:srgbClr val="A7A7A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1627517" y="2625728"/>
            <a:ext cx="1179868" cy="838276"/>
          </a:xfrm>
          <a:custGeom>
            <a:avLst/>
            <a:gdLst>
              <a:gd name="connsiteX0" fmla="*/ 1175334 w 1179868"/>
              <a:gd name="connsiteY0" fmla="*/ 621195 h 838276"/>
              <a:gd name="connsiteX1" fmla="*/ 1177848 w 1179868"/>
              <a:gd name="connsiteY1" fmla="*/ 623011 h 838276"/>
              <a:gd name="connsiteX2" fmla="*/ 1179360 w 1179868"/>
              <a:gd name="connsiteY2" fmla="*/ 624827 h 838276"/>
              <a:gd name="connsiteX3" fmla="*/ 1177099 w 1179868"/>
              <a:gd name="connsiteY3" fmla="*/ 627672 h 838276"/>
              <a:gd name="connsiteX4" fmla="*/ 1174330 w 1179868"/>
              <a:gd name="connsiteY4" fmla="*/ 631291 h 838276"/>
              <a:gd name="connsiteX5" fmla="*/ 1169797 w 1179868"/>
              <a:gd name="connsiteY5" fmla="*/ 634403 h 838276"/>
              <a:gd name="connsiteX6" fmla="*/ 1165771 w 1179868"/>
              <a:gd name="connsiteY6" fmla="*/ 639584 h 838276"/>
              <a:gd name="connsiteX7" fmla="*/ 1163002 w 1179868"/>
              <a:gd name="connsiteY7" fmla="*/ 639851 h 838276"/>
              <a:gd name="connsiteX8" fmla="*/ 1162240 w 1179868"/>
              <a:gd name="connsiteY8" fmla="*/ 641146 h 838276"/>
              <a:gd name="connsiteX9" fmla="*/ 1158468 w 1179868"/>
              <a:gd name="connsiteY9" fmla="*/ 641146 h 838276"/>
              <a:gd name="connsiteX10" fmla="*/ 1152677 w 1179868"/>
              <a:gd name="connsiteY10" fmla="*/ 640879 h 838276"/>
              <a:gd name="connsiteX11" fmla="*/ 1149146 w 1179868"/>
              <a:gd name="connsiteY11" fmla="*/ 642696 h 838276"/>
              <a:gd name="connsiteX12" fmla="*/ 1141348 w 1179868"/>
              <a:gd name="connsiteY12" fmla="*/ 644245 h 838276"/>
              <a:gd name="connsiteX13" fmla="*/ 1138326 w 1179868"/>
              <a:gd name="connsiteY13" fmla="*/ 646582 h 838276"/>
              <a:gd name="connsiteX14" fmla="*/ 1135557 w 1179868"/>
              <a:gd name="connsiteY14" fmla="*/ 650722 h 838276"/>
              <a:gd name="connsiteX15" fmla="*/ 1134287 w 1179868"/>
              <a:gd name="connsiteY15" fmla="*/ 650468 h 838276"/>
              <a:gd name="connsiteX16" fmla="*/ 1131277 w 1179868"/>
              <a:gd name="connsiteY16" fmla="*/ 655650 h 838276"/>
              <a:gd name="connsiteX17" fmla="*/ 1126985 w 1179868"/>
              <a:gd name="connsiteY17" fmla="*/ 661606 h 838276"/>
              <a:gd name="connsiteX18" fmla="*/ 1124216 w 1179868"/>
              <a:gd name="connsiteY18" fmla="*/ 663155 h 838276"/>
              <a:gd name="connsiteX19" fmla="*/ 1121206 w 1179868"/>
              <a:gd name="connsiteY19" fmla="*/ 666787 h 838276"/>
              <a:gd name="connsiteX20" fmla="*/ 1118933 w 1179868"/>
              <a:gd name="connsiteY20" fmla="*/ 668083 h 838276"/>
              <a:gd name="connsiteX21" fmla="*/ 1117422 w 1179868"/>
              <a:gd name="connsiteY21" fmla="*/ 668083 h 838276"/>
              <a:gd name="connsiteX22" fmla="*/ 1116164 w 1179868"/>
              <a:gd name="connsiteY22" fmla="*/ 666787 h 838276"/>
              <a:gd name="connsiteX23" fmla="*/ 1117422 w 1179868"/>
              <a:gd name="connsiteY23" fmla="*/ 663943 h 838276"/>
              <a:gd name="connsiteX24" fmla="*/ 1115656 w 1179868"/>
              <a:gd name="connsiteY24" fmla="*/ 664717 h 838276"/>
              <a:gd name="connsiteX25" fmla="*/ 1114145 w 1179868"/>
              <a:gd name="connsiteY25" fmla="*/ 667562 h 838276"/>
              <a:gd name="connsiteX26" fmla="*/ 1104074 w 1179868"/>
              <a:gd name="connsiteY26" fmla="*/ 669112 h 838276"/>
              <a:gd name="connsiteX27" fmla="*/ 1097533 w 1179868"/>
              <a:gd name="connsiteY27" fmla="*/ 671702 h 838276"/>
              <a:gd name="connsiteX28" fmla="*/ 1096022 w 1179868"/>
              <a:gd name="connsiteY28" fmla="*/ 670928 h 838276"/>
              <a:gd name="connsiteX29" fmla="*/ 1095768 w 1179868"/>
              <a:gd name="connsiteY29" fmla="*/ 669378 h 838276"/>
              <a:gd name="connsiteX30" fmla="*/ 1093508 w 1179868"/>
              <a:gd name="connsiteY30" fmla="*/ 668083 h 838276"/>
              <a:gd name="connsiteX31" fmla="*/ 1088974 w 1179868"/>
              <a:gd name="connsiteY31" fmla="*/ 667562 h 838276"/>
              <a:gd name="connsiteX32" fmla="*/ 1077645 w 1179868"/>
              <a:gd name="connsiteY32" fmla="*/ 667562 h 838276"/>
              <a:gd name="connsiteX33" fmla="*/ 1073607 w 1179868"/>
              <a:gd name="connsiteY33" fmla="*/ 668604 h 838276"/>
              <a:gd name="connsiteX34" fmla="*/ 1065555 w 1179868"/>
              <a:gd name="connsiteY34" fmla="*/ 666787 h 838276"/>
              <a:gd name="connsiteX35" fmla="*/ 1063790 w 1179868"/>
              <a:gd name="connsiteY35" fmla="*/ 666787 h 838276"/>
              <a:gd name="connsiteX36" fmla="*/ 1057503 w 1179868"/>
              <a:gd name="connsiteY36" fmla="*/ 666267 h 838276"/>
              <a:gd name="connsiteX37" fmla="*/ 1050696 w 1179868"/>
              <a:gd name="connsiteY37" fmla="*/ 668083 h 838276"/>
              <a:gd name="connsiteX38" fmla="*/ 1048435 w 1179868"/>
              <a:gd name="connsiteY38" fmla="*/ 667562 h 838276"/>
              <a:gd name="connsiteX39" fmla="*/ 1045159 w 1179868"/>
              <a:gd name="connsiteY39" fmla="*/ 667562 h 838276"/>
              <a:gd name="connsiteX40" fmla="*/ 1040879 w 1179868"/>
              <a:gd name="connsiteY40" fmla="*/ 668083 h 838276"/>
              <a:gd name="connsiteX41" fmla="*/ 1037602 w 1179868"/>
              <a:gd name="connsiteY41" fmla="*/ 667562 h 838276"/>
              <a:gd name="connsiteX42" fmla="*/ 1035596 w 1179868"/>
              <a:gd name="connsiteY42" fmla="*/ 668604 h 838276"/>
              <a:gd name="connsiteX43" fmla="*/ 1032319 w 1179868"/>
              <a:gd name="connsiteY43" fmla="*/ 668604 h 838276"/>
              <a:gd name="connsiteX44" fmla="*/ 1031062 w 1179868"/>
              <a:gd name="connsiteY44" fmla="*/ 669112 h 838276"/>
              <a:gd name="connsiteX45" fmla="*/ 1030808 w 1179868"/>
              <a:gd name="connsiteY45" fmla="*/ 670928 h 838276"/>
              <a:gd name="connsiteX46" fmla="*/ 1028293 w 1179868"/>
              <a:gd name="connsiteY46" fmla="*/ 670674 h 838276"/>
              <a:gd name="connsiteX47" fmla="*/ 1027290 w 1179868"/>
              <a:gd name="connsiteY47" fmla="*/ 671702 h 838276"/>
              <a:gd name="connsiteX48" fmla="*/ 1025779 w 1179868"/>
              <a:gd name="connsiteY48" fmla="*/ 672744 h 838276"/>
              <a:gd name="connsiteX49" fmla="*/ 1024267 w 1179868"/>
              <a:gd name="connsiteY49" fmla="*/ 674560 h 838276"/>
              <a:gd name="connsiteX50" fmla="*/ 1021740 w 1179868"/>
              <a:gd name="connsiteY50" fmla="*/ 677926 h 838276"/>
              <a:gd name="connsiteX51" fmla="*/ 1020483 w 1179868"/>
              <a:gd name="connsiteY51" fmla="*/ 682587 h 838276"/>
              <a:gd name="connsiteX52" fmla="*/ 1018222 w 1179868"/>
              <a:gd name="connsiteY52" fmla="*/ 687514 h 838276"/>
              <a:gd name="connsiteX53" fmla="*/ 1017714 w 1179868"/>
              <a:gd name="connsiteY53" fmla="*/ 688288 h 838276"/>
              <a:gd name="connsiteX54" fmla="*/ 1008151 w 1179868"/>
              <a:gd name="connsiteY54" fmla="*/ 688809 h 838276"/>
              <a:gd name="connsiteX55" fmla="*/ 1005382 w 1179868"/>
              <a:gd name="connsiteY55" fmla="*/ 691654 h 838276"/>
              <a:gd name="connsiteX56" fmla="*/ 1003871 w 1179868"/>
              <a:gd name="connsiteY56" fmla="*/ 691654 h 838276"/>
              <a:gd name="connsiteX57" fmla="*/ 1003871 w 1179868"/>
              <a:gd name="connsiteY57" fmla="*/ 692949 h 838276"/>
              <a:gd name="connsiteX58" fmla="*/ 999083 w 1179868"/>
              <a:gd name="connsiteY58" fmla="*/ 697877 h 838276"/>
              <a:gd name="connsiteX59" fmla="*/ 996569 w 1179868"/>
              <a:gd name="connsiteY59" fmla="*/ 699173 h 838276"/>
              <a:gd name="connsiteX60" fmla="*/ 989520 w 1179868"/>
              <a:gd name="connsiteY60" fmla="*/ 710564 h 838276"/>
              <a:gd name="connsiteX61" fmla="*/ 986751 w 1179868"/>
              <a:gd name="connsiteY61" fmla="*/ 712635 h 838276"/>
              <a:gd name="connsiteX62" fmla="*/ 983983 w 1179868"/>
              <a:gd name="connsiteY62" fmla="*/ 713155 h 838276"/>
              <a:gd name="connsiteX63" fmla="*/ 984224 w 1179868"/>
              <a:gd name="connsiteY63" fmla="*/ 717295 h 838276"/>
              <a:gd name="connsiteX64" fmla="*/ 978687 w 1179868"/>
              <a:gd name="connsiteY64" fmla="*/ 727925 h 838276"/>
              <a:gd name="connsiteX65" fmla="*/ 977430 w 1179868"/>
              <a:gd name="connsiteY65" fmla="*/ 727925 h 838276"/>
              <a:gd name="connsiteX66" fmla="*/ 971892 w 1179868"/>
              <a:gd name="connsiteY66" fmla="*/ 733615 h 838276"/>
              <a:gd name="connsiteX67" fmla="*/ 965339 w 1179868"/>
              <a:gd name="connsiteY67" fmla="*/ 740359 h 838276"/>
              <a:gd name="connsiteX68" fmla="*/ 965339 w 1179868"/>
              <a:gd name="connsiteY68" fmla="*/ 741133 h 838276"/>
              <a:gd name="connsiteX69" fmla="*/ 968870 w 1179868"/>
              <a:gd name="connsiteY69" fmla="*/ 740359 h 838276"/>
              <a:gd name="connsiteX70" fmla="*/ 971638 w 1179868"/>
              <a:gd name="connsiteY70" fmla="*/ 738542 h 838276"/>
              <a:gd name="connsiteX71" fmla="*/ 971638 w 1179868"/>
              <a:gd name="connsiteY71" fmla="*/ 737501 h 838276"/>
              <a:gd name="connsiteX72" fmla="*/ 972896 w 1179868"/>
              <a:gd name="connsiteY72" fmla="*/ 736993 h 838276"/>
              <a:gd name="connsiteX73" fmla="*/ 976680 w 1179868"/>
              <a:gd name="connsiteY73" fmla="*/ 732320 h 838276"/>
              <a:gd name="connsiteX74" fmla="*/ 978941 w 1179868"/>
              <a:gd name="connsiteY74" fmla="*/ 728954 h 838276"/>
              <a:gd name="connsiteX75" fmla="*/ 981455 w 1179868"/>
              <a:gd name="connsiteY75" fmla="*/ 726630 h 838276"/>
              <a:gd name="connsiteX76" fmla="*/ 983983 w 1179868"/>
              <a:gd name="connsiteY76" fmla="*/ 723772 h 838276"/>
              <a:gd name="connsiteX77" fmla="*/ 986993 w 1179868"/>
              <a:gd name="connsiteY77" fmla="*/ 717562 h 838276"/>
              <a:gd name="connsiteX78" fmla="*/ 989520 w 1179868"/>
              <a:gd name="connsiteY78" fmla="*/ 715225 h 838276"/>
              <a:gd name="connsiteX79" fmla="*/ 995057 w 1179868"/>
              <a:gd name="connsiteY79" fmla="*/ 709523 h 838276"/>
              <a:gd name="connsiteX80" fmla="*/ 996569 w 1179868"/>
              <a:gd name="connsiteY80" fmla="*/ 708494 h 838276"/>
              <a:gd name="connsiteX81" fmla="*/ 999083 w 1179868"/>
              <a:gd name="connsiteY81" fmla="*/ 707974 h 838276"/>
              <a:gd name="connsiteX82" fmla="*/ 1000594 w 1179868"/>
              <a:gd name="connsiteY82" fmla="*/ 706158 h 838276"/>
              <a:gd name="connsiteX83" fmla="*/ 1003363 w 1179868"/>
              <a:gd name="connsiteY83" fmla="*/ 704088 h 838276"/>
              <a:gd name="connsiteX84" fmla="*/ 1006640 w 1179868"/>
              <a:gd name="connsiteY84" fmla="*/ 702792 h 838276"/>
              <a:gd name="connsiteX85" fmla="*/ 1014691 w 1179868"/>
              <a:gd name="connsiteY85" fmla="*/ 697877 h 838276"/>
              <a:gd name="connsiteX86" fmla="*/ 1028293 w 1179868"/>
              <a:gd name="connsiteY86" fmla="*/ 691654 h 838276"/>
              <a:gd name="connsiteX87" fmla="*/ 1035850 w 1179868"/>
              <a:gd name="connsiteY87" fmla="*/ 689838 h 838276"/>
              <a:gd name="connsiteX88" fmla="*/ 1039367 w 1179868"/>
              <a:gd name="connsiteY88" fmla="*/ 690105 h 838276"/>
              <a:gd name="connsiteX89" fmla="*/ 1042136 w 1179868"/>
              <a:gd name="connsiteY89" fmla="*/ 689584 h 838276"/>
              <a:gd name="connsiteX90" fmla="*/ 1049185 w 1179868"/>
              <a:gd name="connsiteY90" fmla="*/ 690105 h 838276"/>
              <a:gd name="connsiteX91" fmla="*/ 1055992 w 1179868"/>
              <a:gd name="connsiteY91" fmla="*/ 693204 h 838276"/>
              <a:gd name="connsiteX92" fmla="*/ 1059256 w 1179868"/>
              <a:gd name="connsiteY92" fmla="*/ 695540 h 838276"/>
              <a:gd name="connsiteX93" fmla="*/ 1061021 w 1179868"/>
              <a:gd name="connsiteY93" fmla="*/ 699680 h 838276"/>
              <a:gd name="connsiteX94" fmla="*/ 1059256 w 1179868"/>
              <a:gd name="connsiteY94" fmla="*/ 698652 h 838276"/>
              <a:gd name="connsiteX95" fmla="*/ 1058760 w 1179868"/>
              <a:gd name="connsiteY95" fmla="*/ 699427 h 838276"/>
              <a:gd name="connsiteX96" fmla="*/ 1060272 w 1179868"/>
              <a:gd name="connsiteY96" fmla="*/ 701243 h 838276"/>
              <a:gd name="connsiteX97" fmla="*/ 1060272 w 1179868"/>
              <a:gd name="connsiteY97" fmla="*/ 705383 h 838276"/>
              <a:gd name="connsiteX98" fmla="*/ 1057503 w 1179868"/>
              <a:gd name="connsiteY98" fmla="*/ 707974 h 838276"/>
              <a:gd name="connsiteX99" fmla="*/ 1051458 w 1179868"/>
              <a:gd name="connsiteY99" fmla="*/ 713155 h 838276"/>
              <a:gd name="connsiteX100" fmla="*/ 1047432 w 1179868"/>
              <a:gd name="connsiteY100" fmla="*/ 715225 h 838276"/>
              <a:gd name="connsiteX101" fmla="*/ 1042644 w 1179868"/>
              <a:gd name="connsiteY101" fmla="*/ 714971 h 838276"/>
              <a:gd name="connsiteX102" fmla="*/ 1038872 w 1179868"/>
              <a:gd name="connsiteY102" fmla="*/ 713155 h 838276"/>
              <a:gd name="connsiteX103" fmla="*/ 1033576 w 1179868"/>
              <a:gd name="connsiteY103" fmla="*/ 713930 h 838276"/>
              <a:gd name="connsiteX104" fmla="*/ 1029550 w 1179868"/>
              <a:gd name="connsiteY104" fmla="*/ 715492 h 838276"/>
              <a:gd name="connsiteX105" fmla="*/ 1028547 w 1179868"/>
              <a:gd name="connsiteY105" fmla="*/ 716267 h 838276"/>
              <a:gd name="connsiteX106" fmla="*/ 1032319 w 1179868"/>
              <a:gd name="connsiteY106" fmla="*/ 716267 h 838276"/>
              <a:gd name="connsiteX107" fmla="*/ 1039113 w 1179868"/>
              <a:gd name="connsiteY107" fmla="*/ 718337 h 838276"/>
              <a:gd name="connsiteX108" fmla="*/ 1040383 w 1179868"/>
              <a:gd name="connsiteY108" fmla="*/ 721969 h 838276"/>
              <a:gd name="connsiteX109" fmla="*/ 1041641 w 1179868"/>
              <a:gd name="connsiteY109" fmla="*/ 722998 h 838276"/>
              <a:gd name="connsiteX110" fmla="*/ 1048943 w 1179868"/>
              <a:gd name="connsiteY110" fmla="*/ 719111 h 838276"/>
              <a:gd name="connsiteX111" fmla="*/ 1049947 w 1179868"/>
              <a:gd name="connsiteY111" fmla="*/ 719378 h 838276"/>
              <a:gd name="connsiteX112" fmla="*/ 1049439 w 1179868"/>
              <a:gd name="connsiteY112" fmla="*/ 720674 h 838276"/>
              <a:gd name="connsiteX113" fmla="*/ 1051712 w 1179868"/>
              <a:gd name="connsiteY113" fmla="*/ 720928 h 838276"/>
              <a:gd name="connsiteX114" fmla="*/ 1053223 w 1179868"/>
              <a:gd name="connsiteY114" fmla="*/ 722223 h 838276"/>
              <a:gd name="connsiteX115" fmla="*/ 1052969 w 1179868"/>
              <a:gd name="connsiteY115" fmla="*/ 724814 h 838276"/>
              <a:gd name="connsiteX116" fmla="*/ 1050696 w 1179868"/>
              <a:gd name="connsiteY116" fmla="*/ 731291 h 838276"/>
              <a:gd name="connsiteX117" fmla="*/ 1046670 w 1179868"/>
              <a:gd name="connsiteY117" fmla="*/ 735431 h 838276"/>
              <a:gd name="connsiteX118" fmla="*/ 1046670 w 1179868"/>
              <a:gd name="connsiteY118" fmla="*/ 735952 h 838276"/>
              <a:gd name="connsiteX119" fmla="*/ 1048689 w 1179868"/>
              <a:gd name="connsiteY119" fmla="*/ 735698 h 838276"/>
              <a:gd name="connsiteX120" fmla="*/ 1052461 w 1179868"/>
              <a:gd name="connsiteY120" fmla="*/ 736206 h 838276"/>
              <a:gd name="connsiteX121" fmla="*/ 1051953 w 1179868"/>
              <a:gd name="connsiteY121" fmla="*/ 741387 h 838276"/>
              <a:gd name="connsiteX122" fmla="*/ 1052461 w 1179868"/>
              <a:gd name="connsiteY122" fmla="*/ 743470 h 838276"/>
              <a:gd name="connsiteX123" fmla="*/ 1053464 w 1179868"/>
              <a:gd name="connsiteY123" fmla="*/ 745794 h 838276"/>
              <a:gd name="connsiteX124" fmla="*/ 1054480 w 1179868"/>
              <a:gd name="connsiteY124" fmla="*/ 748385 h 838276"/>
              <a:gd name="connsiteX125" fmla="*/ 1055738 w 1179868"/>
              <a:gd name="connsiteY125" fmla="*/ 750201 h 838276"/>
              <a:gd name="connsiteX126" fmla="*/ 1057249 w 1179868"/>
              <a:gd name="connsiteY126" fmla="*/ 751751 h 838276"/>
              <a:gd name="connsiteX127" fmla="*/ 1056995 w 1179868"/>
              <a:gd name="connsiteY127" fmla="*/ 752792 h 838276"/>
              <a:gd name="connsiteX128" fmla="*/ 1061275 w 1179868"/>
              <a:gd name="connsiteY128" fmla="*/ 753046 h 838276"/>
              <a:gd name="connsiteX129" fmla="*/ 1066558 w 1179868"/>
              <a:gd name="connsiteY129" fmla="*/ 755637 h 838276"/>
              <a:gd name="connsiteX130" fmla="*/ 1067574 w 1179868"/>
              <a:gd name="connsiteY130" fmla="*/ 756678 h 838276"/>
              <a:gd name="connsiteX131" fmla="*/ 1065301 w 1179868"/>
              <a:gd name="connsiteY131" fmla="*/ 757973 h 838276"/>
              <a:gd name="connsiteX132" fmla="*/ 1065047 w 1179868"/>
              <a:gd name="connsiteY132" fmla="*/ 759523 h 838276"/>
              <a:gd name="connsiteX133" fmla="*/ 1067320 w 1179868"/>
              <a:gd name="connsiteY133" fmla="*/ 760564 h 838276"/>
              <a:gd name="connsiteX134" fmla="*/ 1070089 w 1179868"/>
              <a:gd name="connsiteY134" fmla="*/ 760818 h 838276"/>
              <a:gd name="connsiteX135" fmla="*/ 1074115 w 1179868"/>
              <a:gd name="connsiteY135" fmla="*/ 762380 h 838276"/>
              <a:gd name="connsiteX136" fmla="*/ 1081163 w 1179868"/>
              <a:gd name="connsiteY136" fmla="*/ 763409 h 838276"/>
              <a:gd name="connsiteX137" fmla="*/ 1081925 w 1179868"/>
              <a:gd name="connsiteY137" fmla="*/ 764971 h 838276"/>
              <a:gd name="connsiteX138" fmla="*/ 1087716 w 1179868"/>
              <a:gd name="connsiteY138" fmla="*/ 764184 h 838276"/>
              <a:gd name="connsiteX139" fmla="*/ 1092492 w 1179868"/>
              <a:gd name="connsiteY139" fmla="*/ 760818 h 838276"/>
              <a:gd name="connsiteX140" fmla="*/ 1093762 w 1179868"/>
              <a:gd name="connsiteY140" fmla="*/ 763409 h 838276"/>
              <a:gd name="connsiteX141" fmla="*/ 1093254 w 1179868"/>
              <a:gd name="connsiteY141" fmla="*/ 765479 h 838276"/>
              <a:gd name="connsiteX142" fmla="*/ 1094765 w 1179868"/>
              <a:gd name="connsiteY142" fmla="*/ 765225 h 838276"/>
              <a:gd name="connsiteX143" fmla="*/ 1097279 w 1179868"/>
              <a:gd name="connsiteY143" fmla="*/ 765479 h 838276"/>
              <a:gd name="connsiteX144" fmla="*/ 1099794 w 1179868"/>
              <a:gd name="connsiteY144" fmla="*/ 765225 h 838276"/>
              <a:gd name="connsiteX145" fmla="*/ 1101559 w 1179868"/>
              <a:gd name="connsiteY145" fmla="*/ 767549 h 838276"/>
              <a:gd name="connsiteX146" fmla="*/ 1102563 w 1179868"/>
              <a:gd name="connsiteY146" fmla="*/ 768845 h 838276"/>
              <a:gd name="connsiteX147" fmla="*/ 1100810 w 1179868"/>
              <a:gd name="connsiteY147" fmla="*/ 769632 h 838276"/>
              <a:gd name="connsiteX148" fmla="*/ 1100556 w 1179868"/>
              <a:gd name="connsiteY148" fmla="*/ 771181 h 838276"/>
              <a:gd name="connsiteX149" fmla="*/ 1104582 w 1179868"/>
              <a:gd name="connsiteY149" fmla="*/ 771702 h 838276"/>
              <a:gd name="connsiteX150" fmla="*/ 1105585 w 1179868"/>
              <a:gd name="connsiteY150" fmla="*/ 772223 h 838276"/>
              <a:gd name="connsiteX151" fmla="*/ 1104074 w 1179868"/>
              <a:gd name="connsiteY151" fmla="*/ 773518 h 838276"/>
              <a:gd name="connsiteX152" fmla="*/ 1101559 w 1179868"/>
              <a:gd name="connsiteY152" fmla="*/ 773252 h 838276"/>
              <a:gd name="connsiteX153" fmla="*/ 1099299 w 1179868"/>
              <a:gd name="connsiteY153" fmla="*/ 774814 h 838276"/>
              <a:gd name="connsiteX154" fmla="*/ 1097533 w 1179868"/>
              <a:gd name="connsiteY154" fmla="*/ 774026 h 838276"/>
              <a:gd name="connsiteX155" fmla="*/ 1094003 w 1179868"/>
              <a:gd name="connsiteY155" fmla="*/ 776363 h 838276"/>
              <a:gd name="connsiteX156" fmla="*/ 1088974 w 1179868"/>
              <a:gd name="connsiteY156" fmla="*/ 778700 h 838276"/>
              <a:gd name="connsiteX157" fmla="*/ 1086700 w 1179868"/>
              <a:gd name="connsiteY157" fmla="*/ 780249 h 838276"/>
              <a:gd name="connsiteX158" fmla="*/ 1085443 w 1179868"/>
              <a:gd name="connsiteY158" fmla="*/ 780503 h 838276"/>
              <a:gd name="connsiteX159" fmla="*/ 1084948 w 1179868"/>
              <a:gd name="connsiteY159" fmla="*/ 781799 h 838276"/>
              <a:gd name="connsiteX160" fmla="*/ 1082675 w 1179868"/>
              <a:gd name="connsiteY160" fmla="*/ 781545 h 838276"/>
              <a:gd name="connsiteX161" fmla="*/ 1079906 w 1179868"/>
              <a:gd name="connsiteY161" fmla="*/ 783615 h 838276"/>
              <a:gd name="connsiteX162" fmla="*/ 1077391 w 1179868"/>
              <a:gd name="connsiteY162" fmla="*/ 783881 h 838276"/>
              <a:gd name="connsiteX163" fmla="*/ 1076883 w 1179868"/>
              <a:gd name="connsiteY163" fmla="*/ 783361 h 838276"/>
              <a:gd name="connsiteX164" fmla="*/ 1074877 w 1179868"/>
              <a:gd name="connsiteY164" fmla="*/ 784390 h 838276"/>
              <a:gd name="connsiteX165" fmla="*/ 1073111 w 1179868"/>
              <a:gd name="connsiteY165" fmla="*/ 785685 h 838276"/>
              <a:gd name="connsiteX166" fmla="*/ 1070089 w 1179868"/>
              <a:gd name="connsiteY166" fmla="*/ 784390 h 838276"/>
              <a:gd name="connsiteX167" fmla="*/ 1070597 w 1179868"/>
              <a:gd name="connsiteY167" fmla="*/ 787755 h 838276"/>
              <a:gd name="connsiteX168" fmla="*/ 1070343 w 1179868"/>
              <a:gd name="connsiteY168" fmla="*/ 789051 h 838276"/>
              <a:gd name="connsiteX169" fmla="*/ 1067320 w 1179868"/>
              <a:gd name="connsiteY169" fmla="*/ 789051 h 838276"/>
              <a:gd name="connsiteX170" fmla="*/ 1065555 w 1179868"/>
              <a:gd name="connsiteY170" fmla="*/ 786980 h 838276"/>
              <a:gd name="connsiteX171" fmla="*/ 1065555 w 1179868"/>
              <a:gd name="connsiteY171" fmla="*/ 785685 h 838276"/>
              <a:gd name="connsiteX172" fmla="*/ 1063536 w 1179868"/>
              <a:gd name="connsiteY172" fmla="*/ 789051 h 838276"/>
              <a:gd name="connsiteX173" fmla="*/ 1062532 w 1179868"/>
              <a:gd name="connsiteY173" fmla="*/ 786980 h 838276"/>
              <a:gd name="connsiteX174" fmla="*/ 1061275 w 1179868"/>
              <a:gd name="connsiteY174" fmla="*/ 789317 h 838276"/>
              <a:gd name="connsiteX175" fmla="*/ 1060767 w 1179868"/>
              <a:gd name="connsiteY175" fmla="*/ 792937 h 838276"/>
              <a:gd name="connsiteX176" fmla="*/ 1058252 w 1179868"/>
              <a:gd name="connsiteY176" fmla="*/ 794753 h 838276"/>
              <a:gd name="connsiteX177" fmla="*/ 1054735 w 1179868"/>
              <a:gd name="connsiteY177" fmla="*/ 799160 h 838276"/>
              <a:gd name="connsiteX178" fmla="*/ 1054226 w 1179868"/>
              <a:gd name="connsiteY178" fmla="*/ 800455 h 838276"/>
              <a:gd name="connsiteX179" fmla="*/ 1051458 w 1179868"/>
              <a:gd name="connsiteY179" fmla="*/ 801751 h 838276"/>
              <a:gd name="connsiteX180" fmla="*/ 1049947 w 1179868"/>
              <a:gd name="connsiteY180" fmla="*/ 805116 h 838276"/>
              <a:gd name="connsiteX181" fmla="*/ 1047927 w 1179868"/>
              <a:gd name="connsiteY181" fmla="*/ 804087 h 838276"/>
              <a:gd name="connsiteX182" fmla="*/ 1046416 w 1179868"/>
              <a:gd name="connsiteY182" fmla="*/ 804595 h 838276"/>
              <a:gd name="connsiteX183" fmla="*/ 1046162 w 1179868"/>
              <a:gd name="connsiteY183" fmla="*/ 807453 h 838276"/>
              <a:gd name="connsiteX184" fmla="*/ 1044663 w 1179868"/>
              <a:gd name="connsiteY184" fmla="*/ 808482 h 838276"/>
              <a:gd name="connsiteX185" fmla="*/ 1043647 w 1179868"/>
              <a:gd name="connsiteY185" fmla="*/ 808482 h 838276"/>
              <a:gd name="connsiteX186" fmla="*/ 1040879 w 1179868"/>
              <a:gd name="connsiteY186" fmla="*/ 807961 h 838276"/>
              <a:gd name="connsiteX187" fmla="*/ 1039622 w 1179868"/>
              <a:gd name="connsiteY187" fmla="*/ 804341 h 838276"/>
              <a:gd name="connsiteX188" fmla="*/ 1038364 w 1179868"/>
              <a:gd name="connsiteY188" fmla="*/ 802525 h 838276"/>
              <a:gd name="connsiteX189" fmla="*/ 1036345 w 1179868"/>
              <a:gd name="connsiteY189" fmla="*/ 802525 h 838276"/>
              <a:gd name="connsiteX190" fmla="*/ 1035088 w 1179868"/>
              <a:gd name="connsiteY190" fmla="*/ 798639 h 838276"/>
              <a:gd name="connsiteX191" fmla="*/ 1034834 w 1179868"/>
              <a:gd name="connsiteY191" fmla="*/ 794753 h 838276"/>
              <a:gd name="connsiteX192" fmla="*/ 1035342 w 1179868"/>
              <a:gd name="connsiteY192" fmla="*/ 791641 h 838276"/>
              <a:gd name="connsiteX193" fmla="*/ 1038364 w 1179868"/>
              <a:gd name="connsiteY193" fmla="*/ 786980 h 838276"/>
              <a:gd name="connsiteX194" fmla="*/ 1037107 w 1179868"/>
              <a:gd name="connsiteY194" fmla="*/ 788542 h 838276"/>
              <a:gd name="connsiteX195" fmla="*/ 1034338 w 1179868"/>
              <a:gd name="connsiteY195" fmla="*/ 790092 h 838276"/>
              <a:gd name="connsiteX196" fmla="*/ 1035088 w 1179868"/>
              <a:gd name="connsiteY196" fmla="*/ 788022 h 838276"/>
              <a:gd name="connsiteX197" fmla="*/ 1039113 w 1179868"/>
              <a:gd name="connsiteY197" fmla="*/ 784910 h 838276"/>
              <a:gd name="connsiteX198" fmla="*/ 1040625 w 1179868"/>
              <a:gd name="connsiteY198" fmla="*/ 785164 h 838276"/>
              <a:gd name="connsiteX199" fmla="*/ 1043152 w 1179868"/>
              <a:gd name="connsiteY199" fmla="*/ 783881 h 838276"/>
              <a:gd name="connsiteX200" fmla="*/ 1043152 w 1179868"/>
              <a:gd name="connsiteY200" fmla="*/ 782320 h 838276"/>
              <a:gd name="connsiteX201" fmla="*/ 1048943 w 1179868"/>
              <a:gd name="connsiteY201" fmla="*/ 778179 h 838276"/>
              <a:gd name="connsiteX202" fmla="*/ 1054735 w 1179868"/>
              <a:gd name="connsiteY202" fmla="*/ 774547 h 838276"/>
              <a:gd name="connsiteX203" fmla="*/ 1058252 w 1179868"/>
              <a:gd name="connsiteY203" fmla="*/ 772477 h 838276"/>
              <a:gd name="connsiteX204" fmla="*/ 1059256 w 1179868"/>
              <a:gd name="connsiteY204" fmla="*/ 773772 h 838276"/>
              <a:gd name="connsiteX205" fmla="*/ 1059764 w 1179868"/>
              <a:gd name="connsiteY205" fmla="*/ 775842 h 838276"/>
              <a:gd name="connsiteX206" fmla="*/ 1062037 w 1179868"/>
              <a:gd name="connsiteY206" fmla="*/ 776884 h 838276"/>
              <a:gd name="connsiteX207" fmla="*/ 1064298 w 1179868"/>
              <a:gd name="connsiteY207" fmla="*/ 774026 h 838276"/>
              <a:gd name="connsiteX208" fmla="*/ 1066812 w 1179868"/>
              <a:gd name="connsiteY208" fmla="*/ 772731 h 838276"/>
              <a:gd name="connsiteX209" fmla="*/ 1072857 w 1179868"/>
              <a:gd name="connsiteY209" fmla="*/ 771956 h 838276"/>
              <a:gd name="connsiteX210" fmla="*/ 1073111 w 1179868"/>
              <a:gd name="connsiteY210" fmla="*/ 770661 h 838276"/>
              <a:gd name="connsiteX211" fmla="*/ 1069327 w 1179868"/>
              <a:gd name="connsiteY211" fmla="*/ 770407 h 838276"/>
              <a:gd name="connsiteX212" fmla="*/ 1065555 w 1179868"/>
              <a:gd name="connsiteY212" fmla="*/ 771181 h 838276"/>
              <a:gd name="connsiteX213" fmla="*/ 1059256 w 1179868"/>
              <a:gd name="connsiteY213" fmla="*/ 769886 h 838276"/>
              <a:gd name="connsiteX214" fmla="*/ 1055992 w 1179868"/>
              <a:gd name="connsiteY214" fmla="*/ 771702 h 838276"/>
              <a:gd name="connsiteX215" fmla="*/ 1053223 w 1179868"/>
              <a:gd name="connsiteY215" fmla="*/ 771956 h 838276"/>
              <a:gd name="connsiteX216" fmla="*/ 1052969 w 1179868"/>
              <a:gd name="connsiteY216" fmla="*/ 768845 h 838276"/>
              <a:gd name="connsiteX217" fmla="*/ 1056487 w 1179868"/>
              <a:gd name="connsiteY217" fmla="*/ 766254 h 838276"/>
              <a:gd name="connsiteX218" fmla="*/ 1059256 w 1179868"/>
              <a:gd name="connsiteY218" fmla="*/ 762380 h 838276"/>
              <a:gd name="connsiteX219" fmla="*/ 1057249 w 1179868"/>
              <a:gd name="connsiteY219" fmla="*/ 762380 h 838276"/>
              <a:gd name="connsiteX220" fmla="*/ 1056741 w 1179868"/>
              <a:gd name="connsiteY220" fmla="*/ 760564 h 838276"/>
              <a:gd name="connsiteX221" fmla="*/ 1054226 w 1179868"/>
              <a:gd name="connsiteY221" fmla="*/ 764971 h 838276"/>
              <a:gd name="connsiteX222" fmla="*/ 1051458 w 1179868"/>
              <a:gd name="connsiteY222" fmla="*/ 765479 h 838276"/>
              <a:gd name="connsiteX223" fmla="*/ 1043393 w 1179868"/>
              <a:gd name="connsiteY223" fmla="*/ 771956 h 838276"/>
              <a:gd name="connsiteX224" fmla="*/ 1040879 w 1179868"/>
              <a:gd name="connsiteY224" fmla="*/ 773252 h 838276"/>
              <a:gd name="connsiteX225" fmla="*/ 1038364 w 1179868"/>
              <a:gd name="connsiteY225" fmla="*/ 773518 h 838276"/>
              <a:gd name="connsiteX226" fmla="*/ 1036345 w 1179868"/>
              <a:gd name="connsiteY226" fmla="*/ 773252 h 838276"/>
              <a:gd name="connsiteX227" fmla="*/ 1034834 w 1179868"/>
              <a:gd name="connsiteY227" fmla="*/ 774814 h 838276"/>
              <a:gd name="connsiteX228" fmla="*/ 1032573 w 1179868"/>
              <a:gd name="connsiteY228" fmla="*/ 776109 h 838276"/>
              <a:gd name="connsiteX229" fmla="*/ 1027036 w 1179868"/>
              <a:gd name="connsiteY229" fmla="*/ 776884 h 838276"/>
              <a:gd name="connsiteX230" fmla="*/ 1025779 w 1179868"/>
              <a:gd name="connsiteY230" fmla="*/ 776617 h 838276"/>
              <a:gd name="connsiteX231" fmla="*/ 1024267 w 1179868"/>
              <a:gd name="connsiteY231" fmla="*/ 775842 h 838276"/>
              <a:gd name="connsiteX232" fmla="*/ 1021740 w 1179868"/>
              <a:gd name="connsiteY232" fmla="*/ 775068 h 838276"/>
              <a:gd name="connsiteX233" fmla="*/ 1021499 w 1179868"/>
              <a:gd name="connsiteY233" fmla="*/ 776109 h 838276"/>
              <a:gd name="connsiteX234" fmla="*/ 1020229 w 1179868"/>
              <a:gd name="connsiteY234" fmla="*/ 776109 h 838276"/>
              <a:gd name="connsiteX235" fmla="*/ 1017968 w 1179868"/>
              <a:gd name="connsiteY235" fmla="*/ 775842 h 838276"/>
              <a:gd name="connsiteX236" fmla="*/ 1015949 w 1179868"/>
              <a:gd name="connsiteY236" fmla="*/ 774026 h 838276"/>
              <a:gd name="connsiteX237" fmla="*/ 1015199 w 1179868"/>
              <a:gd name="connsiteY237" fmla="*/ 772731 h 838276"/>
              <a:gd name="connsiteX238" fmla="*/ 1014945 w 1179868"/>
              <a:gd name="connsiteY238" fmla="*/ 771702 h 838276"/>
              <a:gd name="connsiteX239" fmla="*/ 1014945 w 1179868"/>
              <a:gd name="connsiteY239" fmla="*/ 767549 h 838276"/>
              <a:gd name="connsiteX240" fmla="*/ 1011173 w 1179868"/>
              <a:gd name="connsiteY240" fmla="*/ 765479 h 838276"/>
              <a:gd name="connsiteX241" fmla="*/ 1011173 w 1179868"/>
              <a:gd name="connsiteY241" fmla="*/ 750976 h 838276"/>
              <a:gd name="connsiteX242" fmla="*/ 1011173 w 1179868"/>
              <a:gd name="connsiteY242" fmla="*/ 737768 h 838276"/>
              <a:gd name="connsiteX243" fmla="*/ 1004620 w 1179868"/>
              <a:gd name="connsiteY243" fmla="*/ 731291 h 838276"/>
              <a:gd name="connsiteX244" fmla="*/ 1002855 w 1179868"/>
              <a:gd name="connsiteY244" fmla="*/ 731291 h 838276"/>
              <a:gd name="connsiteX245" fmla="*/ 1001102 w 1179868"/>
              <a:gd name="connsiteY245" fmla="*/ 734136 h 838276"/>
              <a:gd name="connsiteX246" fmla="*/ 996569 w 1179868"/>
              <a:gd name="connsiteY246" fmla="*/ 734910 h 838276"/>
              <a:gd name="connsiteX247" fmla="*/ 993546 w 1179868"/>
              <a:gd name="connsiteY247" fmla="*/ 733615 h 838276"/>
              <a:gd name="connsiteX248" fmla="*/ 993038 w 1179868"/>
              <a:gd name="connsiteY248" fmla="*/ 732840 h 838276"/>
              <a:gd name="connsiteX249" fmla="*/ 992289 w 1179868"/>
              <a:gd name="connsiteY249" fmla="*/ 731291 h 838276"/>
              <a:gd name="connsiteX250" fmla="*/ 990523 w 1179868"/>
              <a:gd name="connsiteY250" fmla="*/ 729475 h 838276"/>
              <a:gd name="connsiteX251" fmla="*/ 989012 w 1179868"/>
              <a:gd name="connsiteY251" fmla="*/ 729221 h 838276"/>
              <a:gd name="connsiteX252" fmla="*/ 987501 w 1179868"/>
              <a:gd name="connsiteY252" fmla="*/ 730250 h 838276"/>
              <a:gd name="connsiteX253" fmla="*/ 980706 w 1179868"/>
              <a:gd name="connsiteY253" fmla="*/ 741908 h 838276"/>
              <a:gd name="connsiteX254" fmla="*/ 979703 w 1179868"/>
              <a:gd name="connsiteY254" fmla="*/ 748131 h 838276"/>
              <a:gd name="connsiteX255" fmla="*/ 978192 w 1179868"/>
              <a:gd name="connsiteY255" fmla="*/ 751230 h 838276"/>
              <a:gd name="connsiteX256" fmla="*/ 977938 w 1179868"/>
              <a:gd name="connsiteY256" fmla="*/ 752792 h 838276"/>
              <a:gd name="connsiteX257" fmla="*/ 976680 w 1179868"/>
              <a:gd name="connsiteY257" fmla="*/ 755116 h 838276"/>
              <a:gd name="connsiteX258" fmla="*/ 975918 w 1179868"/>
              <a:gd name="connsiteY258" fmla="*/ 756932 h 838276"/>
              <a:gd name="connsiteX259" fmla="*/ 974915 w 1179868"/>
              <a:gd name="connsiteY259" fmla="*/ 766254 h 838276"/>
              <a:gd name="connsiteX260" fmla="*/ 974661 w 1179868"/>
              <a:gd name="connsiteY260" fmla="*/ 766775 h 838276"/>
              <a:gd name="connsiteX261" fmla="*/ 972896 w 1179868"/>
              <a:gd name="connsiteY261" fmla="*/ 768070 h 838276"/>
              <a:gd name="connsiteX262" fmla="*/ 972146 w 1179868"/>
              <a:gd name="connsiteY262" fmla="*/ 769365 h 838276"/>
              <a:gd name="connsiteX263" fmla="*/ 971892 w 1179868"/>
              <a:gd name="connsiteY263" fmla="*/ 770661 h 838276"/>
              <a:gd name="connsiteX264" fmla="*/ 972146 w 1179868"/>
              <a:gd name="connsiteY264" fmla="*/ 772223 h 838276"/>
              <a:gd name="connsiteX265" fmla="*/ 972146 w 1179868"/>
              <a:gd name="connsiteY265" fmla="*/ 772731 h 838276"/>
              <a:gd name="connsiteX266" fmla="*/ 970381 w 1179868"/>
              <a:gd name="connsiteY266" fmla="*/ 771956 h 838276"/>
              <a:gd name="connsiteX267" fmla="*/ 970127 w 1179868"/>
              <a:gd name="connsiteY267" fmla="*/ 772223 h 838276"/>
              <a:gd name="connsiteX268" fmla="*/ 970127 w 1179868"/>
              <a:gd name="connsiteY268" fmla="*/ 773772 h 838276"/>
              <a:gd name="connsiteX269" fmla="*/ 967358 w 1179868"/>
              <a:gd name="connsiteY269" fmla="*/ 772731 h 838276"/>
              <a:gd name="connsiteX270" fmla="*/ 965098 w 1179868"/>
              <a:gd name="connsiteY270" fmla="*/ 773518 h 838276"/>
              <a:gd name="connsiteX271" fmla="*/ 964590 w 1179868"/>
              <a:gd name="connsiteY271" fmla="*/ 774026 h 838276"/>
              <a:gd name="connsiteX272" fmla="*/ 961313 w 1179868"/>
              <a:gd name="connsiteY272" fmla="*/ 774547 h 838276"/>
              <a:gd name="connsiteX273" fmla="*/ 960564 w 1179868"/>
              <a:gd name="connsiteY273" fmla="*/ 775322 h 838276"/>
              <a:gd name="connsiteX274" fmla="*/ 959053 w 1179868"/>
              <a:gd name="connsiteY274" fmla="*/ 779475 h 838276"/>
              <a:gd name="connsiteX275" fmla="*/ 958545 w 1179868"/>
              <a:gd name="connsiteY275" fmla="*/ 779475 h 838276"/>
              <a:gd name="connsiteX276" fmla="*/ 933869 w 1179868"/>
              <a:gd name="connsiteY276" fmla="*/ 779475 h 838276"/>
              <a:gd name="connsiteX277" fmla="*/ 914984 w 1179868"/>
              <a:gd name="connsiteY277" fmla="*/ 779475 h 838276"/>
              <a:gd name="connsiteX278" fmla="*/ 911212 w 1179868"/>
              <a:gd name="connsiteY278" fmla="*/ 779475 h 838276"/>
              <a:gd name="connsiteX279" fmla="*/ 907186 w 1179868"/>
              <a:gd name="connsiteY279" fmla="*/ 783361 h 838276"/>
              <a:gd name="connsiteX280" fmla="*/ 902398 w 1179868"/>
              <a:gd name="connsiteY280" fmla="*/ 786206 h 838276"/>
              <a:gd name="connsiteX281" fmla="*/ 901649 w 1179868"/>
              <a:gd name="connsiteY281" fmla="*/ 787501 h 838276"/>
              <a:gd name="connsiteX282" fmla="*/ 901395 w 1179868"/>
              <a:gd name="connsiteY282" fmla="*/ 787755 h 838276"/>
              <a:gd name="connsiteX283" fmla="*/ 898118 w 1179868"/>
              <a:gd name="connsiteY283" fmla="*/ 791641 h 838276"/>
              <a:gd name="connsiteX284" fmla="*/ 894841 w 1179868"/>
              <a:gd name="connsiteY284" fmla="*/ 792162 h 838276"/>
              <a:gd name="connsiteX285" fmla="*/ 887298 w 1179868"/>
              <a:gd name="connsiteY285" fmla="*/ 795794 h 838276"/>
              <a:gd name="connsiteX286" fmla="*/ 884770 w 1179868"/>
              <a:gd name="connsiteY286" fmla="*/ 797343 h 838276"/>
              <a:gd name="connsiteX287" fmla="*/ 884021 w 1179868"/>
              <a:gd name="connsiteY287" fmla="*/ 795527 h 838276"/>
              <a:gd name="connsiteX288" fmla="*/ 883259 w 1179868"/>
              <a:gd name="connsiteY288" fmla="*/ 795527 h 838276"/>
              <a:gd name="connsiteX289" fmla="*/ 880998 w 1179868"/>
              <a:gd name="connsiteY289" fmla="*/ 795794 h 838276"/>
              <a:gd name="connsiteX290" fmla="*/ 880745 w 1179868"/>
              <a:gd name="connsiteY290" fmla="*/ 796823 h 838276"/>
              <a:gd name="connsiteX291" fmla="*/ 882002 w 1179868"/>
              <a:gd name="connsiteY291" fmla="*/ 796823 h 838276"/>
              <a:gd name="connsiteX292" fmla="*/ 883513 w 1179868"/>
              <a:gd name="connsiteY292" fmla="*/ 799680 h 838276"/>
              <a:gd name="connsiteX293" fmla="*/ 883767 w 1179868"/>
              <a:gd name="connsiteY293" fmla="*/ 800976 h 838276"/>
              <a:gd name="connsiteX294" fmla="*/ 881507 w 1179868"/>
              <a:gd name="connsiteY294" fmla="*/ 801230 h 838276"/>
              <a:gd name="connsiteX295" fmla="*/ 880491 w 1179868"/>
              <a:gd name="connsiteY295" fmla="*/ 800201 h 838276"/>
              <a:gd name="connsiteX296" fmla="*/ 877468 w 1179868"/>
              <a:gd name="connsiteY296" fmla="*/ 799934 h 838276"/>
              <a:gd name="connsiteX297" fmla="*/ 875956 w 1179868"/>
              <a:gd name="connsiteY297" fmla="*/ 799160 h 838276"/>
              <a:gd name="connsiteX298" fmla="*/ 872693 w 1179868"/>
              <a:gd name="connsiteY298" fmla="*/ 798906 h 838276"/>
              <a:gd name="connsiteX299" fmla="*/ 868413 w 1179868"/>
              <a:gd name="connsiteY299" fmla="*/ 799160 h 838276"/>
              <a:gd name="connsiteX300" fmla="*/ 854062 w 1179868"/>
              <a:gd name="connsiteY300" fmla="*/ 803821 h 838276"/>
              <a:gd name="connsiteX301" fmla="*/ 850277 w 1179868"/>
              <a:gd name="connsiteY301" fmla="*/ 806665 h 838276"/>
              <a:gd name="connsiteX302" fmla="*/ 848766 w 1179868"/>
              <a:gd name="connsiteY302" fmla="*/ 807961 h 838276"/>
              <a:gd name="connsiteX303" fmla="*/ 848271 w 1179868"/>
              <a:gd name="connsiteY303" fmla="*/ 809523 h 838276"/>
              <a:gd name="connsiteX304" fmla="*/ 845502 w 1179868"/>
              <a:gd name="connsiteY304" fmla="*/ 812888 h 838276"/>
              <a:gd name="connsiteX305" fmla="*/ 851039 w 1179868"/>
              <a:gd name="connsiteY305" fmla="*/ 814958 h 838276"/>
              <a:gd name="connsiteX306" fmla="*/ 853046 w 1179868"/>
              <a:gd name="connsiteY306" fmla="*/ 814184 h 838276"/>
              <a:gd name="connsiteX307" fmla="*/ 855573 w 1179868"/>
              <a:gd name="connsiteY307" fmla="*/ 813930 h 838276"/>
              <a:gd name="connsiteX308" fmla="*/ 856322 w 1179868"/>
              <a:gd name="connsiteY308" fmla="*/ 816521 h 838276"/>
              <a:gd name="connsiteX309" fmla="*/ 857580 w 1179868"/>
              <a:gd name="connsiteY309" fmla="*/ 818324 h 838276"/>
              <a:gd name="connsiteX310" fmla="*/ 858088 w 1179868"/>
              <a:gd name="connsiteY310" fmla="*/ 821435 h 838276"/>
              <a:gd name="connsiteX311" fmla="*/ 852551 w 1179868"/>
              <a:gd name="connsiteY311" fmla="*/ 820661 h 838276"/>
              <a:gd name="connsiteX312" fmla="*/ 850785 w 1179868"/>
              <a:gd name="connsiteY312" fmla="*/ 820661 h 838276"/>
              <a:gd name="connsiteX313" fmla="*/ 848017 w 1179868"/>
              <a:gd name="connsiteY313" fmla="*/ 820915 h 838276"/>
              <a:gd name="connsiteX314" fmla="*/ 846759 w 1179868"/>
              <a:gd name="connsiteY314" fmla="*/ 820915 h 838276"/>
              <a:gd name="connsiteX315" fmla="*/ 841971 w 1179868"/>
              <a:gd name="connsiteY315" fmla="*/ 821956 h 838276"/>
              <a:gd name="connsiteX316" fmla="*/ 838949 w 1179868"/>
              <a:gd name="connsiteY316" fmla="*/ 823252 h 838276"/>
              <a:gd name="connsiteX317" fmla="*/ 835177 w 1179868"/>
              <a:gd name="connsiteY317" fmla="*/ 826617 h 838276"/>
              <a:gd name="connsiteX318" fmla="*/ 832154 w 1179868"/>
              <a:gd name="connsiteY318" fmla="*/ 825575 h 838276"/>
              <a:gd name="connsiteX319" fmla="*/ 827112 w 1179868"/>
              <a:gd name="connsiteY319" fmla="*/ 824801 h 838276"/>
              <a:gd name="connsiteX320" fmla="*/ 822337 w 1179868"/>
              <a:gd name="connsiteY320" fmla="*/ 826363 h 838276"/>
              <a:gd name="connsiteX321" fmla="*/ 821067 w 1179868"/>
              <a:gd name="connsiteY321" fmla="*/ 827392 h 838276"/>
              <a:gd name="connsiteX322" fmla="*/ 819810 w 1179868"/>
              <a:gd name="connsiteY322" fmla="*/ 827913 h 838276"/>
              <a:gd name="connsiteX323" fmla="*/ 817803 w 1179868"/>
              <a:gd name="connsiteY323" fmla="*/ 831799 h 838276"/>
              <a:gd name="connsiteX324" fmla="*/ 817295 w 1179868"/>
              <a:gd name="connsiteY324" fmla="*/ 831278 h 838276"/>
              <a:gd name="connsiteX325" fmla="*/ 814273 w 1179868"/>
              <a:gd name="connsiteY325" fmla="*/ 832573 h 838276"/>
              <a:gd name="connsiteX326" fmla="*/ 812761 w 1179868"/>
              <a:gd name="connsiteY326" fmla="*/ 833869 h 838276"/>
              <a:gd name="connsiteX327" fmla="*/ 810247 w 1179868"/>
              <a:gd name="connsiteY327" fmla="*/ 835939 h 838276"/>
              <a:gd name="connsiteX328" fmla="*/ 808989 w 1179868"/>
              <a:gd name="connsiteY328" fmla="*/ 837234 h 838276"/>
              <a:gd name="connsiteX329" fmla="*/ 808735 w 1179868"/>
              <a:gd name="connsiteY329" fmla="*/ 838275 h 838276"/>
              <a:gd name="connsiteX330" fmla="*/ 804964 w 1179868"/>
              <a:gd name="connsiteY330" fmla="*/ 837501 h 838276"/>
              <a:gd name="connsiteX331" fmla="*/ 803452 w 1179868"/>
              <a:gd name="connsiteY331" fmla="*/ 838022 h 838276"/>
              <a:gd name="connsiteX332" fmla="*/ 799414 w 1179868"/>
              <a:gd name="connsiteY332" fmla="*/ 837755 h 838276"/>
              <a:gd name="connsiteX333" fmla="*/ 799414 w 1179868"/>
              <a:gd name="connsiteY333" fmla="*/ 834910 h 838276"/>
              <a:gd name="connsiteX334" fmla="*/ 800684 w 1179868"/>
              <a:gd name="connsiteY334" fmla="*/ 831799 h 838276"/>
              <a:gd name="connsiteX335" fmla="*/ 802195 w 1179868"/>
              <a:gd name="connsiteY335" fmla="*/ 830503 h 838276"/>
              <a:gd name="connsiteX336" fmla="*/ 802436 w 1179868"/>
              <a:gd name="connsiteY336" fmla="*/ 831278 h 838276"/>
              <a:gd name="connsiteX337" fmla="*/ 805205 w 1179868"/>
              <a:gd name="connsiteY337" fmla="*/ 832053 h 838276"/>
              <a:gd name="connsiteX338" fmla="*/ 807478 w 1179868"/>
              <a:gd name="connsiteY338" fmla="*/ 831799 h 838276"/>
              <a:gd name="connsiteX339" fmla="*/ 808227 w 1179868"/>
              <a:gd name="connsiteY339" fmla="*/ 831024 h 838276"/>
              <a:gd name="connsiteX340" fmla="*/ 808735 w 1179868"/>
              <a:gd name="connsiteY340" fmla="*/ 830249 h 838276"/>
              <a:gd name="connsiteX341" fmla="*/ 808989 w 1179868"/>
              <a:gd name="connsiteY341" fmla="*/ 829208 h 838276"/>
              <a:gd name="connsiteX342" fmla="*/ 808735 w 1179868"/>
              <a:gd name="connsiteY342" fmla="*/ 828166 h 838276"/>
              <a:gd name="connsiteX343" fmla="*/ 807478 w 1179868"/>
              <a:gd name="connsiteY343" fmla="*/ 827658 h 838276"/>
              <a:gd name="connsiteX344" fmla="*/ 806970 w 1179868"/>
              <a:gd name="connsiteY344" fmla="*/ 825575 h 838276"/>
              <a:gd name="connsiteX345" fmla="*/ 808989 w 1179868"/>
              <a:gd name="connsiteY345" fmla="*/ 818591 h 838276"/>
              <a:gd name="connsiteX346" fmla="*/ 808989 w 1179868"/>
              <a:gd name="connsiteY346" fmla="*/ 816774 h 838276"/>
              <a:gd name="connsiteX347" fmla="*/ 811504 w 1179868"/>
              <a:gd name="connsiteY347" fmla="*/ 816774 h 838276"/>
              <a:gd name="connsiteX348" fmla="*/ 812761 w 1179868"/>
              <a:gd name="connsiteY348" fmla="*/ 815479 h 838276"/>
              <a:gd name="connsiteX349" fmla="*/ 813269 w 1179868"/>
              <a:gd name="connsiteY349" fmla="*/ 814184 h 838276"/>
              <a:gd name="connsiteX350" fmla="*/ 815530 w 1179868"/>
              <a:gd name="connsiteY350" fmla="*/ 813930 h 838276"/>
              <a:gd name="connsiteX351" fmla="*/ 817549 w 1179868"/>
              <a:gd name="connsiteY351" fmla="*/ 811339 h 838276"/>
              <a:gd name="connsiteX352" fmla="*/ 818553 w 1179868"/>
              <a:gd name="connsiteY352" fmla="*/ 807186 h 838276"/>
              <a:gd name="connsiteX353" fmla="*/ 818299 w 1179868"/>
              <a:gd name="connsiteY353" fmla="*/ 803046 h 838276"/>
              <a:gd name="connsiteX354" fmla="*/ 817803 w 1179868"/>
              <a:gd name="connsiteY354" fmla="*/ 798906 h 838276"/>
              <a:gd name="connsiteX355" fmla="*/ 817803 w 1179868"/>
              <a:gd name="connsiteY355" fmla="*/ 795794 h 838276"/>
              <a:gd name="connsiteX356" fmla="*/ 822337 w 1179868"/>
              <a:gd name="connsiteY356" fmla="*/ 788542 h 838276"/>
              <a:gd name="connsiteX357" fmla="*/ 823086 w 1179868"/>
              <a:gd name="connsiteY357" fmla="*/ 786206 h 838276"/>
              <a:gd name="connsiteX358" fmla="*/ 823595 w 1179868"/>
              <a:gd name="connsiteY358" fmla="*/ 784390 h 838276"/>
              <a:gd name="connsiteX359" fmla="*/ 823595 w 1179868"/>
              <a:gd name="connsiteY359" fmla="*/ 782320 h 838276"/>
              <a:gd name="connsiteX360" fmla="*/ 822579 w 1179868"/>
              <a:gd name="connsiteY360" fmla="*/ 779208 h 838276"/>
              <a:gd name="connsiteX361" fmla="*/ 821067 w 1179868"/>
              <a:gd name="connsiteY361" fmla="*/ 775842 h 838276"/>
              <a:gd name="connsiteX362" fmla="*/ 820064 w 1179868"/>
              <a:gd name="connsiteY362" fmla="*/ 775322 h 838276"/>
              <a:gd name="connsiteX363" fmla="*/ 819556 w 1179868"/>
              <a:gd name="connsiteY363" fmla="*/ 773772 h 838276"/>
              <a:gd name="connsiteX364" fmla="*/ 820064 w 1179868"/>
              <a:gd name="connsiteY364" fmla="*/ 773518 h 838276"/>
              <a:gd name="connsiteX365" fmla="*/ 824090 w 1179868"/>
              <a:gd name="connsiteY365" fmla="*/ 774026 h 838276"/>
              <a:gd name="connsiteX366" fmla="*/ 824598 w 1179868"/>
              <a:gd name="connsiteY366" fmla="*/ 777659 h 838276"/>
              <a:gd name="connsiteX367" fmla="*/ 826363 w 1179868"/>
              <a:gd name="connsiteY367" fmla="*/ 780770 h 838276"/>
              <a:gd name="connsiteX368" fmla="*/ 826858 w 1179868"/>
              <a:gd name="connsiteY368" fmla="*/ 781024 h 838276"/>
              <a:gd name="connsiteX369" fmla="*/ 827366 w 1179868"/>
              <a:gd name="connsiteY369" fmla="*/ 780249 h 838276"/>
              <a:gd name="connsiteX370" fmla="*/ 828370 w 1179868"/>
              <a:gd name="connsiteY370" fmla="*/ 779475 h 838276"/>
              <a:gd name="connsiteX371" fmla="*/ 827874 w 1179868"/>
              <a:gd name="connsiteY371" fmla="*/ 783094 h 838276"/>
              <a:gd name="connsiteX372" fmla="*/ 829132 w 1179868"/>
              <a:gd name="connsiteY372" fmla="*/ 783094 h 838276"/>
              <a:gd name="connsiteX373" fmla="*/ 829386 w 1179868"/>
              <a:gd name="connsiteY373" fmla="*/ 785164 h 838276"/>
              <a:gd name="connsiteX374" fmla="*/ 829386 w 1179868"/>
              <a:gd name="connsiteY374" fmla="*/ 786980 h 838276"/>
              <a:gd name="connsiteX375" fmla="*/ 831392 w 1179868"/>
              <a:gd name="connsiteY375" fmla="*/ 784656 h 838276"/>
              <a:gd name="connsiteX376" fmla="*/ 832154 w 1179868"/>
              <a:gd name="connsiteY376" fmla="*/ 784390 h 838276"/>
              <a:gd name="connsiteX377" fmla="*/ 833412 w 1179868"/>
              <a:gd name="connsiteY377" fmla="*/ 786460 h 838276"/>
              <a:gd name="connsiteX378" fmla="*/ 834669 w 1179868"/>
              <a:gd name="connsiteY378" fmla="*/ 787247 h 838276"/>
              <a:gd name="connsiteX379" fmla="*/ 837691 w 1179868"/>
              <a:gd name="connsiteY379" fmla="*/ 788542 h 838276"/>
              <a:gd name="connsiteX380" fmla="*/ 841463 w 1179868"/>
              <a:gd name="connsiteY380" fmla="*/ 788542 h 838276"/>
              <a:gd name="connsiteX381" fmla="*/ 842225 w 1179868"/>
              <a:gd name="connsiteY381" fmla="*/ 786980 h 838276"/>
              <a:gd name="connsiteX382" fmla="*/ 842225 w 1179868"/>
              <a:gd name="connsiteY382" fmla="*/ 785685 h 838276"/>
              <a:gd name="connsiteX383" fmla="*/ 841209 w 1179868"/>
              <a:gd name="connsiteY383" fmla="*/ 783094 h 838276"/>
              <a:gd name="connsiteX384" fmla="*/ 841463 w 1179868"/>
              <a:gd name="connsiteY384" fmla="*/ 781799 h 838276"/>
              <a:gd name="connsiteX385" fmla="*/ 841971 w 1179868"/>
              <a:gd name="connsiteY385" fmla="*/ 781545 h 838276"/>
              <a:gd name="connsiteX386" fmla="*/ 843483 w 1179868"/>
              <a:gd name="connsiteY386" fmla="*/ 783094 h 838276"/>
              <a:gd name="connsiteX387" fmla="*/ 845743 w 1179868"/>
              <a:gd name="connsiteY387" fmla="*/ 783094 h 838276"/>
              <a:gd name="connsiteX388" fmla="*/ 846759 w 1179868"/>
              <a:gd name="connsiteY388" fmla="*/ 782320 h 838276"/>
              <a:gd name="connsiteX389" fmla="*/ 846759 w 1179868"/>
              <a:gd name="connsiteY389" fmla="*/ 782065 h 838276"/>
              <a:gd name="connsiteX390" fmla="*/ 846251 w 1179868"/>
              <a:gd name="connsiteY390" fmla="*/ 781024 h 838276"/>
              <a:gd name="connsiteX391" fmla="*/ 845997 w 1179868"/>
              <a:gd name="connsiteY391" fmla="*/ 780503 h 838276"/>
              <a:gd name="connsiteX392" fmla="*/ 843483 w 1179868"/>
              <a:gd name="connsiteY392" fmla="*/ 779475 h 838276"/>
              <a:gd name="connsiteX393" fmla="*/ 841717 w 1179868"/>
              <a:gd name="connsiteY393" fmla="*/ 776363 h 838276"/>
              <a:gd name="connsiteX394" fmla="*/ 842225 w 1179868"/>
              <a:gd name="connsiteY394" fmla="*/ 775842 h 838276"/>
              <a:gd name="connsiteX395" fmla="*/ 841717 w 1179868"/>
              <a:gd name="connsiteY395" fmla="*/ 773518 h 838276"/>
              <a:gd name="connsiteX396" fmla="*/ 841717 w 1179868"/>
              <a:gd name="connsiteY396" fmla="*/ 771702 h 838276"/>
              <a:gd name="connsiteX397" fmla="*/ 840206 w 1179868"/>
              <a:gd name="connsiteY397" fmla="*/ 771702 h 838276"/>
              <a:gd name="connsiteX398" fmla="*/ 838695 w 1179868"/>
              <a:gd name="connsiteY398" fmla="*/ 770661 h 838276"/>
              <a:gd name="connsiteX399" fmla="*/ 837438 w 1179868"/>
              <a:gd name="connsiteY399" fmla="*/ 768845 h 838276"/>
              <a:gd name="connsiteX400" fmla="*/ 834923 w 1179868"/>
              <a:gd name="connsiteY400" fmla="*/ 766775 h 838276"/>
              <a:gd name="connsiteX401" fmla="*/ 833666 w 1179868"/>
              <a:gd name="connsiteY401" fmla="*/ 762114 h 838276"/>
              <a:gd name="connsiteX402" fmla="*/ 831138 w 1179868"/>
              <a:gd name="connsiteY402" fmla="*/ 760564 h 838276"/>
              <a:gd name="connsiteX403" fmla="*/ 828624 w 1179868"/>
              <a:gd name="connsiteY403" fmla="*/ 759790 h 838276"/>
              <a:gd name="connsiteX404" fmla="*/ 823848 w 1179868"/>
              <a:gd name="connsiteY404" fmla="*/ 759269 h 838276"/>
              <a:gd name="connsiteX405" fmla="*/ 820572 w 1179868"/>
              <a:gd name="connsiteY405" fmla="*/ 759790 h 838276"/>
              <a:gd name="connsiteX406" fmla="*/ 820318 w 1179868"/>
              <a:gd name="connsiteY406" fmla="*/ 758494 h 838276"/>
              <a:gd name="connsiteX407" fmla="*/ 820318 w 1179868"/>
              <a:gd name="connsiteY407" fmla="*/ 757199 h 838276"/>
              <a:gd name="connsiteX408" fmla="*/ 817295 w 1179868"/>
              <a:gd name="connsiteY408" fmla="*/ 757707 h 838276"/>
              <a:gd name="connsiteX409" fmla="*/ 813523 w 1179868"/>
              <a:gd name="connsiteY409" fmla="*/ 757199 h 838276"/>
              <a:gd name="connsiteX410" fmla="*/ 809244 w 1179868"/>
              <a:gd name="connsiteY410" fmla="*/ 756411 h 838276"/>
              <a:gd name="connsiteX411" fmla="*/ 807986 w 1179868"/>
              <a:gd name="connsiteY411" fmla="*/ 755637 h 838276"/>
              <a:gd name="connsiteX412" fmla="*/ 806970 w 1179868"/>
              <a:gd name="connsiteY412" fmla="*/ 755903 h 838276"/>
              <a:gd name="connsiteX413" fmla="*/ 805205 w 1179868"/>
              <a:gd name="connsiteY413" fmla="*/ 755637 h 838276"/>
              <a:gd name="connsiteX414" fmla="*/ 803948 w 1179868"/>
              <a:gd name="connsiteY414" fmla="*/ 754341 h 838276"/>
              <a:gd name="connsiteX415" fmla="*/ 800925 w 1179868"/>
              <a:gd name="connsiteY415" fmla="*/ 755116 h 838276"/>
              <a:gd name="connsiteX416" fmla="*/ 799922 w 1179868"/>
              <a:gd name="connsiteY416" fmla="*/ 755637 h 838276"/>
              <a:gd name="connsiteX417" fmla="*/ 798410 w 1179868"/>
              <a:gd name="connsiteY417" fmla="*/ 755383 h 838276"/>
              <a:gd name="connsiteX418" fmla="*/ 790105 w 1179868"/>
              <a:gd name="connsiteY418" fmla="*/ 752271 h 838276"/>
              <a:gd name="connsiteX419" fmla="*/ 787082 w 1179868"/>
              <a:gd name="connsiteY419" fmla="*/ 752525 h 838276"/>
              <a:gd name="connsiteX420" fmla="*/ 785317 w 1179868"/>
              <a:gd name="connsiteY420" fmla="*/ 752792 h 838276"/>
              <a:gd name="connsiteX421" fmla="*/ 785317 w 1179868"/>
              <a:gd name="connsiteY421" fmla="*/ 750976 h 838276"/>
              <a:gd name="connsiteX422" fmla="*/ 783310 w 1179868"/>
              <a:gd name="connsiteY422" fmla="*/ 747090 h 838276"/>
              <a:gd name="connsiteX423" fmla="*/ 782548 w 1179868"/>
              <a:gd name="connsiteY423" fmla="*/ 746569 h 838276"/>
              <a:gd name="connsiteX424" fmla="*/ 782294 w 1179868"/>
              <a:gd name="connsiteY424" fmla="*/ 746836 h 838276"/>
              <a:gd name="connsiteX425" fmla="*/ 782040 w 1179868"/>
              <a:gd name="connsiteY425" fmla="*/ 747610 h 838276"/>
              <a:gd name="connsiteX426" fmla="*/ 782040 w 1179868"/>
              <a:gd name="connsiteY426" fmla="*/ 748906 h 838276"/>
              <a:gd name="connsiteX427" fmla="*/ 780288 w 1179868"/>
              <a:gd name="connsiteY427" fmla="*/ 748906 h 838276"/>
              <a:gd name="connsiteX428" fmla="*/ 780783 w 1179868"/>
              <a:gd name="connsiteY428" fmla="*/ 748639 h 838276"/>
              <a:gd name="connsiteX429" fmla="*/ 780783 w 1179868"/>
              <a:gd name="connsiteY429" fmla="*/ 748385 h 838276"/>
              <a:gd name="connsiteX430" fmla="*/ 780288 w 1179868"/>
              <a:gd name="connsiteY430" fmla="*/ 748131 h 838276"/>
              <a:gd name="connsiteX431" fmla="*/ 779526 w 1179868"/>
              <a:gd name="connsiteY431" fmla="*/ 746061 h 838276"/>
              <a:gd name="connsiteX432" fmla="*/ 780541 w 1179868"/>
              <a:gd name="connsiteY432" fmla="*/ 744245 h 838276"/>
              <a:gd name="connsiteX433" fmla="*/ 779779 w 1179868"/>
              <a:gd name="connsiteY433" fmla="*/ 744245 h 838276"/>
              <a:gd name="connsiteX434" fmla="*/ 779526 w 1179868"/>
              <a:gd name="connsiteY434" fmla="*/ 742950 h 838276"/>
              <a:gd name="connsiteX435" fmla="*/ 781037 w 1179868"/>
              <a:gd name="connsiteY435" fmla="*/ 741133 h 838276"/>
              <a:gd name="connsiteX436" fmla="*/ 777760 w 1179868"/>
              <a:gd name="connsiteY436" fmla="*/ 739063 h 838276"/>
              <a:gd name="connsiteX437" fmla="*/ 776757 w 1179868"/>
              <a:gd name="connsiteY437" fmla="*/ 735698 h 838276"/>
              <a:gd name="connsiteX438" fmla="*/ 778014 w 1179868"/>
              <a:gd name="connsiteY438" fmla="*/ 731545 h 838276"/>
              <a:gd name="connsiteX439" fmla="*/ 774242 w 1179868"/>
              <a:gd name="connsiteY439" fmla="*/ 726630 h 838276"/>
              <a:gd name="connsiteX440" fmla="*/ 773480 w 1179868"/>
              <a:gd name="connsiteY440" fmla="*/ 724814 h 838276"/>
              <a:gd name="connsiteX441" fmla="*/ 773988 w 1179868"/>
              <a:gd name="connsiteY441" fmla="*/ 720407 h 838276"/>
              <a:gd name="connsiteX442" fmla="*/ 774496 w 1179868"/>
              <a:gd name="connsiteY442" fmla="*/ 717562 h 838276"/>
              <a:gd name="connsiteX443" fmla="*/ 768705 w 1179868"/>
              <a:gd name="connsiteY443" fmla="*/ 718337 h 838276"/>
              <a:gd name="connsiteX444" fmla="*/ 763168 w 1179868"/>
              <a:gd name="connsiteY444" fmla="*/ 718858 h 838276"/>
              <a:gd name="connsiteX445" fmla="*/ 760387 w 1179868"/>
              <a:gd name="connsiteY445" fmla="*/ 716521 h 838276"/>
              <a:gd name="connsiteX446" fmla="*/ 756615 w 1179868"/>
              <a:gd name="connsiteY446" fmla="*/ 707974 h 838276"/>
              <a:gd name="connsiteX447" fmla="*/ 755103 w 1179868"/>
              <a:gd name="connsiteY447" fmla="*/ 703833 h 838276"/>
              <a:gd name="connsiteX448" fmla="*/ 753846 w 1179868"/>
              <a:gd name="connsiteY448" fmla="*/ 702018 h 838276"/>
              <a:gd name="connsiteX449" fmla="*/ 751827 w 1179868"/>
              <a:gd name="connsiteY449" fmla="*/ 702018 h 838276"/>
              <a:gd name="connsiteX450" fmla="*/ 748309 w 1179868"/>
              <a:gd name="connsiteY450" fmla="*/ 700722 h 838276"/>
              <a:gd name="connsiteX451" fmla="*/ 744524 w 1179868"/>
              <a:gd name="connsiteY451" fmla="*/ 700722 h 838276"/>
              <a:gd name="connsiteX452" fmla="*/ 744524 w 1179868"/>
              <a:gd name="connsiteY452" fmla="*/ 710819 h 838276"/>
              <a:gd name="connsiteX453" fmla="*/ 739749 w 1179868"/>
              <a:gd name="connsiteY453" fmla="*/ 699173 h 838276"/>
              <a:gd name="connsiteX454" fmla="*/ 730935 w 1179868"/>
              <a:gd name="connsiteY454" fmla="*/ 695794 h 838276"/>
              <a:gd name="connsiteX455" fmla="*/ 729678 w 1179868"/>
              <a:gd name="connsiteY455" fmla="*/ 696836 h 838276"/>
              <a:gd name="connsiteX456" fmla="*/ 729424 w 1179868"/>
              <a:gd name="connsiteY456" fmla="*/ 697357 h 838276"/>
              <a:gd name="connsiteX457" fmla="*/ 729678 w 1179868"/>
              <a:gd name="connsiteY457" fmla="*/ 702538 h 838276"/>
              <a:gd name="connsiteX458" fmla="*/ 729424 w 1179868"/>
              <a:gd name="connsiteY458" fmla="*/ 703567 h 838276"/>
              <a:gd name="connsiteX459" fmla="*/ 727163 w 1179868"/>
              <a:gd name="connsiteY459" fmla="*/ 705129 h 838276"/>
              <a:gd name="connsiteX460" fmla="*/ 726147 w 1179868"/>
              <a:gd name="connsiteY460" fmla="*/ 707199 h 838276"/>
              <a:gd name="connsiteX461" fmla="*/ 725144 w 1179868"/>
              <a:gd name="connsiteY461" fmla="*/ 707974 h 838276"/>
              <a:gd name="connsiteX462" fmla="*/ 724382 w 1179868"/>
              <a:gd name="connsiteY462" fmla="*/ 706158 h 838276"/>
              <a:gd name="connsiteX463" fmla="*/ 725652 w 1179868"/>
              <a:gd name="connsiteY463" fmla="*/ 703567 h 838276"/>
              <a:gd name="connsiteX464" fmla="*/ 726401 w 1179868"/>
              <a:gd name="connsiteY464" fmla="*/ 701243 h 838276"/>
              <a:gd name="connsiteX465" fmla="*/ 726147 w 1179868"/>
              <a:gd name="connsiteY465" fmla="*/ 699947 h 838276"/>
              <a:gd name="connsiteX466" fmla="*/ 724890 w 1179868"/>
              <a:gd name="connsiteY466" fmla="*/ 702271 h 838276"/>
              <a:gd name="connsiteX467" fmla="*/ 722376 w 1179868"/>
              <a:gd name="connsiteY467" fmla="*/ 708240 h 838276"/>
              <a:gd name="connsiteX468" fmla="*/ 721613 w 1179868"/>
              <a:gd name="connsiteY468" fmla="*/ 709269 h 838276"/>
              <a:gd name="connsiteX469" fmla="*/ 720102 w 1179868"/>
              <a:gd name="connsiteY469" fmla="*/ 709790 h 838276"/>
              <a:gd name="connsiteX470" fmla="*/ 719607 w 1179868"/>
              <a:gd name="connsiteY470" fmla="*/ 707719 h 838276"/>
              <a:gd name="connsiteX471" fmla="*/ 719861 w 1179868"/>
              <a:gd name="connsiteY471" fmla="*/ 704862 h 838276"/>
              <a:gd name="connsiteX472" fmla="*/ 716330 w 1179868"/>
              <a:gd name="connsiteY472" fmla="*/ 709269 h 838276"/>
              <a:gd name="connsiteX473" fmla="*/ 714819 w 1179868"/>
              <a:gd name="connsiteY473" fmla="*/ 713155 h 838276"/>
              <a:gd name="connsiteX474" fmla="*/ 713562 w 1179868"/>
              <a:gd name="connsiteY474" fmla="*/ 713930 h 838276"/>
              <a:gd name="connsiteX475" fmla="*/ 713308 w 1179868"/>
              <a:gd name="connsiteY475" fmla="*/ 715225 h 838276"/>
              <a:gd name="connsiteX476" fmla="*/ 708025 w 1179868"/>
              <a:gd name="connsiteY476" fmla="*/ 717816 h 838276"/>
              <a:gd name="connsiteX477" fmla="*/ 706767 w 1179868"/>
              <a:gd name="connsiteY477" fmla="*/ 717816 h 838276"/>
              <a:gd name="connsiteX478" fmla="*/ 703237 w 1179868"/>
              <a:gd name="connsiteY478" fmla="*/ 716000 h 838276"/>
              <a:gd name="connsiteX479" fmla="*/ 696696 w 1179868"/>
              <a:gd name="connsiteY479" fmla="*/ 716000 h 838276"/>
              <a:gd name="connsiteX480" fmla="*/ 692416 w 1179868"/>
              <a:gd name="connsiteY480" fmla="*/ 713930 h 838276"/>
              <a:gd name="connsiteX481" fmla="*/ 690143 w 1179868"/>
              <a:gd name="connsiteY481" fmla="*/ 714197 h 838276"/>
              <a:gd name="connsiteX482" fmla="*/ 686866 w 1179868"/>
              <a:gd name="connsiteY482" fmla="*/ 716000 h 838276"/>
              <a:gd name="connsiteX483" fmla="*/ 685114 w 1179868"/>
              <a:gd name="connsiteY483" fmla="*/ 716267 h 838276"/>
              <a:gd name="connsiteX484" fmla="*/ 682091 w 1179868"/>
              <a:gd name="connsiteY484" fmla="*/ 714705 h 838276"/>
              <a:gd name="connsiteX485" fmla="*/ 680326 w 1179868"/>
              <a:gd name="connsiteY485" fmla="*/ 712114 h 838276"/>
              <a:gd name="connsiteX486" fmla="*/ 677049 w 1179868"/>
              <a:gd name="connsiteY486" fmla="*/ 711085 h 838276"/>
              <a:gd name="connsiteX487" fmla="*/ 675284 w 1179868"/>
              <a:gd name="connsiteY487" fmla="*/ 709523 h 838276"/>
              <a:gd name="connsiteX488" fmla="*/ 673023 w 1179868"/>
              <a:gd name="connsiteY488" fmla="*/ 709015 h 838276"/>
              <a:gd name="connsiteX489" fmla="*/ 672020 w 1179868"/>
              <a:gd name="connsiteY489" fmla="*/ 708240 h 838276"/>
              <a:gd name="connsiteX490" fmla="*/ 670255 w 1179868"/>
              <a:gd name="connsiteY490" fmla="*/ 706424 h 838276"/>
              <a:gd name="connsiteX491" fmla="*/ 668235 w 1179868"/>
              <a:gd name="connsiteY491" fmla="*/ 704862 h 838276"/>
              <a:gd name="connsiteX492" fmla="*/ 665721 w 1179868"/>
              <a:gd name="connsiteY492" fmla="*/ 703833 h 838276"/>
              <a:gd name="connsiteX493" fmla="*/ 659180 w 1179868"/>
              <a:gd name="connsiteY493" fmla="*/ 703567 h 838276"/>
              <a:gd name="connsiteX494" fmla="*/ 657161 w 1179868"/>
              <a:gd name="connsiteY494" fmla="*/ 704862 h 838276"/>
              <a:gd name="connsiteX495" fmla="*/ 654392 w 1179868"/>
              <a:gd name="connsiteY495" fmla="*/ 704862 h 838276"/>
              <a:gd name="connsiteX496" fmla="*/ 652627 w 1179868"/>
              <a:gd name="connsiteY496" fmla="*/ 704354 h 838276"/>
              <a:gd name="connsiteX497" fmla="*/ 652627 w 1179868"/>
              <a:gd name="connsiteY497" fmla="*/ 703833 h 838276"/>
              <a:gd name="connsiteX498" fmla="*/ 652119 w 1179868"/>
              <a:gd name="connsiteY498" fmla="*/ 703567 h 838276"/>
              <a:gd name="connsiteX499" fmla="*/ 648601 w 1179868"/>
              <a:gd name="connsiteY499" fmla="*/ 702538 h 838276"/>
              <a:gd name="connsiteX500" fmla="*/ 647598 w 1179868"/>
              <a:gd name="connsiteY500" fmla="*/ 701497 h 838276"/>
              <a:gd name="connsiteX501" fmla="*/ 645071 w 1179868"/>
              <a:gd name="connsiteY501" fmla="*/ 702271 h 838276"/>
              <a:gd name="connsiteX502" fmla="*/ 644067 w 1179868"/>
              <a:gd name="connsiteY502" fmla="*/ 702271 h 838276"/>
              <a:gd name="connsiteX503" fmla="*/ 643813 w 1179868"/>
              <a:gd name="connsiteY503" fmla="*/ 701497 h 838276"/>
              <a:gd name="connsiteX504" fmla="*/ 641553 w 1179868"/>
              <a:gd name="connsiteY504" fmla="*/ 702018 h 838276"/>
              <a:gd name="connsiteX505" fmla="*/ 639533 w 1179868"/>
              <a:gd name="connsiteY505" fmla="*/ 696061 h 838276"/>
              <a:gd name="connsiteX506" fmla="*/ 638784 w 1179868"/>
              <a:gd name="connsiteY506" fmla="*/ 695794 h 838276"/>
              <a:gd name="connsiteX507" fmla="*/ 636016 w 1179868"/>
              <a:gd name="connsiteY507" fmla="*/ 687514 h 838276"/>
              <a:gd name="connsiteX508" fmla="*/ 634250 w 1179868"/>
              <a:gd name="connsiteY508" fmla="*/ 687247 h 838276"/>
              <a:gd name="connsiteX509" fmla="*/ 632993 w 1179868"/>
              <a:gd name="connsiteY509" fmla="*/ 687247 h 838276"/>
              <a:gd name="connsiteX510" fmla="*/ 632993 w 1179868"/>
              <a:gd name="connsiteY510" fmla="*/ 696582 h 838276"/>
              <a:gd name="connsiteX511" fmla="*/ 618134 w 1179868"/>
              <a:gd name="connsiteY511" fmla="*/ 696582 h 838276"/>
              <a:gd name="connsiteX512" fmla="*/ 604291 w 1179868"/>
              <a:gd name="connsiteY512" fmla="*/ 696582 h 838276"/>
              <a:gd name="connsiteX513" fmla="*/ 601268 w 1179868"/>
              <a:gd name="connsiteY513" fmla="*/ 696582 h 838276"/>
              <a:gd name="connsiteX514" fmla="*/ 589686 w 1179868"/>
              <a:gd name="connsiteY514" fmla="*/ 696582 h 838276"/>
              <a:gd name="connsiteX515" fmla="*/ 577595 w 1179868"/>
              <a:gd name="connsiteY515" fmla="*/ 696582 h 838276"/>
              <a:gd name="connsiteX516" fmla="*/ 564248 w 1179868"/>
              <a:gd name="connsiteY516" fmla="*/ 696582 h 838276"/>
              <a:gd name="connsiteX517" fmla="*/ 551662 w 1179868"/>
              <a:gd name="connsiteY517" fmla="*/ 696582 h 838276"/>
              <a:gd name="connsiteX518" fmla="*/ 547382 w 1179868"/>
              <a:gd name="connsiteY518" fmla="*/ 696582 h 838276"/>
              <a:gd name="connsiteX519" fmla="*/ 510374 w 1179868"/>
              <a:gd name="connsiteY519" fmla="*/ 696582 h 838276"/>
              <a:gd name="connsiteX520" fmla="*/ 499287 w 1179868"/>
              <a:gd name="connsiteY520" fmla="*/ 696582 h 838276"/>
              <a:gd name="connsiteX521" fmla="*/ 485698 w 1179868"/>
              <a:gd name="connsiteY521" fmla="*/ 696582 h 838276"/>
              <a:gd name="connsiteX522" fmla="*/ 473354 w 1179868"/>
              <a:gd name="connsiteY522" fmla="*/ 696582 h 838276"/>
              <a:gd name="connsiteX523" fmla="*/ 461530 w 1179868"/>
              <a:gd name="connsiteY523" fmla="*/ 696582 h 838276"/>
              <a:gd name="connsiteX524" fmla="*/ 449440 w 1179868"/>
              <a:gd name="connsiteY524" fmla="*/ 696582 h 838276"/>
              <a:gd name="connsiteX525" fmla="*/ 435838 w 1179868"/>
              <a:gd name="connsiteY525" fmla="*/ 696582 h 838276"/>
              <a:gd name="connsiteX526" fmla="*/ 427786 w 1179868"/>
              <a:gd name="connsiteY526" fmla="*/ 696582 h 838276"/>
              <a:gd name="connsiteX527" fmla="*/ 415442 w 1179868"/>
              <a:gd name="connsiteY527" fmla="*/ 696061 h 838276"/>
              <a:gd name="connsiteX528" fmla="*/ 401853 w 1179868"/>
              <a:gd name="connsiteY528" fmla="*/ 696061 h 838276"/>
              <a:gd name="connsiteX529" fmla="*/ 389267 w 1179868"/>
              <a:gd name="connsiteY529" fmla="*/ 696061 h 838276"/>
              <a:gd name="connsiteX530" fmla="*/ 371894 w 1179868"/>
              <a:gd name="connsiteY530" fmla="*/ 696061 h 838276"/>
              <a:gd name="connsiteX531" fmla="*/ 344449 w 1179868"/>
              <a:gd name="connsiteY531" fmla="*/ 696061 h 838276"/>
              <a:gd name="connsiteX532" fmla="*/ 331101 w 1179868"/>
              <a:gd name="connsiteY532" fmla="*/ 696061 h 838276"/>
              <a:gd name="connsiteX533" fmla="*/ 317754 w 1179868"/>
              <a:gd name="connsiteY533" fmla="*/ 696061 h 838276"/>
              <a:gd name="connsiteX534" fmla="*/ 306425 w 1179868"/>
              <a:gd name="connsiteY534" fmla="*/ 696061 h 838276"/>
              <a:gd name="connsiteX535" fmla="*/ 293839 w 1179868"/>
              <a:gd name="connsiteY535" fmla="*/ 696061 h 838276"/>
              <a:gd name="connsiteX536" fmla="*/ 280746 w 1179868"/>
              <a:gd name="connsiteY536" fmla="*/ 696061 h 838276"/>
              <a:gd name="connsiteX537" fmla="*/ 267906 w 1179868"/>
              <a:gd name="connsiteY537" fmla="*/ 696061 h 838276"/>
              <a:gd name="connsiteX538" fmla="*/ 252298 w 1179868"/>
              <a:gd name="connsiteY538" fmla="*/ 696061 h 838276"/>
              <a:gd name="connsiteX539" fmla="*/ 251790 w 1179868"/>
              <a:gd name="connsiteY539" fmla="*/ 695019 h 838276"/>
              <a:gd name="connsiteX540" fmla="*/ 250278 w 1179868"/>
              <a:gd name="connsiteY540" fmla="*/ 693991 h 838276"/>
              <a:gd name="connsiteX541" fmla="*/ 249021 w 1179868"/>
              <a:gd name="connsiteY541" fmla="*/ 694245 h 838276"/>
              <a:gd name="connsiteX542" fmla="*/ 248767 w 1179868"/>
              <a:gd name="connsiteY542" fmla="*/ 693724 h 838276"/>
              <a:gd name="connsiteX543" fmla="*/ 249021 w 1179868"/>
              <a:gd name="connsiteY543" fmla="*/ 692696 h 838276"/>
              <a:gd name="connsiteX544" fmla="*/ 251536 w 1179868"/>
              <a:gd name="connsiteY544" fmla="*/ 691654 h 838276"/>
              <a:gd name="connsiteX545" fmla="*/ 254558 w 1179868"/>
              <a:gd name="connsiteY545" fmla="*/ 691908 h 838276"/>
              <a:gd name="connsiteX546" fmla="*/ 254304 w 1179868"/>
              <a:gd name="connsiteY546" fmla="*/ 690359 h 838276"/>
              <a:gd name="connsiteX547" fmla="*/ 253796 w 1179868"/>
              <a:gd name="connsiteY547" fmla="*/ 690359 h 838276"/>
              <a:gd name="connsiteX548" fmla="*/ 253301 w 1179868"/>
              <a:gd name="connsiteY548" fmla="*/ 689838 h 838276"/>
              <a:gd name="connsiteX549" fmla="*/ 252793 w 1179868"/>
              <a:gd name="connsiteY549" fmla="*/ 689584 h 838276"/>
              <a:gd name="connsiteX550" fmla="*/ 249770 w 1179868"/>
              <a:gd name="connsiteY550" fmla="*/ 690359 h 838276"/>
              <a:gd name="connsiteX551" fmla="*/ 247002 w 1179868"/>
              <a:gd name="connsiteY551" fmla="*/ 690105 h 838276"/>
              <a:gd name="connsiteX552" fmla="*/ 246507 w 1179868"/>
              <a:gd name="connsiteY552" fmla="*/ 689063 h 838276"/>
              <a:gd name="connsiteX553" fmla="*/ 246507 w 1179868"/>
              <a:gd name="connsiteY553" fmla="*/ 688809 h 838276"/>
              <a:gd name="connsiteX554" fmla="*/ 245998 w 1179868"/>
              <a:gd name="connsiteY554" fmla="*/ 688022 h 838276"/>
              <a:gd name="connsiteX555" fmla="*/ 245998 w 1179868"/>
              <a:gd name="connsiteY555" fmla="*/ 686993 h 838276"/>
              <a:gd name="connsiteX556" fmla="*/ 246507 w 1179868"/>
              <a:gd name="connsiteY556" fmla="*/ 686739 h 838276"/>
              <a:gd name="connsiteX557" fmla="*/ 247002 w 1179868"/>
              <a:gd name="connsiteY557" fmla="*/ 680262 h 838276"/>
              <a:gd name="connsiteX558" fmla="*/ 245745 w 1179868"/>
              <a:gd name="connsiteY558" fmla="*/ 679996 h 838276"/>
              <a:gd name="connsiteX559" fmla="*/ 245491 w 1179868"/>
              <a:gd name="connsiteY559" fmla="*/ 681291 h 838276"/>
              <a:gd name="connsiteX560" fmla="*/ 243230 w 1179868"/>
              <a:gd name="connsiteY560" fmla="*/ 683361 h 838276"/>
              <a:gd name="connsiteX561" fmla="*/ 241719 w 1179868"/>
              <a:gd name="connsiteY561" fmla="*/ 686218 h 838276"/>
              <a:gd name="connsiteX562" fmla="*/ 240461 w 1179868"/>
              <a:gd name="connsiteY562" fmla="*/ 685952 h 838276"/>
              <a:gd name="connsiteX563" fmla="*/ 239699 w 1179868"/>
              <a:gd name="connsiteY563" fmla="*/ 684148 h 838276"/>
              <a:gd name="connsiteX564" fmla="*/ 239699 w 1179868"/>
              <a:gd name="connsiteY564" fmla="*/ 683107 h 838276"/>
              <a:gd name="connsiteX565" fmla="*/ 240461 w 1179868"/>
              <a:gd name="connsiteY565" fmla="*/ 680262 h 838276"/>
              <a:gd name="connsiteX566" fmla="*/ 238950 w 1179868"/>
              <a:gd name="connsiteY566" fmla="*/ 680262 h 838276"/>
              <a:gd name="connsiteX567" fmla="*/ 238950 w 1179868"/>
              <a:gd name="connsiteY567" fmla="*/ 678967 h 838276"/>
              <a:gd name="connsiteX568" fmla="*/ 238188 w 1179868"/>
              <a:gd name="connsiteY568" fmla="*/ 678967 h 838276"/>
              <a:gd name="connsiteX569" fmla="*/ 237693 w 1179868"/>
              <a:gd name="connsiteY569" fmla="*/ 677671 h 838276"/>
              <a:gd name="connsiteX570" fmla="*/ 237693 w 1179868"/>
              <a:gd name="connsiteY570" fmla="*/ 676376 h 838276"/>
              <a:gd name="connsiteX571" fmla="*/ 236435 w 1179868"/>
              <a:gd name="connsiteY571" fmla="*/ 675081 h 838276"/>
              <a:gd name="connsiteX572" fmla="*/ 235673 w 1179868"/>
              <a:gd name="connsiteY572" fmla="*/ 672998 h 838276"/>
              <a:gd name="connsiteX573" fmla="*/ 235419 w 1179868"/>
              <a:gd name="connsiteY573" fmla="*/ 673518 h 838276"/>
              <a:gd name="connsiteX574" fmla="*/ 236181 w 1179868"/>
              <a:gd name="connsiteY574" fmla="*/ 675855 h 838276"/>
              <a:gd name="connsiteX575" fmla="*/ 235673 w 1179868"/>
              <a:gd name="connsiteY575" fmla="*/ 677151 h 838276"/>
              <a:gd name="connsiteX576" fmla="*/ 234162 w 1179868"/>
              <a:gd name="connsiteY576" fmla="*/ 674814 h 838276"/>
              <a:gd name="connsiteX577" fmla="*/ 233413 w 1179868"/>
              <a:gd name="connsiteY577" fmla="*/ 677405 h 838276"/>
              <a:gd name="connsiteX578" fmla="*/ 232397 w 1179868"/>
              <a:gd name="connsiteY578" fmla="*/ 677926 h 838276"/>
              <a:gd name="connsiteX579" fmla="*/ 229374 w 1179868"/>
              <a:gd name="connsiteY579" fmla="*/ 677926 h 838276"/>
              <a:gd name="connsiteX580" fmla="*/ 227114 w 1179868"/>
              <a:gd name="connsiteY580" fmla="*/ 676109 h 838276"/>
              <a:gd name="connsiteX581" fmla="*/ 226110 w 1179868"/>
              <a:gd name="connsiteY581" fmla="*/ 674814 h 838276"/>
              <a:gd name="connsiteX582" fmla="*/ 224599 w 1179868"/>
              <a:gd name="connsiteY582" fmla="*/ 673265 h 838276"/>
              <a:gd name="connsiteX583" fmla="*/ 224345 w 1179868"/>
              <a:gd name="connsiteY583" fmla="*/ 671969 h 838276"/>
              <a:gd name="connsiteX584" fmla="*/ 226110 w 1179868"/>
              <a:gd name="connsiteY584" fmla="*/ 670407 h 838276"/>
              <a:gd name="connsiteX585" fmla="*/ 226606 w 1179868"/>
              <a:gd name="connsiteY585" fmla="*/ 669378 h 838276"/>
              <a:gd name="connsiteX586" fmla="*/ 226606 w 1179868"/>
              <a:gd name="connsiteY586" fmla="*/ 667829 h 838276"/>
              <a:gd name="connsiteX587" fmla="*/ 225856 w 1179868"/>
              <a:gd name="connsiteY587" fmla="*/ 666534 h 838276"/>
              <a:gd name="connsiteX588" fmla="*/ 226606 w 1179868"/>
              <a:gd name="connsiteY588" fmla="*/ 664451 h 838276"/>
              <a:gd name="connsiteX589" fmla="*/ 225602 w 1179868"/>
              <a:gd name="connsiteY589" fmla="*/ 663943 h 838276"/>
              <a:gd name="connsiteX590" fmla="*/ 224091 w 1179868"/>
              <a:gd name="connsiteY590" fmla="*/ 665238 h 838276"/>
              <a:gd name="connsiteX591" fmla="*/ 222580 w 1179868"/>
              <a:gd name="connsiteY591" fmla="*/ 665746 h 838276"/>
              <a:gd name="connsiteX592" fmla="*/ 221576 w 1179868"/>
              <a:gd name="connsiteY592" fmla="*/ 664451 h 838276"/>
              <a:gd name="connsiteX593" fmla="*/ 221068 w 1179868"/>
              <a:gd name="connsiteY593" fmla="*/ 661860 h 838276"/>
              <a:gd name="connsiteX594" fmla="*/ 220319 w 1179868"/>
              <a:gd name="connsiteY594" fmla="*/ 661860 h 838276"/>
              <a:gd name="connsiteX595" fmla="*/ 217551 w 1179868"/>
              <a:gd name="connsiteY595" fmla="*/ 663422 h 838276"/>
              <a:gd name="connsiteX596" fmla="*/ 214782 w 1179868"/>
              <a:gd name="connsiteY596" fmla="*/ 662381 h 838276"/>
              <a:gd name="connsiteX597" fmla="*/ 213766 w 1179868"/>
              <a:gd name="connsiteY597" fmla="*/ 663155 h 838276"/>
              <a:gd name="connsiteX598" fmla="*/ 212001 w 1179868"/>
              <a:gd name="connsiteY598" fmla="*/ 661606 h 838276"/>
              <a:gd name="connsiteX599" fmla="*/ 211759 w 1179868"/>
              <a:gd name="connsiteY599" fmla="*/ 662647 h 838276"/>
              <a:gd name="connsiteX600" fmla="*/ 210743 w 1179868"/>
              <a:gd name="connsiteY600" fmla="*/ 663422 h 838276"/>
              <a:gd name="connsiteX601" fmla="*/ 209740 w 1179868"/>
              <a:gd name="connsiteY601" fmla="*/ 662381 h 838276"/>
              <a:gd name="connsiteX602" fmla="*/ 202183 w 1179868"/>
              <a:gd name="connsiteY602" fmla="*/ 662127 h 838276"/>
              <a:gd name="connsiteX603" fmla="*/ 201434 w 1179868"/>
              <a:gd name="connsiteY603" fmla="*/ 661085 h 838276"/>
              <a:gd name="connsiteX604" fmla="*/ 207975 w 1179868"/>
              <a:gd name="connsiteY604" fmla="*/ 659269 h 838276"/>
              <a:gd name="connsiteX605" fmla="*/ 208483 w 1179868"/>
              <a:gd name="connsiteY605" fmla="*/ 658240 h 838276"/>
              <a:gd name="connsiteX606" fmla="*/ 205460 w 1179868"/>
              <a:gd name="connsiteY606" fmla="*/ 658240 h 838276"/>
              <a:gd name="connsiteX607" fmla="*/ 206209 w 1179868"/>
              <a:gd name="connsiteY607" fmla="*/ 655650 h 838276"/>
              <a:gd name="connsiteX608" fmla="*/ 203695 w 1179868"/>
              <a:gd name="connsiteY608" fmla="*/ 654875 h 838276"/>
              <a:gd name="connsiteX609" fmla="*/ 202183 w 1179868"/>
              <a:gd name="connsiteY609" fmla="*/ 654608 h 838276"/>
              <a:gd name="connsiteX610" fmla="*/ 202183 w 1179868"/>
              <a:gd name="connsiteY610" fmla="*/ 654087 h 838276"/>
              <a:gd name="connsiteX611" fmla="*/ 203949 w 1179868"/>
              <a:gd name="connsiteY611" fmla="*/ 654087 h 838276"/>
              <a:gd name="connsiteX612" fmla="*/ 205206 w 1179868"/>
              <a:gd name="connsiteY612" fmla="*/ 653579 h 838276"/>
              <a:gd name="connsiteX613" fmla="*/ 203949 w 1179868"/>
              <a:gd name="connsiteY613" fmla="*/ 652017 h 838276"/>
              <a:gd name="connsiteX614" fmla="*/ 199923 w 1179868"/>
              <a:gd name="connsiteY614" fmla="*/ 651243 h 838276"/>
              <a:gd name="connsiteX615" fmla="*/ 198158 w 1179868"/>
              <a:gd name="connsiteY615" fmla="*/ 653313 h 838276"/>
              <a:gd name="connsiteX616" fmla="*/ 197154 w 1179868"/>
              <a:gd name="connsiteY616" fmla="*/ 652284 h 838276"/>
              <a:gd name="connsiteX617" fmla="*/ 192874 w 1179868"/>
              <a:gd name="connsiteY617" fmla="*/ 652017 h 838276"/>
              <a:gd name="connsiteX618" fmla="*/ 192366 w 1179868"/>
              <a:gd name="connsiteY618" fmla="*/ 652792 h 838276"/>
              <a:gd name="connsiteX619" fmla="*/ 193128 w 1179868"/>
              <a:gd name="connsiteY619" fmla="*/ 653834 h 838276"/>
              <a:gd name="connsiteX620" fmla="*/ 191858 w 1179868"/>
              <a:gd name="connsiteY620" fmla="*/ 654087 h 838276"/>
              <a:gd name="connsiteX621" fmla="*/ 186321 w 1179868"/>
              <a:gd name="connsiteY621" fmla="*/ 651243 h 838276"/>
              <a:gd name="connsiteX622" fmla="*/ 184061 w 1179868"/>
              <a:gd name="connsiteY622" fmla="*/ 648652 h 838276"/>
              <a:gd name="connsiteX623" fmla="*/ 183553 w 1179868"/>
              <a:gd name="connsiteY623" fmla="*/ 647103 h 838276"/>
              <a:gd name="connsiteX624" fmla="*/ 183553 w 1179868"/>
              <a:gd name="connsiteY624" fmla="*/ 645540 h 838276"/>
              <a:gd name="connsiteX625" fmla="*/ 185064 w 1179868"/>
              <a:gd name="connsiteY625" fmla="*/ 645033 h 838276"/>
              <a:gd name="connsiteX626" fmla="*/ 186575 w 1179868"/>
              <a:gd name="connsiteY626" fmla="*/ 645033 h 838276"/>
              <a:gd name="connsiteX627" fmla="*/ 188086 w 1179868"/>
              <a:gd name="connsiteY627" fmla="*/ 644245 h 838276"/>
              <a:gd name="connsiteX628" fmla="*/ 187579 w 1179868"/>
              <a:gd name="connsiteY628" fmla="*/ 643470 h 838276"/>
              <a:gd name="connsiteX629" fmla="*/ 186321 w 1179868"/>
              <a:gd name="connsiteY629" fmla="*/ 642696 h 838276"/>
              <a:gd name="connsiteX630" fmla="*/ 183553 w 1179868"/>
              <a:gd name="connsiteY630" fmla="*/ 643470 h 838276"/>
              <a:gd name="connsiteX631" fmla="*/ 183806 w 1179868"/>
              <a:gd name="connsiteY631" fmla="*/ 642175 h 838276"/>
              <a:gd name="connsiteX632" fmla="*/ 186575 w 1179868"/>
              <a:gd name="connsiteY632" fmla="*/ 640879 h 838276"/>
              <a:gd name="connsiteX633" fmla="*/ 189344 w 1179868"/>
              <a:gd name="connsiteY633" fmla="*/ 641146 h 838276"/>
              <a:gd name="connsiteX634" fmla="*/ 190347 w 1179868"/>
              <a:gd name="connsiteY634" fmla="*/ 640359 h 838276"/>
              <a:gd name="connsiteX635" fmla="*/ 187579 w 1179868"/>
              <a:gd name="connsiteY635" fmla="*/ 639584 h 838276"/>
              <a:gd name="connsiteX636" fmla="*/ 186829 w 1179868"/>
              <a:gd name="connsiteY636" fmla="*/ 638555 h 838276"/>
              <a:gd name="connsiteX637" fmla="*/ 188836 w 1179868"/>
              <a:gd name="connsiteY637" fmla="*/ 636473 h 838276"/>
              <a:gd name="connsiteX638" fmla="*/ 186829 w 1179868"/>
              <a:gd name="connsiteY638" fmla="*/ 634148 h 838276"/>
              <a:gd name="connsiteX639" fmla="*/ 184810 w 1179868"/>
              <a:gd name="connsiteY639" fmla="*/ 637514 h 838276"/>
              <a:gd name="connsiteX640" fmla="*/ 183299 w 1179868"/>
              <a:gd name="connsiteY640" fmla="*/ 638035 h 838276"/>
              <a:gd name="connsiteX641" fmla="*/ 182549 w 1179868"/>
              <a:gd name="connsiteY641" fmla="*/ 637514 h 838276"/>
              <a:gd name="connsiteX642" fmla="*/ 182041 w 1179868"/>
              <a:gd name="connsiteY642" fmla="*/ 635698 h 838276"/>
              <a:gd name="connsiteX643" fmla="*/ 182041 w 1179868"/>
              <a:gd name="connsiteY643" fmla="*/ 632853 h 838276"/>
              <a:gd name="connsiteX644" fmla="*/ 182549 w 1179868"/>
              <a:gd name="connsiteY644" fmla="*/ 629488 h 838276"/>
              <a:gd name="connsiteX645" fmla="*/ 182041 w 1179868"/>
              <a:gd name="connsiteY645" fmla="*/ 628967 h 838276"/>
              <a:gd name="connsiteX646" fmla="*/ 181787 w 1179868"/>
              <a:gd name="connsiteY646" fmla="*/ 628192 h 838276"/>
              <a:gd name="connsiteX647" fmla="*/ 181787 w 1179868"/>
              <a:gd name="connsiteY647" fmla="*/ 626897 h 838276"/>
              <a:gd name="connsiteX648" fmla="*/ 182295 w 1179868"/>
              <a:gd name="connsiteY648" fmla="*/ 624039 h 838276"/>
              <a:gd name="connsiteX649" fmla="*/ 182041 w 1179868"/>
              <a:gd name="connsiteY649" fmla="*/ 622236 h 838276"/>
              <a:gd name="connsiteX650" fmla="*/ 181038 w 1179868"/>
              <a:gd name="connsiteY650" fmla="*/ 621715 h 838276"/>
              <a:gd name="connsiteX651" fmla="*/ 181038 w 1179868"/>
              <a:gd name="connsiteY651" fmla="*/ 619899 h 838276"/>
              <a:gd name="connsiteX652" fmla="*/ 180784 w 1179868"/>
              <a:gd name="connsiteY652" fmla="*/ 618604 h 838276"/>
              <a:gd name="connsiteX653" fmla="*/ 178015 w 1179868"/>
              <a:gd name="connsiteY653" fmla="*/ 620153 h 838276"/>
              <a:gd name="connsiteX654" fmla="*/ 175755 w 1179868"/>
              <a:gd name="connsiteY654" fmla="*/ 620420 h 838276"/>
              <a:gd name="connsiteX655" fmla="*/ 175996 w 1179868"/>
              <a:gd name="connsiteY655" fmla="*/ 619125 h 838276"/>
              <a:gd name="connsiteX656" fmla="*/ 176758 w 1179868"/>
              <a:gd name="connsiteY656" fmla="*/ 618604 h 838276"/>
              <a:gd name="connsiteX657" fmla="*/ 176758 w 1179868"/>
              <a:gd name="connsiteY657" fmla="*/ 617308 h 838276"/>
              <a:gd name="connsiteX658" fmla="*/ 175996 w 1179868"/>
              <a:gd name="connsiteY658" fmla="*/ 616013 h 838276"/>
              <a:gd name="connsiteX659" fmla="*/ 174485 w 1179868"/>
              <a:gd name="connsiteY659" fmla="*/ 616013 h 838276"/>
              <a:gd name="connsiteX660" fmla="*/ 171970 w 1179868"/>
              <a:gd name="connsiteY660" fmla="*/ 617054 h 838276"/>
              <a:gd name="connsiteX661" fmla="*/ 169710 w 1179868"/>
              <a:gd name="connsiteY661" fmla="*/ 616534 h 838276"/>
              <a:gd name="connsiteX662" fmla="*/ 168948 w 1179868"/>
              <a:gd name="connsiteY662" fmla="*/ 615759 h 838276"/>
              <a:gd name="connsiteX663" fmla="*/ 168452 w 1179868"/>
              <a:gd name="connsiteY663" fmla="*/ 612127 h 838276"/>
              <a:gd name="connsiteX664" fmla="*/ 166941 w 1179868"/>
              <a:gd name="connsiteY664" fmla="*/ 611606 h 838276"/>
              <a:gd name="connsiteX665" fmla="*/ 165176 w 1179868"/>
              <a:gd name="connsiteY665" fmla="*/ 608761 h 838276"/>
              <a:gd name="connsiteX666" fmla="*/ 164922 w 1179868"/>
              <a:gd name="connsiteY666" fmla="*/ 607466 h 838276"/>
              <a:gd name="connsiteX667" fmla="*/ 163918 w 1179868"/>
              <a:gd name="connsiteY667" fmla="*/ 605396 h 838276"/>
              <a:gd name="connsiteX668" fmla="*/ 164668 w 1179868"/>
              <a:gd name="connsiteY668" fmla="*/ 602538 h 838276"/>
              <a:gd name="connsiteX669" fmla="*/ 165684 w 1179868"/>
              <a:gd name="connsiteY669" fmla="*/ 601243 h 838276"/>
              <a:gd name="connsiteX670" fmla="*/ 165684 w 1179868"/>
              <a:gd name="connsiteY670" fmla="*/ 597877 h 838276"/>
              <a:gd name="connsiteX671" fmla="*/ 165684 w 1179868"/>
              <a:gd name="connsiteY671" fmla="*/ 595287 h 838276"/>
              <a:gd name="connsiteX672" fmla="*/ 165176 w 1179868"/>
              <a:gd name="connsiteY672" fmla="*/ 594766 h 838276"/>
              <a:gd name="connsiteX673" fmla="*/ 164414 w 1179868"/>
              <a:gd name="connsiteY673" fmla="*/ 593737 h 838276"/>
              <a:gd name="connsiteX674" fmla="*/ 162902 w 1179868"/>
              <a:gd name="connsiteY674" fmla="*/ 595033 h 838276"/>
              <a:gd name="connsiteX675" fmla="*/ 162407 w 1179868"/>
              <a:gd name="connsiteY675" fmla="*/ 595553 h 838276"/>
              <a:gd name="connsiteX676" fmla="*/ 161899 w 1179868"/>
              <a:gd name="connsiteY676" fmla="*/ 595287 h 838276"/>
              <a:gd name="connsiteX677" fmla="*/ 161645 w 1179868"/>
              <a:gd name="connsiteY677" fmla="*/ 594766 h 838276"/>
              <a:gd name="connsiteX678" fmla="*/ 161150 w 1179868"/>
              <a:gd name="connsiteY678" fmla="*/ 594766 h 838276"/>
              <a:gd name="connsiteX679" fmla="*/ 157111 w 1179868"/>
              <a:gd name="connsiteY679" fmla="*/ 590105 h 838276"/>
              <a:gd name="connsiteX680" fmla="*/ 156362 w 1179868"/>
              <a:gd name="connsiteY680" fmla="*/ 588035 h 838276"/>
              <a:gd name="connsiteX681" fmla="*/ 155105 w 1179868"/>
              <a:gd name="connsiteY681" fmla="*/ 586485 h 838276"/>
              <a:gd name="connsiteX682" fmla="*/ 151079 w 1179868"/>
              <a:gd name="connsiteY682" fmla="*/ 582853 h 838276"/>
              <a:gd name="connsiteX683" fmla="*/ 150825 w 1179868"/>
              <a:gd name="connsiteY683" fmla="*/ 581824 h 838276"/>
              <a:gd name="connsiteX684" fmla="*/ 151079 w 1179868"/>
              <a:gd name="connsiteY684" fmla="*/ 579742 h 838276"/>
              <a:gd name="connsiteX685" fmla="*/ 152336 w 1179868"/>
              <a:gd name="connsiteY685" fmla="*/ 578446 h 838276"/>
              <a:gd name="connsiteX686" fmla="*/ 153593 w 1179868"/>
              <a:gd name="connsiteY686" fmla="*/ 577938 h 838276"/>
              <a:gd name="connsiteX687" fmla="*/ 153085 w 1179868"/>
              <a:gd name="connsiteY687" fmla="*/ 576643 h 838276"/>
              <a:gd name="connsiteX688" fmla="*/ 149821 w 1179868"/>
              <a:gd name="connsiteY688" fmla="*/ 576897 h 838276"/>
              <a:gd name="connsiteX689" fmla="*/ 148551 w 1179868"/>
              <a:gd name="connsiteY689" fmla="*/ 576122 h 838276"/>
              <a:gd name="connsiteX690" fmla="*/ 146799 w 1179868"/>
              <a:gd name="connsiteY690" fmla="*/ 572757 h 838276"/>
              <a:gd name="connsiteX691" fmla="*/ 146037 w 1179868"/>
              <a:gd name="connsiteY691" fmla="*/ 571969 h 838276"/>
              <a:gd name="connsiteX692" fmla="*/ 146037 w 1179868"/>
              <a:gd name="connsiteY692" fmla="*/ 568604 h 838276"/>
              <a:gd name="connsiteX693" fmla="*/ 147040 w 1179868"/>
              <a:gd name="connsiteY693" fmla="*/ 567054 h 838276"/>
              <a:gd name="connsiteX694" fmla="*/ 147548 w 1179868"/>
              <a:gd name="connsiteY694" fmla="*/ 564984 h 838276"/>
              <a:gd name="connsiteX695" fmla="*/ 148805 w 1179868"/>
              <a:gd name="connsiteY695" fmla="*/ 564464 h 838276"/>
              <a:gd name="connsiteX696" fmla="*/ 150825 w 1179868"/>
              <a:gd name="connsiteY696" fmla="*/ 566013 h 838276"/>
              <a:gd name="connsiteX697" fmla="*/ 151079 w 1179868"/>
              <a:gd name="connsiteY697" fmla="*/ 564984 h 838276"/>
              <a:gd name="connsiteX698" fmla="*/ 150063 w 1179868"/>
              <a:gd name="connsiteY698" fmla="*/ 563422 h 838276"/>
              <a:gd name="connsiteX699" fmla="*/ 150063 w 1179868"/>
              <a:gd name="connsiteY699" fmla="*/ 562127 h 838276"/>
              <a:gd name="connsiteX700" fmla="*/ 150825 w 1179868"/>
              <a:gd name="connsiteY700" fmla="*/ 559803 h 838276"/>
              <a:gd name="connsiteX701" fmla="*/ 152082 w 1179868"/>
              <a:gd name="connsiteY701" fmla="*/ 558761 h 838276"/>
              <a:gd name="connsiteX702" fmla="*/ 152082 w 1179868"/>
              <a:gd name="connsiteY702" fmla="*/ 557733 h 838276"/>
              <a:gd name="connsiteX703" fmla="*/ 151320 w 1179868"/>
              <a:gd name="connsiteY703" fmla="*/ 556171 h 838276"/>
              <a:gd name="connsiteX704" fmla="*/ 150825 w 1179868"/>
              <a:gd name="connsiteY704" fmla="*/ 556171 h 838276"/>
              <a:gd name="connsiteX705" fmla="*/ 151079 w 1179868"/>
              <a:gd name="connsiteY705" fmla="*/ 554354 h 838276"/>
              <a:gd name="connsiteX706" fmla="*/ 151574 w 1179868"/>
              <a:gd name="connsiteY706" fmla="*/ 553326 h 838276"/>
              <a:gd name="connsiteX707" fmla="*/ 152336 w 1179868"/>
              <a:gd name="connsiteY707" fmla="*/ 551776 h 838276"/>
              <a:gd name="connsiteX708" fmla="*/ 152336 w 1179868"/>
              <a:gd name="connsiteY708" fmla="*/ 550481 h 838276"/>
              <a:gd name="connsiteX709" fmla="*/ 151079 w 1179868"/>
              <a:gd name="connsiteY709" fmla="*/ 546328 h 838276"/>
              <a:gd name="connsiteX710" fmla="*/ 151079 w 1179868"/>
              <a:gd name="connsiteY710" fmla="*/ 539330 h 838276"/>
              <a:gd name="connsiteX711" fmla="*/ 151574 w 1179868"/>
              <a:gd name="connsiteY711" fmla="*/ 535444 h 838276"/>
              <a:gd name="connsiteX712" fmla="*/ 152336 w 1179868"/>
              <a:gd name="connsiteY712" fmla="*/ 534149 h 838276"/>
              <a:gd name="connsiteX713" fmla="*/ 152336 w 1179868"/>
              <a:gd name="connsiteY713" fmla="*/ 533641 h 838276"/>
              <a:gd name="connsiteX714" fmla="*/ 151320 w 1179868"/>
              <a:gd name="connsiteY714" fmla="*/ 532079 h 838276"/>
              <a:gd name="connsiteX715" fmla="*/ 150825 w 1179868"/>
              <a:gd name="connsiteY715" fmla="*/ 531050 h 838276"/>
              <a:gd name="connsiteX716" fmla="*/ 146037 w 1179868"/>
              <a:gd name="connsiteY716" fmla="*/ 529755 h 838276"/>
              <a:gd name="connsiteX717" fmla="*/ 144779 w 1179868"/>
              <a:gd name="connsiteY717" fmla="*/ 528192 h 838276"/>
              <a:gd name="connsiteX718" fmla="*/ 138480 w 1179868"/>
              <a:gd name="connsiteY718" fmla="*/ 522757 h 838276"/>
              <a:gd name="connsiteX719" fmla="*/ 129425 w 1179868"/>
              <a:gd name="connsiteY719" fmla="*/ 520166 h 838276"/>
              <a:gd name="connsiteX720" fmla="*/ 126403 w 1179868"/>
              <a:gd name="connsiteY720" fmla="*/ 518350 h 838276"/>
              <a:gd name="connsiteX721" fmla="*/ 125145 w 1179868"/>
              <a:gd name="connsiteY721" fmla="*/ 516801 h 838276"/>
              <a:gd name="connsiteX722" fmla="*/ 123875 w 1179868"/>
              <a:gd name="connsiteY722" fmla="*/ 514464 h 838276"/>
              <a:gd name="connsiteX723" fmla="*/ 122618 w 1179868"/>
              <a:gd name="connsiteY723" fmla="*/ 510070 h 838276"/>
              <a:gd name="connsiteX724" fmla="*/ 122618 w 1179868"/>
              <a:gd name="connsiteY724" fmla="*/ 509028 h 838276"/>
              <a:gd name="connsiteX725" fmla="*/ 121615 w 1179868"/>
              <a:gd name="connsiteY725" fmla="*/ 507212 h 838276"/>
              <a:gd name="connsiteX726" fmla="*/ 119100 w 1179868"/>
              <a:gd name="connsiteY726" fmla="*/ 504888 h 838276"/>
              <a:gd name="connsiteX727" fmla="*/ 118846 w 1179868"/>
              <a:gd name="connsiteY727" fmla="*/ 503593 h 838276"/>
              <a:gd name="connsiteX728" fmla="*/ 119595 w 1179868"/>
              <a:gd name="connsiteY728" fmla="*/ 502297 h 838276"/>
              <a:gd name="connsiteX729" fmla="*/ 119595 w 1179868"/>
              <a:gd name="connsiteY729" fmla="*/ 501510 h 838276"/>
              <a:gd name="connsiteX730" fmla="*/ 118592 w 1179868"/>
              <a:gd name="connsiteY730" fmla="*/ 499440 h 838276"/>
              <a:gd name="connsiteX731" fmla="*/ 115074 w 1179868"/>
              <a:gd name="connsiteY731" fmla="*/ 495033 h 838276"/>
              <a:gd name="connsiteX732" fmla="*/ 113804 w 1179868"/>
              <a:gd name="connsiteY732" fmla="*/ 490372 h 838276"/>
              <a:gd name="connsiteX733" fmla="*/ 113055 w 1179868"/>
              <a:gd name="connsiteY733" fmla="*/ 490372 h 838276"/>
              <a:gd name="connsiteX734" fmla="*/ 112801 w 1179868"/>
              <a:gd name="connsiteY734" fmla="*/ 489597 h 838276"/>
              <a:gd name="connsiteX735" fmla="*/ 111036 w 1179868"/>
              <a:gd name="connsiteY735" fmla="*/ 484936 h 838276"/>
              <a:gd name="connsiteX736" fmla="*/ 103987 w 1179868"/>
              <a:gd name="connsiteY736" fmla="*/ 473024 h 838276"/>
              <a:gd name="connsiteX737" fmla="*/ 101219 w 1179868"/>
              <a:gd name="connsiteY737" fmla="*/ 468096 h 838276"/>
              <a:gd name="connsiteX738" fmla="*/ 99453 w 1179868"/>
              <a:gd name="connsiteY738" fmla="*/ 462660 h 838276"/>
              <a:gd name="connsiteX739" fmla="*/ 96685 w 1179868"/>
              <a:gd name="connsiteY739" fmla="*/ 459803 h 838276"/>
              <a:gd name="connsiteX740" fmla="*/ 91401 w 1179868"/>
              <a:gd name="connsiteY740" fmla="*/ 457479 h 838276"/>
              <a:gd name="connsiteX741" fmla="*/ 90398 w 1179868"/>
              <a:gd name="connsiteY741" fmla="*/ 455663 h 838276"/>
              <a:gd name="connsiteX742" fmla="*/ 90398 w 1179868"/>
              <a:gd name="connsiteY742" fmla="*/ 454888 h 838276"/>
              <a:gd name="connsiteX743" fmla="*/ 89382 w 1179868"/>
              <a:gd name="connsiteY743" fmla="*/ 450748 h 838276"/>
              <a:gd name="connsiteX744" fmla="*/ 86360 w 1179868"/>
              <a:gd name="connsiteY744" fmla="*/ 447890 h 838276"/>
              <a:gd name="connsiteX745" fmla="*/ 85864 w 1179868"/>
              <a:gd name="connsiteY745" fmla="*/ 445820 h 838276"/>
              <a:gd name="connsiteX746" fmla="*/ 83591 w 1179868"/>
              <a:gd name="connsiteY746" fmla="*/ 442188 h 838276"/>
              <a:gd name="connsiteX747" fmla="*/ 82588 w 1179868"/>
              <a:gd name="connsiteY747" fmla="*/ 439089 h 838276"/>
              <a:gd name="connsiteX748" fmla="*/ 81330 w 1179868"/>
              <a:gd name="connsiteY748" fmla="*/ 439089 h 838276"/>
              <a:gd name="connsiteX749" fmla="*/ 80568 w 1179868"/>
              <a:gd name="connsiteY749" fmla="*/ 438048 h 838276"/>
              <a:gd name="connsiteX750" fmla="*/ 78308 w 1179868"/>
              <a:gd name="connsiteY750" fmla="*/ 433387 h 838276"/>
              <a:gd name="connsiteX751" fmla="*/ 76796 w 1179868"/>
              <a:gd name="connsiteY751" fmla="*/ 431837 h 838276"/>
              <a:gd name="connsiteX752" fmla="*/ 75539 w 1179868"/>
              <a:gd name="connsiteY752" fmla="*/ 431571 h 838276"/>
              <a:gd name="connsiteX753" fmla="*/ 70002 w 1179868"/>
              <a:gd name="connsiteY753" fmla="*/ 435978 h 838276"/>
              <a:gd name="connsiteX754" fmla="*/ 64706 w 1179868"/>
              <a:gd name="connsiteY754" fmla="*/ 437527 h 838276"/>
              <a:gd name="connsiteX755" fmla="*/ 63449 w 1179868"/>
              <a:gd name="connsiteY755" fmla="*/ 439089 h 838276"/>
              <a:gd name="connsiteX756" fmla="*/ 63207 w 1179868"/>
              <a:gd name="connsiteY756" fmla="*/ 442188 h 838276"/>
              <a:gd name="connsiteX757" fmla="*/ 62699 w 1179868"/>
              <a:gd name="connsiteY757" fmla="*/ 442975 h 838276"/>
              <a:gd name="connsiteX758" fmla="*/ 60934 w 1179868"/>
              <a:gd name="connsiteY758" fmla="*/ 443750 h 838276"/>
              <a:gd name="connsiteX759" fmla="*/ 60426 w 1179868"/>
              <a:gd name="connsiteY759" fmla="*/ 444779 h 838276"/>
              <a:gd name="connsiteX760" fmla="*/ 60426 w 1179868"/>
              <a:gd name="connsiteY760" fmla="*/ 447116 h 838276"/>
              <a:gd name="connsiteX761" fmla="*/ 59423 w 1179868"/>
              <a:gd name="connsiteY761" fmla="*/ 449186 h 838276"/>
              <a:gd name="connsiteX762" fmla="*/ 55397 w 1179868"/>
              <a:gd name="connsiteY762" fmla="*/ 450481 h 838276"/>
              <a:gd name="connsiteX763" fmla="*/ 51371 w 1179868"/>
              <a:gd name="connsiteY763" fmla="*/ 454113 h 838276"/>
              <a:gd name="connsiteX764" fmla="*/ 48094 w 1179868"/>
              <a:gd name="connsiteY764" fmla="*/ 455409 h 838276"/>
              <a:gd name="connsiteX765" fmla="*/ 47345 w 1179868"/>
              <a:gd name="connsiteY765" fmla="*/ 454888 h 838276"/>
              <a:gd name="connsiteX766" fmla="*/ 47345 w 1179868"/>
              <a:gd name="connsiteY766" fmla="*/ 454113 h 838276"/>
              <a:gd name="connsiteX767" fmla="*/ 46583 w 1179868"/>
              <a:gd name="connsiteY767" fmla="*/ 452551 h 838276"/>
              <a:gd name="connsiteX768" fmla="*/ 44069 w 1179868"/>
              <a:gd name="connsiteY768" fmla="*/ 446341 h 838276"/>
              <a:gd name="connsiteX769" fmla="*/ 40043 w 1179868"/>
              <a:gd name="connsiteY769" fmla="*/ 442975 h 838276"/>
              <a:gd name="connsiteX770" fmla="*/ 44323 w 1179868"/>
              <a:gd name="connsiteY770" fmla="*/ 439089 h 838276"/>
              <a:gd name="connsiteX771" fmla="*/ 43814 w 1179868"/>
              <a:gd name="connsiteY771" fmla="*/ 438048 h 838276"/>
              <a:gd name="connsiteX772" fmla="*/ 39789 w 1179868"/>
              <a:gd name="connsiteY772" fmla="*/ 435457 h 838276"/>
              <a:gd name="connsiteX773" fmla="*/ 42557 w 1179868"/>
              <a:gd name="connsiteY773" fmla="*/ 438568 h 838276"/>
              <a:gd name="connsiteX774" fmla="*/ 41795 w 1179868"/>
              <a:gd name="connsiteY774" fmla="*/ 439597 h 838276"/>
              <a:gd name="connsiteX775" fmla="*/ 39027 w 1179868"/>
              <a:gd name="connsiteY775" fmla="*/ 439089 h 838276"/>
              <a:gd name="connsiteX776" fmla="*/ 38277 w 1179868"/>
              <a:gd name="connsiteY776" fmla="*/ 440893 h 838276"/>
              <a:gd name="connsiteX777" fmla="*/ 37515 w 1179868"/>
              <a:gd name="connsiteY777" fmla="*/ 440118 h 838276"/>
              <a:gd name="connsiteX778" fmla="*/ 30721 w 1179868"/>
              <a:gd name="connsiteY778" fmla="*/ 431050 h 838276"/>
              <a:gd name="connsiteX779" fmla="*/ 29463 w 1179868"/>
              <a:gd name="connsiteY779" fmla="*/ 428205 h 838276"/>
              <a:gd name="connsiteX780" fmla="*/ 26187 w 1179868"/>
              <a:gd name="connsiteY780" fmla="*/ 425361 h 838276"/>
              <a:gd name="connsiteX781" fmla="*/ 24422 w 1179868"/>
              <a:gd name="connsiteY781" fmla="*/ 423798 h 838276"/>
              <a:gd name="connsiteX782" fmla="*/ 25438 w 1179868"/>
              <a:gd name="connsiteY782" fmla="*/ 423798 h 838276"/>
              <a:gd name="connsiteX783" fmla="*/ 25438 w 1179868"/>
              <a:gd name="connsiteY783" fmla="*/ 422249 h 838276"/>
              <a:gd name="connsiteX784" fmla="*/ 25438 w 1179868"/>
              <a:gd name="connsiteY784" fmla="*/ 416547 h 838276"/>
              <a:gd name="connsiteX785" fmla="*/ 17119 w 1179868"/>
              <a:gd name="connsiteY785" fmla="*/ 416801 h 838276"/>
              <a:gd name="connsiteX786" fmla="*/ 14109 w 1179868"/>
              <a:gd name="connsiteY786" fmla="*/ 420687 h 838276"/>
              <a:gd name="connsiteX787" fmla="*/ 12598 w 1179868"/>
              <a:gd name="connsiteY787" fmla="*/ 419912 h 838276"/>
              <a:gd name="connsiteX788" fmla="*/ 8813 w 1179868"/>
              <a:gd name="connsiteY788" fmla="*/ 417067 h 838276"/>
              <a:gd name="connsiteX789" fmla="*/ 5041 w 1179868"/>
              <a:gd name="connsiteY789" fmla="*/ 419912 h 838276"/>
              <a:gd name="connsiteX790" fmla="*/ 0 w 1179868"/>
              <a:gd name="connsiteY790" fmla="*/ 416801 h 838276"/>
              <a:gd name="connsiteX791" fmla="*/ 0 w 1179868"/>
              <a:gd name="connsiteY791" fmla="*/ 407479 h 838276"/>
              <a:gd name="connsiteX792" fmla="*/ 0 w 1179868"/>
              <a:gd name="connsiteY792" fmla="*/ 378980 h 838276"/>
              <a:gd name="connsiteX793" fmla="*/ 0 w 1179868"/>
              <a:gd name="connsiteY793" fmla="*/ 351269 h 838276"/>
              <a:gd name="connsiteX794" fmla="*/ 0 w 1179868"/>
              <a:gd name="connsiteY794" fmla="*/ 325107 h 838276"/>
              <a:gd name="connsiteX795" fmla="*/ 0 w 1179868"/>
              <a:gd name="connsiteY795" fmla="*/ 296875 h 838276"/>
              <a:gd name="connsiteX796" fmla="*/ 0 w 1179868"/>
              <a:gd name="connsiteY796" fmla="*/ 264744 h 838276"/>
              <a:gd name="connsiteX797" fmla="*/ 0 w 1179868"/>
              <a:gd name="connsiteY797" fmla="*/ 233146 h 838276"/>
              <a:gd name="connsiteX798" fmla="*/ 0 w 1179868"/>
              <a:gd name="connsiteY798" fmla="*/ 203352 h 838276"/>
              <a:gd name="connsiteX799" fmla="*/ 0 w 1179868"/>
              <a:gd name="connsiteY799" fmla="*/ 170967 h 838276"/>
              <a:gd name="connsiteX800" fmla="*/ 0 w 1179868"/>
              <a:gd name="connsiteY800" fmla="*/ 133667 h 838276"/>
              <a:gd name="connsiteX801" fmla="*/ 0 w 1179868"/>
              <a:gd name="connsiteY801" fmla="*/ 96621 h 838276"/>
              <a:gd name="connsiteX802" fmla="*/ 507 w 1179868"/>
              <a:gd name="connsiteY802" fmla="*/ 97408 h 838276"/>
              <a:gd name="connsiteX803" fmla="*/ 2768 w 1179868"/>
              <a:gd name="connsiteY803" fmla="*/ 98704 h 838276"/>
              <a:gd name="connsiteX804" fmla="*/ 5295 w 1179868"/>
              <a:gd name="connsiteY804" fmla="*/ 99479 h 838276"/>
              <a:gd name="connsiteX805" fmla="*/ 15620 w 1179868"/>
              <a:gd name="connsiteY805" fmla="*/ 99212 h 838276"/>
              <a:gd name="connsiteX806" fmla="*/ 17627 w 1179868"/>
              <a:gd name="connsiteY806" fmla="*/ 99999 h 838276"/>
              <a:gd name="connsiteX807" fmla="*/ 18630 w 1179868"/>
              <a:gd name="connsiteY807" fmla="*/ 101803 h 838276"/>
              <a:gd name="connsiteX808" fmla="*/ 22910 w 1179868"/>
              <a:gd name="connsiteY808" fmla="*/ 102069 h 838276"/>
              <a:gd name="connsiteX809" fmla="*/ 27698 w 1179868"/>
              <a:gd name="connsiteY809" fmla="*/ 106984 h 838276"/>
              <a:gd name="connsiteX810" fmla="*/ 33235 w 1179868"/>
              <a:gd name="connsiteY810" fmla="*/ 115798 h 838276"/>
              <a:gd name="connsiteX811" fmla="*/ 35001 w 1179868"/>
              <a:gd name="connsiteY811" fmla="*/ 115798 h 838276"/>
              <a:gd name="connsiteX812" fmla="*/ 36004 w 1179868"/>
              <a:gd name="connsiteY812" fmla="*/ 116827 h 838276"/>
              <a:gd name="connsiteX813" fmla="*/ 36512 w 1179868"/>
              <a:gd name="connsiteY813" fmla="*/ 115277 h 838276"/>
              <a:gd name="connsiteX814" fmla="*/ 37515 w 1179868"/>
              <a:gd name="connsiteY814" fmla="*/ 117614 h 838276"/>
              <a:gd name="connsiteX815" fmla="*/ 40043 w 1179868"/>
              <a:gd name="connsiteY815" fmla="*/ 120459 h 838276"/>
              <a:gd name="connsiteX816" fmla="*/ 42811 w 1179868"/>
              <a:gd name="connsiteY816" fmla="*/ 123050 h 838276"/>
              <a:gd name="connsiteX817" fmla="*/ 45072 w 1179868"/>
              <a:gd name="connsiteY817" fmla="*/ 124345 h 838276"/>
              <a:gd name="connsiteX818" fmla="*/ 48094 w 1179868"/>
              <a:gd name="connsiteY818" fmla="*/ 127457 h 838276"/>
              <a:gd name="connsiteX819" fmla="*/ 49860 w 1179868"/>
              <a:gd name="connsiteY819" fmla="*/ 127190 h 838276"/>
              <a:gd name="connsiteX820" fmla="*/ 53886 w 1179868"/>
              <a:gd name="connsiteY820" fmla="*/ 128231 h 838276"/>
              <a:gd name="connsiteX821" fmla="*/ 57416 w 1179868"/>
              <a:gd name="connsiteY821" fmla="*/ 130047 h 838276"/>
              <a:gd name="connsiteX822" fmla="*/ 59169 w 1179868"/>
              <a:gd name="connsiteY822" fmla="*/ 130555 h 838276"/>
              <a:gd name="connsiteX823" fmla="*/ 60680 w 1179868"/>
              <a:gd name="connsiteY823" fmla="*/ 129781 h 838276"/>
              <a:gd name="connsiteX824" fmla="*/ 61937 w 1179868"/>
              <a:gd name="connsiteY824" fmla="*/ 130822 h 838276"/>
              <a:gd name="connsiteX825" fmla="*/ 61937 w 1179868"/>
              <a:gd name="connsiteY825" fmla="*/ 129527 h 838276"/>
              <a:gd name="connsiteX826" fmla="*/ 61442 w 1179868"/>
              <a:gd name="connsiteY826" fmla="*/ 127457 h 838276"/>
              <a:gd name="connsiteX827" fmla="*/ 64211 w 1179868"/>
              <a:gd name="connsiteY827" fmla="*/ 128752 h 838276"/>
              <a:gd name="connsiteX828" fmla="*/ 66725 w 1179868"/>
              <a:gd name="connsiteY828" fmla="*/ 129781 h 838276"/>
              <a:gd name="connsiteX829" fmla="*/ 67729 w 1179868"/>
              <a:gd name="connsiteY829" fmla="*/ 131076 h 838276"/>
              <a:gd name="connsiteX830" fmla="*/ 69748 w 1179868"/>
              <a:gd name="connsiteY830" fmla="*/ 131343 h 838276"/>
              <a:gd name="connsiteX831" fmla="*/ 72516 w 1179868"/>
              <a:gd name="connsiteY831" fmla="*/ 133667 h 838276"/>
              <a:gd name="connsiteX832" fmla="*/ 77800 w 1179868"/>
              <a:gd name="connsiteY832" fmla="*/ 139115 h 838276"/>
              <a:gd name="connsiteX833" fmla="*/ 79565 w 1179868"/>
              <a:gd name="connsiteY833" fmla="*/ 138595 h 838276"/>
              <a:gd name="connsiteX834" fmla="*/ 80822 w 1179868"/>
              <a:gd name="connsiteY834" fmla="*/ 139115 h 838276"/>
              <a:gd name="connsiteX835" fmla="*/ 80327 w 1179868"/>
              <a:gd name="connsiteY835" fmla="*/ 137032 h 838276"/>
              <a:gd name="connsiteX836" fmla="*/ 77558 w 1179868"/>
              <a:gd name="connsiteY836" fmla="*/ 133934 h 838276"/>
              <a:gd name="connsiteX837" fmla="*/ 76542 w 1179868"/>
              <a:gd name="connsiteY837" fmla="*/ 131076 h 838276"/>
              <a:gd name="connsiteX838" fmla="*/ 75539 w 1179868"/>
              <a:gd name="connsiteY838" fmla="*/ 129781 h 838276"/>
              <a:gd name="connsiteX839" fmla="*/ 77050 w 1179868"/>
              <a:gd name="connsiteY839" fmla="*/ 129260 h 838276"/>
              <a:gd name="connsiteX840" fmla="*/ 81076 w 1179868"/>
              <a:gd name="connsiteY840" fmla="*/ 130822 h 838276"/>
              <a:gd name="connsiteX841" fmla="*/ 83350 w 1179868"/>
              <a:gd name="connsiteY841" fmla="*/ 130047 h 838276"/>
              <a:gd name="connsiteX842" fmla="*/ 85864 w 1179868"/>
              <a:gd name="connsiteY842" fmla="*/ 130822 h 838276"/>
              <a:gd name="connsiteX843" fmla="*/ 87376 w 1179868"/>
              <a:gd name="connsiteY843" fmla="*/ 132118 h 838276"/>
              <a:gd name="connsiteX844" fmla="*/ 87871 w 1179868"/>
              <a:gd name="connsiteY844" fmla="*/ 135737 h 838276"/>
              <a:gd name="connsiteX845" fmla="*/ 89141 w 1179868"/>
              <a:gd name="connsiteY845" fmla="*/ 137820 h 838276"/>
              <a:gd name="connsiteX846" fmla="*/ 93167 w 1179868"/>
              <a:gd name="connsiteY846" fmla="*/ 141185 h 838276"/>
              <a:gd name="connsiteX847" fmla="*/ 93916 w 1179868"/>
              <a:gd name="connsiteY847" fmla="*/ 143255 h 838276"/>
              <a:gd name="connsiteX848" fmla="*/ 94678 w 1179868"/>
              <a:gd name="connsiteY848" fmla="*/ 140411 h 838276"/>
              <a:gd name="connsiteX849" fmla="*/ 94424 w 1179868"/>
              <a:gd name="connsiteY849" fmla="*/ 136525 h 838276"/>
              <a:gd name="connsiteX850" fmla="*/ 93167 w 1179868"/>
              <a:gd name="connsiteY850" fmla="*/ 135229 h 838276"/>
              <a:gd name="connsiteX851" fmla="*/ 88887 w 1179868"/>
              <a:gd name="connsiteY851" fmla="*/ 126936 h 838276"/>
              <a:gd name="connsiteX852" fmla="*/ 87871 w 1179868"/>
              <a:gd name="connsiteY852" fmla="*/ 124345 h 838276"/>
              <a:gd name="connsiteX853" fmla="*/ 87871 w 1179868"/>
              <a:gd name="connsiteY853" fmla="*/ 123050 h 838276"/>
              <a:gd name="connsiteX854" fmla="*/ 90652 w 1179868"/>
              <a:gd name="connsiteY854" fmla="*/ 121234 h 838276"/>
              <a:gd name="connsiteX855" fmla="*/ 92913 w 1179868"/>
              <a:gd name="connsiteY855" fmla="*/ 118122 h 838276"/>
              <a:gd name="connsiteX856" fmla="*/ 96939 w 1179868"/>
              <a:gd name="connsiteY856" fmla="*/ 115277 h 838276"/>
              <a:gd name="connsiteX857" fmla="*/ 98450 w 1179868"/>
              <a:gd name="connsiteY857" fmla="*/ 112687 h 838276"/>
              <a:gd name="connsiteX858" fmla="*/ 99707 w 1179868"/>
              <a:gd name="connsiteY858" fmla="*/ 112687 h 838276"/>
              <a:gd name="connsiteX859" fmla="*/ 100723 w 1179868"/>
              <a:gd name="connsiteY859" fmla="*/ 111137 h 838276"/>
              <a:gd name="connsiteX860" fmla="*/ 106514 w 1179868"/>
              <a:gd name="connsiteY860" fmla="*/ 110096 h 838276"/>
              <a:gd name="connsiteX861" fmla="*/ 108267 w 1179868"/>
              <a:gd name="connsiteY861" fmla="*/ 108800 h 838276"/>
              <a:gd name="connsiteX862" fmla="*/ 110540 w 1179868"/>
              <a:gd name="connsiteY862" fmla="*/ 106464 h 838276"/>
              <a:gd name="connsiteX863" fmla="*/ 110794 w 1179868"/>
              <a:gd name="connsiteY863" fmla="*/ 101295 h 838276"/>
              <a:gd name="connsiteX864" fmla="*/ 112801 w 1179868"/>
              <a:gd name="connsiteY864" fmla="*/ 99479 h 838276"/>
              <a:gd name="connsiteX865" fmla="*/ 113309 w 1179868"/>
              <a:gd name="connsiteY865" fmla="*/ 100253 h 838276"/>
              <a:gd name="connsiteX866" fmla="*/ 114566 w 1179868"/>
              <a:gd name="connsiteY866" fmla="*/ 100253 h 838276"/>
              <a:gd name="connsiteX867" fmla="*/ 115074 w 1179868"/>
              <a:gd name="connsiteY867" fmla="*/ 97916 h 838276"/>
              <a:gd name="connsiteX868" fmla="*/ 116827 w 1179868"/>
              <a:gd name="connsiteY868" fmla="*/ 96113 h 838276"/>
              <a:gd name="connsiteX869" fmla="*/ 117843 w 1179868"/>
              <a:gd name="connsiteY869" fmla="*/ 96113 h 838276"/>
              <a:gd name="connsiteX870" fmla="*/ 118338 w 1179868"/>
              <a:gd name="connsiteY870" fmla="*/ 97408 h 838276"/>
              <a:gd name="connsiteX871" fmla="*/ 121869 w 1179868"/>
              <a:gd name="connsiteY871" fmla="*/ 97408 h 838276"/>
              <a:gd name="connsiteX872" fmla="*/ 123634 w 1179868"/>
              <a:gd name="connsiteY872" fmla="*/ 95846 h 838276"/>
              <a:gd name="connsiteX873" fmla="*/ 123875 w 1179868"/>
              <a:gd name="connsiteY873" fmla="*/ 94551 h 838276"/>
              <a:gd name="connsiteX874" fmla="*/ 125895 w 1179868"/>
              <a:gd name="connsiteY874" fmla="*/ 93776 h 838276"/>
              <a:gd name="connsiteX875" fmla="*/ 131178 w 1179868"/>
              <a:gd name="connsiteY875" fmla="*/ 90144 h 838276"/>
              <a:gd name="connsiteX876" fmla="*/ 131940 w 1179868"/>
              <a:gd name="connsiteY876" fmla="*/ 87045 h 838276"/>
              <a:gd name="connsiteX877" fmla="*/ 136474 w 1179868"/>
              <a:gd name="connsiteY877" fmla="*/ 89115 h 838276"/>
              <a:gd name="connsiteX878" fmla="*/ 138480 w 1179868"/>
              <a:gd name="connsiteY878" fmla="*/ 86524 h 838276"/>
              <a:gd name="connsiteX879" fmla="*/ 138734 w 1179868"/>
              <a:gd name="connsiteY879" fmla="*/ 83934 h 838276"/>
              <a:gd name="connsiteX880" fmla="*/ 139496 w 1179868"/>
              <a:gd name="connsiteY880" fmla="*/ 81864 h 838276"/>
              <a:gd name="connsiteX881" fmla="*/ 143014 w 1179868"/>
              <a:gd name="connsiteY881" fmla="*/ 80048 h 838276"/>
              <a:gd name="connsiteX882" fmla="*/ 144526 w 1179868"/>
              <a:gd name="connsiteY882" fmla="*/ 78498 h 838276"/>
              <a:gd name="connsiteX883" fmla="*/ 147294 w 1179868"/>
              <a:gd name="connsiteY883" fmla="*/ 80822 h 838276"/>
              <a:gd name="connsiteX884" fmla="*/ 149313 w 1179868"/>
              <a:gd name="connsiteY884" fmla="*/ 80822 h 838276"/>
              <a:gd name="connsiteX885" fmla="*/ 150317 w 1179868"/>
              <a:gd name="connsiteY885" fmla="*/ 82118 h 838276"/>
              <a:gd name="connsiteX886" fmla="*/ 152590 w 1179868"/>
              <a:gd name="connsiteY886" fmla="*/ 81089 h 838276"/>
              <a:gd name="connsiteX887" fmla="*/ 154101 w 1179868"/>
              <a:gd name="connsiteY887" fmla="*/ 78231 h 838276"/>
              <a:gd name="connsiteX888" fmla="*/ 154343 w 1179868"/>
              <a:gd name="connsiteY888" fmla="*/ 76415 h 838276"/>
              <a:gd name="connsiteX889" fmla="*/ 156362 w 1179868"/>
              <a:gd name="connsiteY889" fmla="*/ 75120 h 838276"/>
              <a:gd name="connsiteX890" fmla="*/ 156870 w 1179868"/>
              <a:gd name="connsiteY890" fmla="*/ 76936 h 838276"/>
              <a:gd name="connsiteX891" fmla="*/ 158381 w 1179868"/>
              <a:gd name="connsiteY891" fmla="*/ 79006 h 838276"/>
              <a:gd name="connsiteX892" fmla="*/ 159385 w 1179868"/>
              <a:gd name="connsiteY892" fmla="*/ 82384 h 838276"/>
              <a:gd name="connsiteX893" fmla="*/ 158381 w 1179868"/>
              <a:gd name="connsiteY893" fmla="*/ 83159 h 838276"/>
              <a:gd name="connsiteX894" fmla="*/ 156616 w 1179868"/>
              <a:gd name="connsiteY894" fmla="*/ 86004 h 838276"/>
              <a:gd name="connsiteX895" fmla="*/ 146799 w 1179868"/>
              <a:gd name="connsiteY895" fmla="*/ 93256 h 838276"/>
              <a:gd name="connsiteX896" fmla="*/ 144526 w 1179868"/>
              <a:gd name="connsiteY896" fmla="*/ 96367 h 838276"/>
              <a:gd name="connsiteX897" fmla="*/ 142011 w 1179868"/>
              <a:gd name="connsiteY897" fmla="*/ 97916 h 838276"/>
              <a:gd name="connsiteX898" fmla="*/ 137985 w 1179868"/>
              <a:gd name="connsiteY898" fmla="*/ 103098 h 838276"/>
              <a:gd name="connsiteX899" fmla="*/ 134454 w 1179868"/>
              <a:gd name="connsiteY899" fmla="*/ 101549 h 838276"/>
              <a:gd name="connsiteX900" fmla="*/ 125641 w 1179868"/>
              <a:gd name="connsiteY900" fmla="*/ 104660 h 838276"/>
              <a:gd name="connsiteX901" fmla="*/ 122872 w 1179868"/>
              <a:gd name="connsiteY901" fmla="*/ 107251 h 838276"/>
              <a:gd name="connsiteX902" fmla="*/ 121869 w 1179868"/>
              <a:gd name="connsiteY902" fmla="*/ 109842 h 838276"/>
              <a:gd name="connsiteX903" fmla="*/ 123875 w 1179868"/>
              <a:gd name="connsiteY903" fmla="*/ 109054 h 838276"/>
              <a:gd name="connsiteX904" fmla="*/ 119849 w 1179868"/>
              <a:gd name="connsiteY904" fmla="*/ 112687 h 838276"/>
              <a:gd name="connsiteX905" fmla="*/ 119100 w 1179868"/>
              <a:gd name="connsiteY905" fmla="*/ 114757 h 838276"/>
              <a:gd name="connsiteX906" fmla="*/ 117843 w 1179868"/>
              <a:gd name="connsiteY906" fmla="*/ 114236 h 838276"/>
              <a:gd name="connsiteX907" fmla="*/ 116827 w 1179868"/>
              <a:gd name="connsiteY907" fmla="*/ 116827 h 838276"/>
              <a:gd name="connsiteX908" fmla="*/ 115823 w 1179868"/>
              <a:gd name="connsiteY908" fmla="*/ 119418 h 838276"/>
              <a:gd name="connsiteX909" fmla="*/ 115570 w 1179868"/>
              <a:gd name="connsiteY909" fmla="*/ 117094 h 838276"/>
              <a:gd name="connsiteX910" fmla="*/ 114312 w 1179868"/>
              <a:gd name="connsiteY910" fmla="*/ 116319 h 838276"/>
              <a:gd name="connsiteX911" fmla="*/ 111036 w 1179868"/>
              <a:gd name="connsiteY911" fmla="*/ 121500 h 838276"/>
              <a:gd name="connsiteX912" fmla="*/ 111036 w 1179868"/>
              <a:gd name="connsiteY912" fmla="*/ 123825 h 838276"/>
              <a:gd name="connsiteX913" fmla="*/ 113055 w 1179868"/>
              <a:gd name="connsiteY913" fmla="*/ 123570 h 838276"/>
              <a:gd name="connsiteX914" fmla="*/ 115570 w 1179868"/>
              <a:gd name="connsiteY914" fmla="*/ 120980 h 838276"/>
              <a:gd name="connsiteX915" fmla="*/ 121615 w 1179868"/>
              <a:gd name="connsiteY915" fmla="*/ 118643 h 838276"/>
              <a:gd name="connsiteX916" fmla="*/ 126898 w 1179868"/>
              <a:gd name="connsiteY916" fmla="*/ 112687 h 838276"/>
              <a:gd name="connsiteX917" fmla="*/ 127152 w 1179868"/>
              <a:gd name="connsiteY917" fmla="*/ 111645 h 838276"/>
              <a:gd name="connsiteX918" fmla="*/ 126403 w 1179868"/>
              <a:gd name="connsiteY918" fmla="*/ 110350 h 838276"/>
              <a:gd name="connsiteX919" fmla="*/ 126898 w 1179868"/>
              <a:gd name="connsiteY919" fmla="*/ 109842 h 838276"/>
              <a:gd name="connsiteX920" fmla="*/ 129171 w 1179868"/>
              <a:gd name="connsiteY920" fmla="*/ 108280 h 838276"/>
              <a:gd name="connsiteX921" fmla="*/ 130429 w 1179868"/>
              <a:gd name="connsiteY921" fmla="*/ 108800 h 838276"/>
              <a:gd name="connsiteX922" fmla="*/ 129920 w 1179868"/>
              <a:gd name="connsiteY922" fmla="*/ 112433 h 838276"/>
              <a:gd name="connsiteX923" fmla="*/ 131940 w 1179868"/>
              <a:gd name="connsiteY923" fmla="*/ 109054 h 838276"/>
              <a:gd name="connsiteX924" fmla="*/ 132448 w 1179868"/>
              <a:gd name="connsiteY924" fmla="*/ 111912 h 838276"/>
              <a:gd name="connsiteX925" fmla="*/ 134708 w 1179868"/>
              <a:gd name="connsiteY925" fmla="*/ 107505 h 838276"/>
              <a:gd name="connsiteX926" fmla="*/ 136728 w 1179868"/>
              <a:gd name="connsiteY926" fmla="*/ 106464 h 838276"/>
              <a:gd name="connsiteX927" fmla="*/ 138480 w 1179868"/>
              <a:gd name="connsiteY927" fmla="*/ 108280 h 838276"/>
              <a:gd name="connsiteX928" fmla="*/ 137985 w 1179868"/>
              <a:gd name="connsiteY928" fmla="*/ 111912 h 838276"/>
              <a:gd name="connsiteX929" fmla="*/ 137477 w 1179868"/>
              <a:gd name="connsiteY929" fmla="*/ 117614 h 838276"/>
              <a:gd name="connsiteX930" fmla="*/ 142011 w 1179868"/>
              <a:gd name="connsiteY930" fmla="*/ 108280 h 838276"/>
              <a:gd name="connsiteX931" fmla="*/ 146291 w 1179868"/>
              <a:gd name="connsiteY931" fmla="*/ 100774 h 838276"/>
              <a:gd name="connsiteX932" fmla="*/ 146799 w 1179868"/>
              <a:gd name="connsiteY932" fmla="*/ 97916 h 838276"/>
              <a:gd name="connsiteX933" fmla="*/ 150063 w 1179868"/>
              <a:gd name="connsiteY933" fmla="*/ 97408 h 838276"/>
              <a:gd name="connsiteX934" fmla="*/ 152831 w 1179868"/>
              <a:gd name="connsiteY934" fmla="*/ 96113 h 838276"/>
              <a:gd name="connsiteX935" fmla="*/ 155359 w 1179868"/>
              <a:gd name="connsiteY935" fmla="*/ 93256 h 838276"/>
              <a:gd name="connsiteX936" fmla="*/ 162407 w 1179868"/>
              <a:gd name="connsiteY936" fmla="*/ 90931 h 838276"/>
              <a:gd name="connsiteX937" fmla="*/ 166941 w 1179868"/>
              <a:gd name="connsiteY937" fmla="*/ 86524 h 838276"/>
              <a:gd name="connsiteX938" fmla="*/ 166179 w 1179868"/>
              <a:gd name="connsiteY938" fmla="*/ 91706 h 838276"/>
              <a:gd name="connsiteX939" fmla="*/ 165176 w 1179868"/>
              <a:gd name="connsiteY939" fmla="*/ 91185 h 838276"/>
              <a:gd name="connsiteX940" fmla="*/ 163664 w 1179868"/>
              <a:gd name="connsiteY940" fmla="*/ 94818 h 838276"/>
              <a:gd name="connsiteX941" fmla="*/ 163410 w 1179868"/>
              <a:gd name="connsiteY941" fmla="*/ 97408 h 838276"/>
              <a:gd name="connsiteX942" fmla="*/ 169202 w 1179868"/>
              <a:gd name="connsiteY942" fmla="*/ 93522 h 838276"/>
              <a:gd name="connsiteX943" fmla="*/ 171475 w 1179868"/>
              <a:gd name="connsiteY943" fmla="*/ 90144 h 838276"/>
              <a:gd name="connsiteX944" fmla="*/ 174244 w 1179868"/>
              <a:gd name="connsiteY944" fmla="*/ 87045 h 838276"/>
              <a:gd name="connsiteX945" fmla="*/ 175501 w 1179868"/>
              <a:gd name="connsiteY945" fmla="*/ 83934 h 838276"/>
              <a:gd name="connsiteX946" fmla="*/ 174485 w 1179868"/>
              <a:gd name="connsiteY946" fmla="*/ 81864 h 838276"/>
              <a:gd name="connsiteX947" fmla="*/ 175755 w 1179868"/>
              <a:gd name="connsiteY947" fmla="*/ 80048 h 838276"/>
              <a:gd name="connsiteX948" fmla="*/ 182549 w 1179868"/>
              <a:gd name="connsiteY948" fmla="*/ 77203 h 838276"/>
              <a:gd name="connsiteX949" fmla="*/ 184061 w 1179868"/>
              <a:gd name="connsiteY949" fmla="*/ 75641 h 838276"/>
              <a:gd name="connsiteX950" fmla="*/ 180035 w 1179868"/>
              <a:gd name="connsiteY950" fmla="*/ 74345 h 838276"/>
              <a:gd name="connsiteX951" fmla="*/ 178523 w 1179868"/>
              <a:gd name="connsiteY951" fmla="*/ 72796 h 838276"/>
              <a:gd name="connsiteX952" fmla="*/ 178765 w 1179868"/>
              <a:gd name="connsiteY952" fmla="*/ 71500 h 838276"/>
              <a:gd name="connsiteX953" fmla="*/ 179273 w 1179868"/>
              <a:gd name="connsiteY953" fmla="*/ 68910 h 838276"/>
              <a:gd name="connsiteX954" fmla="*/ 178523 w 1179868"/>
              <a:gd name="connsiteY954" fmla="*/ 67868 h 838276"/>
              <a:gd name="connsiteX955" fmla="*/ 175996 w 1179868"/>
              <a:gd name="connsiteY955" fmla="*/ 68643 h 838276"/>
              <a:gd name="connsiteX956" fmla="*/ 176504 w 1179868"/>
              <a:gd name="connsiteY956" fmla="*/ 66065 h 838276"/>
              <a:gd name="connsiteX957" fmla="*/ 177761 w 1179868"/>
              <a:gd name="connsiteY957" fmla="*/ 63982 h 838276"/>
              <a:gd name="connsiteX958" fmla="*/ 178523 w 1179868"/>
              <a:gd name="connsiteY958" fmla="*/ 62687 h 838276"/>
              <a:gd name="connsiteX959" fmla="*/ 181787 w 1179868"/>
              <a:gd name="connsiteY959" fmla="*/ 63982 h 838276"/>
              <a:gd name="connsiteX960" fmla="*/ 189090 w 1179868"/>
              <a:gd name="connsiteY960" fmla="*/ 72796 h 838276"/>
              <a:gd name="connsiteX961" fmla="*/ 190601 w 1179868"/>
              <a:gd name="connsiteY961" fmla="*/ 76415 h 838276"/>
              <a:gd name="connsiteX962" fmla="*/ 191617 w 1179868"/>
              <a:gd name="connsiteY962" fmla="*/ 83680 h 838276"/>
              <a:gd name="connsiteX963" fmla="*/ 193370 w 1179868"/>
              <a:gd name="connsiteY963" fmla="*/ 86779 h 838276"/>
              <a:gd name="connsiteX964" fmla="*/ 196392 w 1179868"/>
              <a:gd name="connsiteY964" fmla="*/ 97408 h 838276"/>
              <a:gd name="connsiteX965" fmla="*/ 198158 w 1179868"/>
              <a:gd name="connsiteY965" fmla="*/ 100774 h 838276"/>
              <a:gd name="connsiteX966" fmla="*/ 200418 w 1179868"/>
              <a:gd name="connsiteY966" fmla="*/ 102069 h 838276"/>
              <a:gd name="connsiteX967" fmla="*/ 202183 w 1179868"/>
              <a:gd name="connsiteY967" fmla="*/ 106209 h 838276"/>
              <a:gd name="connsiteX968" fmla="*/ 202691 w 1179868"/>
              <a:gd name="connsiteY968" fmla="*/ 105956 h 838276"/>
              <a:gd name="connsiteX969" fmla="*/ 206717 w 1179868"/>
              <a:gd name="connsiteY969" fmla="*/ 110096 h 838276"/>
              <a:gd name="connsiteX970" fmla="*/ 209232 w 1179868"/>
              <a:gd name="connsiteY970" fmla="*/ 111137 h 838276"/>
              <a:gd name="connsiteX971" fmla="*/ 214782 w 1179868"/>
              <a:gd name="connsiteY971" fmla="*/ 111391 h 838276"/>
              <a:gd name="connsiteX972" fmla="*/ 214782 w 1179868"/>
              <a:gd name="connsiteY972" fmla="*/ 110350 h 838276"/>
              <a:gd name="connsiteX973" fmla="*/ 215277 w 1179868"/>
              <a:gd name="connsiteY973" fmla="*/ 109842 h 838276"/>
              <a:gd name="connsiteX974" fmla="*/ 218046 w 1179868"/>
              <a:gd name="connsiteY974" fmla="*/ 109842 h 838276"/>
              <a:gd name="connsiteX975" fmla="*/ 218046 w 1179868"/>
              <a:gd name="connsiteY975" fmla="*/ 108280 h 838276"/>
              <a:gd name="connsiteX976" fmla="*/ 216039 w 1179868"/>
              <a:gd name="connsiteY976" fmla="*/ 107251 h 838276"/>
              <a:gd name="connsiteX977" fmla="*/ 211759 w 1179868"/>
              <a:gd name="connsiteY977" fmla="*/ 108800 h 838276"/>
              <a:gd name="connsiteX978" fmla="*/ 212509 w 1179868"/>
              <a:gd name="connsiteY978" fmla="*/ 105956 h 838276"/>
              <a:gd name="connsiteX979" fmla="*/ 216280 w 1179868"/>
              <a:gd name="connsiteY979" fmla="*/ 105689 h 838276"/>
              <a:gd name="connsiteX980" fmla="*/ 218554 w 1179868"/>
              <a:gd name="connsiteY980" fmla="*/ 104394 h 838276"/>
              <a:gd name="connsiteX981" fmla="*/ 217297 w 1179868"/>
              <a:gd name="connsiteY981" fmla="*/ 104394 h 838276"/>
              <a:gd name="connsiteX982" fmla="*/ 214528 w 1179868"/>
              <a:gd name="connsiteY982" fmla="*/ 100253 h 838276"/>
              <a:gd name="connsiteX983" fmla="*/ 216039 w 1179868"/>
              <a:gd name="connsiteY983" fmla="*/ 98704 h 838276"/>
              <a:gd name="connsiteX984" fmla="*/ 219303 w 1179868"/>
              <a:gd name="connsiteY984" fmla="*/ 97408 h 838276"/>
              <a:gd name="connsiteX985" fmla="*/ 219303 w 1179868"/>
              <a:gd name="connsiteY985" fmla="*/ 95326 h 838276"/>
              <a:gd name="connsiteX986" fmla="*/ 217297 w 1179868"/>
              <a:gd name="connsiteY986" fmla="*/ 94818 h 838276"/>
              <a:gd name="connsiteX987" fmla="*/ 217297 w 1179868"/>
              <a:gd name="connsiteY987" fmla="*/ 91706 h 838276"/>
              <a:gd name="connsiteX988" fmla="*/ 218046 w 1179868"/>
              <a:gd name="connsiteY988" fmla="*/ 93776 h 838276"/>
              <a:gd name="connsiteX989" fmla="*/ 222580 w 1179868"/>
              <a:gd name="connsiteY989" fmla="*/ 88341 h 838276"/>
              <a:gd name="connsiteX990" fmla="*/ 223342 w 1179868"/>
              <a:gd name="connsiteY990" fmla="*/ 85483 h 838276"/>
              <a:gd name="connsiteX991" fmla="*/ 222580 w 1179868"/>
              <a:gd name="connsiteY991" fmla="*/ 84975 h 838276"/>
              <a:gd name="connsiteX992" fmla="*/ 220573 w 1179868"/>
              <a:gd name="connsiteY992" fmla="*/ 86271 h 838276"/>
              <a:gd name="connsiteX993" fmla="*/ 219811 w 1179868"/>
              <a:gd name="connsiteY993" fmla="*/ 88341 h 838276"/>
              <a:gd name="connsiteX994" fmla="*/ 218808 w 1179868"/>
              <a:gd name="connsiteY994" fmla="*/ 87553 h 838276"/>
              <a:gd name="connsiteX995" fmla="*/ 218554 w 1179868"/>
              <a:gd name="connsiteY995" fmla="*/ 84975 h 838276"/>
              <a:gd name="connsiteX996" fmla="*/ 219303 w 1179868"/>
              <a:gd name="connsiteY996" fmla="*/ 83159 h 838276"/>
              <a:gd name="connsiteX997" fmla="*/ 221068 w 1179868"/>
              <a:gd name="connsiteY997" fmla="*/ 83934 h 838276"/>
              <a:gd name="connsiteX998" fmla="*/ 223342 w 1179868"/>
              <a:gd name="connsiteY998" fmla="*/ 83413 h 838276"/>
              <a:gd name="connsiteX999" fmla="*/ 224599 w 1179868"/>
              <a:gd name="connsiteY999" fmla="*/ 83934 h 838276"/>
              <a:gd name="connsiteX1000" fmla="*/ 225348 w 1179868"/>
              <a:gd name="connsiteY1000" fmla="*/ 86779 h 838276"/>
              <a:gd name="connsiteX1001" fmla="*/ 226606 w 1179868"/>
              <a:gd name="connsiteY1001" fmla="*/ 84188 h 838276"/>
              <a:gd name="connsiteX1002" fmla="*/ 228371 w 1179868"/>
              <a:gd name="connsiteY1002" fmla="*/ 83934 h 838276"/>
              <a:gd name="connsiteX1003" fmla="*/ 228117 w 1179868"/>
              <a:gd name="connsiteY1003" fmla="*/ 82384 h 838276"/>
              <a:gd name="connsiteX1004" fmla="*/ 226110 w 1179868"/>
              <a:gd name="connsiteY1004" fmla="*/ 81864 h 838276"/>
              <a:gd name="connsiteX1005" fmla="*/ 224853 w 1179868"/>
              <a:gd name="connsiteY1005" fmla="*/ 80568 h 838276"/>
              <a:gd name="connsiteX1006" fmla="*/ 228625 w 1179868"/>
              <a:gd name="connsiteY1006" fmla="*/ 79793 h 838276"/>
              <a:gd name="connsiteX1007" fmla="*/ 228625 w 1179868"/>
              <a:gd name="connsiteY1007" fmla="*/ 81089 h 838276"/>
              <a:gd name="connsiteX1008" fmla="*/ 229628 w 1179868"/>
              <a:gd name="connsiteY1008" fmla="*/ 83159 h 838276"/>
              <a:gd name="connsiteX1009" fmla="*/ 228879 w 1179868"/>
              <a:gd name="connsiteY1009" fmla="*/ 86779 h 838276"/>
              <a:gd name="connsiteX1010" fmla="*/ 228625 w 1179868"/>
              <a:gd name="connsiteY1010" fmla="*/ 93002 h 838276"/>
              <a:gd name="connsiteX1011" fmla="*/ 228117 w 1179868"/>
              <a:gd name="connsiteY1011" fmla="*/ 94818 h 838276"/>
              <a:gd name="connsiteX1012" fmla="*/ 228371 w 1179868"/>
              <a:gd name="connsiteY1012" fmla="*/ 96621 h 838276"/>
              <a:gd name="connsiteX1013" fmla="*/ 229628 w 1179868"/>
              <a:gd name="connsiteY1013" fmla="*/ 97916 h 838276"/>
              <a:gd name="connsiteX1014" fmla="*/ 231394 w 1179868"/>
              <a:gd name="connsiteY1014" fmla="*/ 96367 h 838276"/>
              <a:gd name="connsiteX1015" fmla="*/ 234162 w 1179868"/>
              <a:gd name="connsiteY1015" fmla="*/ 97408 h 838276"/>
              <a:gd name="connsiteX1016" fmla="*/ 229628 w 1179868"/>
              <a:gd name="connsiteY1016" fmla="*/ 105956 h 838276"/>
              <a:gd name="connsiteX1017" fmla="*/ 228371 w 1179868"/>
              <a:gd name="connsiteY1017" fmla="*/ 109842 h 838276"/>
              <a:gd name="connsiteX1018" fmla="*/ 228117 w 1179868"/>
              <a:gd name="connsiteY1018" fmla="*/ 106984 h 838276"/>
              <a:gd name="connsiteX1019" fmla="*/ 227368 w 1179868"/>
              <a:gd name="connsiteY1019" fmla="*/ 109842 h 838276"/>
              <a:gd name="connsiteX1020" fmla="*/ 227368 w 1179868"/>
              <a:gd name="connsiteY1020" fmla="*/ 111391 h 838276"/>
              <a:gd name="connsiteX1021" fmla="*/ 232905 w 1179868"/>
              <a:gd name="connsiteY1021" fmla="*/ 111912 h 838276"/>
              <a:gd name="connsiteX1022" fmla="*/ 234924 w 1179868"/>
              <a:gd name="connsiteY1022" fmla="*/ 110096 h 838276"/>
              <a:gd name="connsiteX1023" fmla="*/ 236181 w 1179868"/>
              <a:gd name="connsiteY1023" fmla="*/ 111137 h 838276"/>
              <a:gd name="connsiteX1024" fmla="*/ 240207 w 1179868"/>
              <a:gd name="connsiteY1024" fmla="*/ 111391 h 838276"/>
              <a:gd name="connsiteX1025" fmla="*/ 242227 w 1179868"/>
              <a:gd name="connsiteY1025" fmla="*/ 109842 h 838276"/>
              <a:gd name="connsiteX1026" fmla="*/ 242976 w 1179868"/>
              <a:gd name="connsiteY1026" fmla="*/ 107251 h 838276"/>
              <a:gd name="connsiteX1027" fmla="*/ 245491 w 1179868"/>
              <a:gd name="connsiteY1027" fmla="*/ 104914 h 838276"/>
              <a:gd name="connsiteX1028" fmla="*/ 245745 w 1179868"/>
              <a:gd name="connsiteY1028" fmla="*/ 102069 h 838276"/>
              <a:gd name="connsiteX1029" fmla="*/ 247002 w 1179868"/>
              <a:gd name="connsiteY1029" fmla="*/ 97916 h 838276"/>
              <a:gd name="connsiteX1030" fmla="*/ 247256 w 1179868"/>
              <a:gd name="connsiteY1030" fmla="*/ 93256 h 838276"/>
              <a:gd name="connsiteX1031" fmla="*/ 249516 w 1179868"/>
              <a:gd name="connsiteY1031" fmla="*/ 93256 h 838276"/>
              <a:gd name="connsiteX1032" fmla="*/ 253047 w 1179868"/>
              <a:gd name="connsiteY1032" fmla="*/ 91706 h 838276"/>
              <a:gd name="connsiteX1033" fmla="*/ 255816 w 1179868"/>
              <a:gd name="connsiteY1033" fmla="*/ 93256 h 838276"/>
              <a:gd name="connsiteX1034" fmla="*/ 258089 w 1179868"/>
              <a:gd name="connsiteY1034" fmla="*/ 93002 h 838276"/>
              <a:gd name="connsiteX1035" fmla="*/ 259841 w 1179868"/>
              <a:gd name="connsiteY1035" fmla="*/ 93256 h 838276"/>
              <a:gd name="connsiteX1036" fmla="*/ 259841 w 1179868"/>
              <a:gd name="connsiteY1036" fmla="*/ 93776 h 838276"/>
              <a:gd name="connsiteX1037" fmla="*/ 265379 w 1179868"/>
              <a:gd name="connsiteY1037" fmla="*/ 93256 h 838276"/>
              <a:gd name="connsiteX1038" fmla="*/ 271170 w 1179868"/>
              <a:gd name="connsiteY1038" fmla="*/ 95072 h 838276"/>
              <a:gd name="connsiteX1039" fmla="*/ 278726 w 1179868"/>
              <a:gd name="connsiteY1039" fmla="*/ 101549 h 838276"/>
              <a:gd name="connsiteX1040" fmla="*/ 283768 w 1179868"/>
              <a:gd name="connsiteY1040" fmla="*/ 108280 h 838276"/>
              <a:gd name="connsiteX1041" fmla="*/ 288302 w 1179868"/>
              <a:gd name="connsiteY1041" fmla="*/ 111137 h 838276"/>
              <a:gd name="connsiteX1042" fmla="*/ 293585 w 1179868"/>
              <a:gd name="connsiteY1042" fmla="*/ 111645 h 838276"/>
              <a:gd name="connsiteX1043" fmla="*/ 295846 w 1179868"/>
              <a:gd name="connsiteY1043" fmla="*/ 113461 h 838276"/>
              <a:gd name="connsiteX1044" fmla="*/ 298869 w 1179868"/>
              <a:gd name="connsiteY1044" fmla="*/ 113461 h 838276"/>
              <a:gd name="connsiteX1045" fmla="*/ 303910 w 1179868"/>
              <a:gd name="connsiteY1045" fmla="*/ 115798 h 838276"/>
              <a:gd name="connsiteX1046" fmla="*/ 305676 w 1179868"/>
              <a:gd name="connsiteY1046" fmla="*/ 115531 h 838276"/>
              <a:gd name="connsiteX1047" fmla="*/ 308190 w 1179868"/>
              <a:gd name="connsiteY1047" fmla="*/ 116319 h 838276"/>
              <a:gd name="connsiteX1048" fmla="*/ 309448 w 1179868"/>
              <a:gd name="connsiteY1048" fmla="*/ 119418 h 838276"/>
              <a:gd name="connsiteX1049" fmla="*/ 313220 w 1179868"/>
              <a:gd name="connsiteY1049" fmla="*/ 121754 h 838276"/>
              <a:gd name="connsiteX1050" fmla="*/ 316242 w 1179868"/>
              <a:gd name="connsiteY1050" fmla="*/ 123050 h 838276"/>
              <a:gd name="connsiteX1051" fmla="*/ 322795 w 1179868"/>
              <a:gd name="connsiteY1051" fmla="*/ 127190 h 838276"/>
              <a:gd name="connsiteX1052" fmla="*/ 327329 w 1179868"/>
              <a:gd name="connsiteY1052" fmla="*/ 127457 h 838276"/>
              <a:gd name="connsiteX1053" fmla="*/ 329082 w 1179868"/>
              <a:gd name="connsiteY1053" fmla="*/ 128752 h 838276"/>
              <a:gd name="connsiteX1054" fmla="*/ 332104 w 1179868"/>
              <a:gd name="connsiteY1054" fmla="*/ 129527 h 838276"/>
              <a:gd name="connsiteX1055" fmla="*/ 331609 w 1179868"/>
              <a:gd name="connsiteY1055" fmla="*/ 128485 h 838276"/>
              <a:gd name="connsiteX1056" fmla="*/ 339407 w 1179868"/>
              <a:gd name="connsiteY1056" fmla="*/ 129781 h 838276"/>
              <a:gd name="connsiteX1057" fmla="*/ 342430 w 1179868"/>
              <a:gd name="connsiteY1057" fmla="*/ 129527 h 838276"/>
              <a:gd name="connsiteX1058" fmla="*/ 345198 w 1179868"/>
              <a:gd name="connsiteY1058" fmla="*/ 132892 h 838276"/>
              <a:gd name="connsiteX1059" fmla="*/ 345960 w 1179868"/>
              <a:gd name="connsiteY1059" fmla="*/ 130555 h 838276"/>
              <a:gd name="connsiteX1060" fmla="*/ 341680 w 1179868"/>
              <a:gd name="connsiteY1060" fmla="*/ 126415 h 838276"/>
              <a:gd name="connsiteX1061" fmla="*/ 344703 w 1179868"/>
              <a:gd name="connsiteY1061" fmla="*/ 125640 h 838276"/>
              <a:gd name="connsiteX1062" fmla="*/ 346201 w 1179868"/>
              <a:gd name="connsiteY1062" fmla="*/ 126936 h 838276"/>
              <a:gd name="connsiteX1063" fmla="*/ 348983 w 1179868"/>
              <a:gd name="connsiteY1063" fmla="*/ 127190 h 838276"/>
              <a:gd name="connsiteX1064" fmla="*/ 348983 w 1179868"/>
              <a:gd name="connsiteY1064" fmla="*/ 125640 h 838276"/>
              <a:gd name="connsiteX1065" fmla="*/ 355777 w 1179868"/>
              <a:gd name="connsiteY1065" fmla="*/ 127190 h 838276"/>
              <a:gd name="connsiteX1066" fmla="*/ 354266 w 1179868"/>
              <a:gd name="connsiteY1066" fmla="*/ 128485 h 838276"/>
              <a:gd name="connsiteX1067" fmla="*/ 358292 w 1179868"/>
              <a:gd name="connsiteY1067" fmla="*/ 130822 h 838276"/>
              <a:gd name="connsiteX1068" fmla="*/ 358546 w 1179868"/>
              <a:gd name="connsiteY1068" fmla="*/ 132892 h 838276"/>
              <a:gd name="connsiteX1069" fmla="*/ 361060 w 1179868"/>
              <a:gd name="connsiteY1069" fmla="*/ 131597 h 838276"/>
              <a:gd name="connsiteX1070" fmla="*/ 361060 w 1179868"/>
              <a:gd name="connsiteY1070" fmla="*/ 133934 h 838276"/>
              <a:gd name="connsiteX1071" fmla="*/ 365340 w 1179868"/>
              <a:gd name="connsiteY1071" fmla="*/ 136778 h 838276"/>
              <a:gd name="connsiteX1072" fmla="*/ 368363 w 1179868"/>
              <a:gd name="connsiteY1072" fmla="*/ 141706 h 838276"/>
              <a:gd name="connsiteX1073" fmla="*/ 370128 w 1179868"/>
              <a:gd name="connsiteY1073" fmla="*/ 143255 h 838276"/>
              <a:gd name="connsiteX1074" fmla="*/ 370128 w 1179868"/>
              <a:gd name="connsiteY1074" fmla="*/ 148958 h 838276"/>
              <a:gd name="connsiteX1075" fmla="*/ 372135 w 1179868"/>
              <a:gd name="connsiteY1075" fmla="*/ 146100 h 838276"/>
              <a:gd name="connsiteX1076" fmla="*/ 372135 w 1179868"/>
              <a:gd name="connsiteY1076" fmla="*/ 149212 h 838276"/>
              <a:gd name="connsiteX1077" fmla="*/ 371386 w 1179868"/>
              <a:gd name="connsiteY1077" fmla="*/ 151549 h 838276"/>
              <a:gd name="connsiteX1078" fmla="*/ 372389 w 1179868"/>
              <a:gd name="connsiteY1078" fmla="*/ 153098 h 838276"/>
              <a:gd name="connsiteX1079" fmla="*/ 370128 w 1179868"/>
              <a:gd name="connsiteY1079" fmla="*/ 152844 h 838276"/>
              <a:gd name="connsiteX1080" fmla="*/ 369366 w 1179868"/>
              <a:gd name="connsiteY1080" fmla="*/ 154647 h 838276"/>
              <a:gd name="connsiteX1081" fmla="*/ 367855 w 1179868"/>
              <a:gd name="connsiteY1081" fmla="*/ 155168 h 838276"/>
              <a:gd name="connsiteX1082" fmla="*/ 366598 w 1179868"/>
              <a:gd name="connsiteY1082" fmla="*/ 152844 h 838276"/>
              <a:gd name="connsiteX1083" fmla="*/ 363334 w 1179868"/>
              <a:gd name="connsiteY1083" fmla="*/ 153873 h 838276"/>
              <a:gd name="connsiteX1084" fmla="*/ 358546 w 1179868"/>
              <a:gd name="connsiteY1084" fmla="*/ 153098 h 838276"/>
              <a:gd name="connsiteX1085" fmla="*/ 361569 w 1179868"/>
              <a:gd name="connsiteY1085" fmla="*/ 154647 h 838276"/>
              <a:gd name="connsiteX1086" fmla="*/ 359803 w 1179868"/>
              <a:gd name="connsiteY1086" fmla="*/ 157238 h 838276"/>
              <a:gd name="connsiteX1087" fmla="*/ 354774 w 1179868"/>
              <a:gd name="connsiteY1087" fmla="*/ 156209 h 838276"/>
              <a:gd name="connsiteX1088" fmla="*/ 355777 w 1179868"/>
              <a:gd name="connsiteY1088" fmla="*/ 157759 h 838276"/>
              <a:gd name="connsiteX1089" fmla="*/ 354774 w 1179868"/>
              <a:gd name="connsiteY1089" fmla="*/ 159321 h 838276"/>
              <a:gd name="connsiteX1090" fmla="*/ 354774 w 1179868"/>
              <a:gd name="connsiteY1090" fmla="*/ 163207 h 838276"/>
              <a:gd name="connsiteX1091" fmla="*/ 350735 w 1179868"/>
              <a:gd name="connsiteY1091" fmla="*/ 165531 h 838276"/>
              <a:gd name="connsiteX1092" fmla="*/ 352501 w 1179868"/>
              <a:gd name="connsiteY1092" fmla="*/ 167081 h 838276"/>
              <a:gd name="connsiteX1093" fmla="*/ 353758 w 1179868"/>
              <a:gd name="connsiteY1093" fmla="*/ 167347 h 838276"/>
              <a:gd name="connsiteX1094" fmla="*/ 355523 w 1179868"/>
              <a:gd name="connsiteY1094" fmla="*/ 166827 h 838276"/>
              <a:gd name="connsiteX1095" fmla="*/ 354012 w 1179868"/>
              <a:gd name="connsiteY1095" fmla="*/ 168376 h 838276"/>
              <a:gd name="connsiteX1096" fmla="*/ 357543 w 1179868"/>
              <a:gd name="connsiteY1096" fmla="*/ 169672 h 838276"/>
              <a:gd name="connsiteX1097" fmla="*/ 362826 w 1179868"/>
              <a:gd name="connsiteY1097" fmla="*/ 172783 h 838276"/>
              <a:gd name="connsiteX1098" fmla="*/ 363829 w 1179868"/>
              <a:gd name="connsiteY1098" fmla="*/ 170459 h 838276"/>
              <a:gd name="connsiteX1099" fmla="*/ 366102 w 1179868"/>
              <a:gd name="connsiteY1099" fmla="*/ 171487 h 838276"/>
              <a:gd name="connsiteX1100" fmla="*/ 367360 w 1179868"/>
              <a:gd name="connsiteY1100" fmla="*/ 173050 h 838276"/>
              <a:gd name="connsiteX1101" fmla="*/ 370128 w 1179868"/>
              <a:gd name="connsiteY1101" fmla="*/ 172783 h 838276"/>
              <a:gd name="connsiteX1102" fmla="*/ 373151 w 1179868"/>
              <a:gd name="connsiteY1102" fmla="*/ 173824 h 838276"/>
              <a:gd name="connsiteX1103" fmla="*/ 378434 w 1179868"/>
              <a:gd name="connsiteY1103" fmla="*/ 173304 h 838276"/>
              <a:gd name="connsiteX1104" fmla="*/ 381711 w 1179868"/>
              <a:gd name="connsiteY1104" fmla="*/ 174599 h 838276"/>
              <a:gd name="connsiteX1105" fmla="*/ 386499 w 1179868"/>
              <a:gd name="connsiteY1105" fmla="*/ 173304 h 838276"/>
              <a:gd name="connsiteX1106" fmla="*/ 385991 w 1179868"/>
              <a:gd name="connsiteY1106" fmla="*/ 174345 h 838276"/>
              <a:gd name="connsiteX1107" fmla="*/ 389267 w 1179868"/>
              <a:gd name="connsiteY1107" fmla="*/ 174853 h 838276"/>
              <a:gd name="connsiteX1108" fmla="*/ 395300 w 1179868"/>
              <a:gd name="connsiteY1108" fmla="*/ 174599 h 838276"/>
              <a:gd name="connsiteX1109" fmla="*/ 396062 w 1179868"/>
              <a:gd name="connsiteY1109" fmla="*/ 172783 h 838276"/>
              <a:gd name="connsiteX1110" fmla="*/ 400596 w 1179868"/>
              <a:gd name="connsiteY1110" fmla="*/ 172783 h 838276"/>
              <a:gd name="connsiteX1111" fmla="*/ 399834 w 1179868"/>
              <a:gd name="connsiteY1111" fmla="*/ 174599 h 838276"/>
              <a:gd name="connsiteX1112" fmla="*/ 402602 w 1179868"/>
              <a:gd name="connsiteY1112" fmla="*/ 174599 h 838276"/>
              <a:gd name="connsiteX1113" fmla="*/ 400850 w 1179868"/>
              <a:gd name="connsiteY1113" fmla="*/ 173304 h 838276"/>
              <a:gd name="connsiteX1114" fmla="*/ 403110 w 1179868"/>
              <a:gd name="connsiteY1114" fmla="*/ 171487 h 838276"/>
              <a:gd name="connsiteX1115" fmla="*/ 403872 w 1179868"/>
              <a:gd name="connsiteY1115" fmla="*/ 173304 h 838276"/>
              <a:gd name="connsiteX1116" fmla="*/ 406641 w 1179868"/>
              <a:gd name="connsiteY1116" fmla="*/ 173824 h 838276"/>
              <a:gd name="connsiteX1117" fmla="*/ 406882 w 1179868"/>
              <a:gd name="connsiteY1117" fmla="*/ 172783 h 838276"/>
              <a:gd name="connsiteX1118" fmla="*/ 408647 w 1179868"/>
              <a:gd name="connsiteY1118" fmla="*/ 173050 h 838276"/>
              <a:gd name="connsiteX1119" fmla="*/ 409905 w 1179868"/>
              <a:gd name="connsiteY1119" fmla="*/ 168643 h 838276"/>
              <a:gd name="connsiteX1120" fmla="*/ 412673 w 1179868"/>
              <a:gd name="connsiteY1120" fmla="*/ 167868 h 838276"/>
              <a:gd name="connsiteX1121" fmla="*/ 412178 w 1179868"/>
              <a:gd name="connsiteY1121" fmla="*/ 172783 h 838276"/>
              <a:gd name="connsiteX1122" fmla="*/ 414947 w 1179868"/>
              <a:gd name="connsiteY1122" fmla="*/ 172783 h 838276"/>
              <a:gd name="connsiteX1123" fmla="*/ 416712 w 1179868"/>
              <a:gd name="connsiteY1123" fmla="*/ 171487 h 838276"/>
              <a:gd name="connsiteX1124" fmla="*/ 419735 w 1179868"/>
              <a:gd name="connsiteY1124" fmla="*/ 166827 h 838276"/>
              <a:gd name="connsiteX1125" fmla="*/ 422503 w 1179868"/>
              <a:gd name="connsiteY1125" fmla="*/ 164756 h 838276"/>
              <a:gd name="connsiteX1126" fmla="*/ 425767 w 1179868"/>
              <a:gd name="connsiteY1126" fmla="*/ 164756 h 838276"/>
              <a:gd name="connsiteX1127" fmla="*/ 427024 w 1179868"/>
              <a:gd name="connsiteY1127" fmla="*/ 162166 h 838276"/>
              <a:gd name="connsiteX1128" fmla="*/ 428790 w 1179868"/>
              <a:gd name="connsiteY1128" fmla="*/ 165531 h 838276"/>
              <a:gd name="connsiteX1129" fmla="*/ 428294 w 1179868"/>
              <a:gd name="connsiteY1129" fmla="*/ 167347 h 838276"/>
              <a:gd name="connsiteX1130" fmla="*/ 429806 w 1179868"/>
              <a:gd name="connsiteY1130" fmla="*/ 168376 h 838276"/>
              <a:gd name="connsiteX1131" fmla="*/ 430301 w 1179868"/>
              <a:gd name="connsiteY1131" fmla="*/ 167081 h 838276"/>
              <a:gd name="connsiteX1132" fmla="*/ 431304 w 1179868"/>
              <a:gd name="connsiteY1132" fmla="*/ 169672 h 838276"/>
              <a:gd name="connsiteX1133" fmla="*/ 431812 w 1179868"/>
              <a:gd name="connsiteY1133" fmla="*/ 170459 h 838276"/>
              <a:gd name="connsiteX1134" fmla="*/ 431812 w 1179868"/>
              <a:gd name="connsiteY1134" fmla="*/ 172783 h 838276"/>
              <a:gd name="connsiteX1135" fmla="*/ 431304 w 1179868"/>
              <a:gd name="connsiteY1135" fmla="*/ 172783 h 838276"/>
              <a:gd name="connsiteX1136" fmla="*/ 435597 w 1179868"/>
              <a:gd name="connsiteY1136" fmla="*/ 174345 h 838276"/>
              <a:gd name="connsiteX1137" fmla="*/ 435343 w 1179868"/>
              <a:gd name="connsiteY1137" fmla="*/ 172783 h 838276"/>
              <a:gd name="connsiteX1138" fmla="*/ 442391 w 1179868"/>
              <a:gd name="connsiteY1138" fmla="*/ 172783 h 838276"/>
              <a:gd name="connsiteX1139" fmla="*/ 441883 w 1179868"/>
              <a:gd name="connsiteY1139" fmla="*/ 174853 h 838276"/>
              <a:gd name="connsiteX1140" fmla="*/ 442391 w 1179868"/>
              <a:gd name="connsiteY1140" fmla="*/ 176669 h 838276"/>
              <a:gd name="connsiteX1141" fmla="*/ 441883 w 1179868"/>
              <a:gd name="connsiteY1141" fmla="*/ 177965 h 838276"/>
              <a:gd name="connsiteX1142" fmla="*/ 443141 w 1179868"/>
              <a:gd name="connsiteY1142" fmla="*/ 180035 h 838276"/>
              <a:gd name="connsiteX1143" fmla="*/ 442391 w 1179868"/>
              <a:gd name="connsiteY1143" fmla="*/ 183146 h 838276"/>
              <a:gd name="connsiteX1144" fmla="*/ 443903 w 1179868"/>
              <a:gd name="connsiteY1144" fmla="*/ 185216 h 838276"/>
              <a:gd name="connsiteX1145" fmla="*/ 443903 w 1179868"/>
              <a:gd name="connsiteY1145" fmla="*/ 183667 h 838276"/>
              <a:gd name="connsiteX1146" fmla="*/ 444156 w 1179868"/>
              <a:gd name="connsiteY1146" fmla="*/ 184962 h 838276"/>
              <a:gd name="connsiteX1147" fmla="*/ 445414 w 1179868"/>
              <a:gd name="connsiteY1147" fmla="*/ 181597 h 838276"/>
              <a:gd name="connsiteX1148" fmla="*/ 445909 w 1179868"/>
              <a:gd name="connsiteY1148" fmla="*/ 176936 h 838276"/>
              <a:gd name="connsiteX1149" fmla="*/ 447179 w 1179868"/>
              <a:gd name="connsiteY1149" fmla="*/ 177444 h 838276"/>
              <a:gd name="connsiteX1150" fmla="*/ 447179 w 1179868"/>
              <a:gd name="connsiteY1150" fmla="*/ 180035 h 838276"/>
              <a:gd name="connsiteX1151" fmla="*/ 447929 w 1179868"/>
              <a:gd name="connsiteY1151" fmla="*/ 180035 h 838276"/>
              <a:gd name="connsiteX1152" fmla="*/ 447420 w 1179868"/>
              <a:gd name="connsiteY1152" fmla="*/ 182625 h 838276"/>
              <a:gd name="connsiteX1153" fmla="*/ 447420 w 1179868"/>
              <a:gd name="connsiteY1153" fmla="*/ 185216 h 838276"/>
              <a:gd name="connsiteX1154" fmla="*/ 449186 w 1179868"/>
              <a:gd name="connsiteY1154" fmla="*/ 185991 h 838276"/>
              <a:gd name="connsiteX1155" fmla="*/ 450443 w 1179868"/>
              <a:gd name="connsiteY1155" fmla="*/ 184187 h 838276"/>
              <a:gd name="connsiteX1156" fmla="*/ 452208 w 1179868"/>
              <a:gd name="connsiteY1156" fmla="*/ 188328 h 838276"/>
              <a:gd name="connsiteX1157" fmla="*/ 454723 w 1179868"/>
              <a:gd name="connsiteY1157" fmla="*/ 188328 h 838276"/>
              <a:gd name="connsiteX1158" fmla="*/ 455739 w 1179868"/>
              <a:gd name="connsiteY1158" fmla="*/ 190918 h 838276"/>
              <a:gd name="connsiteX1159" fmla="*/ 457492 w 1179868"/>
              <a:gd name="connsiteY1159" fmla="*/ 195579 h 838276"/>
              <a:gd name="connsiteX1160" fmla="*/ 455485 w 1179868"/>
              <a:gd name="connsiteY1160" fmla="*/ 197916 h 838276"/>
              <a:gd name="connsiteX1161" fmla="*/ 453466 w 1179868"/>
              <a:gd name="connsiteY1161" fmla="*/ 197142 h 838276"/>
              <a:gd name="connsiteX1162" fmla="*/ 450951 w 1179868"/>
              <a:gd name="connsiteY1162" fmla="*/ 198945 h 838276"/>
              <a:gd name="connsiteX1163" fmla="*/ 450189 w 1179868"/>
              <a:gd name="connsiteY1163" fmla="*/ 197916 h 838276"/>
              <a:gd name="connsiteX1164" fmla="*/ 450697 w 1179868"/>
              <a:gd name="connsiteY1164" fmla="*/ 200507 h 838276"/>
              <a:gd name="connsiteX1165" fmla="*/ 453466 w 1179868"/>
              <a:gd name="connsiteY1165" fmla="*/ 204647 h 838276"/>
              <a:gd name="connsiteX1166" fmla="*/ 456234 w 1179868"/>
              <a:gd name="connsiteY1166" fmla="*/ 208279 h 838276"/>
              <a:gd name="connsiteX1167" fmla="*/ 458254 w 1179868"/>
              <a:gd name="connsiteY1167" fmla="*/ 209308 h 838276"/>
              <a:gd name="connsiteX1168" fmla="*/ 458508 w 1179868"/>
              <a:gd name="connsiteY1168" fmla="*/ 204127 h 838276"/>
              <a:gd name="connsiteX1169" fmla="*/ 459765 w 1179868"/>
              <a:gd name="connsiteY1169" fmla="*/ 203873 h 838276"/>
              <a:gd name="connsiteX1170" fmla="*/ 461772 w 1179868"/>
              <a:gd name="connsiteY1170" fmla="*/ 205422 h 838276"/>
              <a:gd name="connsiteX1171" fmla="*/ 464045 w 1179868"/>
              <a:gd name="connsiteY1171" fmla="*/ 202577 h 838276"/>
              <a:gd name="connsiteX1172" fmla="*/ 466305 w 1179868"/>
              <a:gd name="connsiteY1172" fmla="*/ 203352 h 838276"/>
              <a:gd name="connsiteX1173" fmla="*/ 463537 w 1179868"/>
              <a:gd name="connsiteY1173" fmla="*/ 198170 h 838276"/>
              <a:gd name="connsiteX1174" fmla="*/ 465810 w 1179868"/>
              <a:gd name="connsiteY1174" fmla="*/ 196354 h 838276"/>
              <a:gd name="connsiteX1175" fmla="*/ 465556 w 1179868"/>
              <a:gd name="connsiteY1175" fmla="*/ 195579 h 838276"/>
              <a:gd name="connsiteX1176" fmla="*/ 463537 w 1179868"/>
              <a:gd name="connsiteY1176" fmla="*/ 195579 h 838276"/>
              <a:gd name="connsiteX1177" fmla="*/ 461772 w 1179868"/>
              <a:gd name="connsiteY1177" fmla="*/ 192468 h 838276"/>
              <a:gd name="connsiteX1178" fmla="*/ 461022 w 1179868"/>
              <a:gd name="connsiteY1178" fmla="*/ 188328 h 838276"/>
              <a:gd name="connsiteX1179" fmla="*/ 458749 w 1179868"/>
              <a:gd name="connsiteY1179" fmla="*/ 185483 h 838276"/>
              <a:gd name="connsiteX1180" fmla="*/ 460019 w 1179868"/>
              <a:gd name="connsiteY1180" fmla="*/ 184442 h 838276"/>
              <a:gd name="connsiteX1181" fmla="*/ 460019 w 1179868"/>
              <a:gd name="connsiteY1181" fmla="*/ 180035 h 838276"/>
              <a:gd name="connsiteX1182" fmla="*/ 458749 w 1179868"/>
              <a:gd name="connsiteY1182" fmla="*/ 178739 h 838276"/>
              <a:gd name="connsiteX1183" fmla="*/ 458749 w 1179868"/>
              <a:gd name="connsiteY1183" fmla="*/ 176936 h 838276"/>
              <a:gd name="connsiteX1184" fmla="*/ 455485 w 1179868"/>
              <a:gd name="connsiteY1184" fmla="*/ 174853 h 838276"/>
              <a:gd name="connsiteX1185" fmla="*/ 454228 w 1179868"/>
              <a:gd name="connsiteY1185" fmla="*/ 172783 h 838276"/>
              <a:gd name="connsiteX1186" fmla="*/ 456234 w 1179868"/>
              <a:gd name="connsiteY1186" fmla="*/ 168376 h 838276"/>
              <a:gd name="connsiteX1187" fmla="*/ 457746 w 1179868"/>
              <a:gd name="connsiteY1187" fmla="*/ 168643 h 838276"/>
              <a:gd name="connsiteX1188" fmla="*/ 458508 w 1179868"/>
              <a:gd name="connsiteY1188" fmla="*/ 166827 h 838276"/>
              <a:gd name="connsiteX1189" fmla="*/ 460019 w 1179868"/>
              <a:gd name="connsiteY1189" fmla="*/ 165785 h 838276"/>
              <a:gd name="connsiteX1190" fmla="*/ 458254 w 1179868"/>
              <a:gd name="connsiteY1190" fmla="*/ 165011 h 838276"/>
              <a:gd name="connsiteX1191" fmla="*/ 459765 w 1179868"/>
              <a:gd name="connsiteY1191" fmla="*/ 161391 h 838276"/>
              <a:gd name="connsiteX1192" fmla="*/ 463041 w 1179868"/>
              <a:gd name="connsiteY1192" fmla="*/ 161391 h 838276"/>
              <a:gd name="connsiteX1193" fmla="*/ 466305 w 1179868"/>
              <a:gd name="connsiteY1193" fmla="*/ 159054 h 838276"/>
              <a:gd name="connsiteX1194" fmla="*/ 466559 w 1179868"/>
              <a:gd name="connsiteY1194" fmla="*/ 157759 h 838276"/>
              <a:gd name="connsiteX1195" fmla="*/ 466559 w 1179868"/>
              <a:gd name="connsiteY1195" fmla="*/ 159321 h 838276"/>
              <a:gd name="connsiteX1196" fmla="*/ 472351 w 1179868"/>
              <a:gd name="connsiteY1196" fmla="*/ 158800 h 838276"/>
              <a:gd name="connsiteX1197" fmla="*/ 472097 w 1179868"/>
              <a:gd name="connsiteY1197" fmla="*/ 155689 h 838276"/>
              <a:gd name="connsiteX1198" fmla="*/ 474370 w 1179868"/>
              <a:gd name="connsiteY1198" fmla="*/ 154647 h 838276"/>
              <a:gd name="connsiteX1199" fmla="*/ 477138 w 1179868"/>
              <a:gd name="connsiteY1199" fmla="*/ 155168 h 838276"/>
              <a:gd name="connsiteX1200" fmla="*/ 476630 w 1179868"/>
              <a:gd name="connsiteY1200" fmla="*/ 150761 h 838276"/>
              <a:gd name="connsiteX1201" fmla="*/ 477634 w 1179868"/>
              <a:gd name="connsiteY1201" fmla="*/ 149732 h 838276"/>
              <a:gd name="connsiteX1202" fmla="*/ 478650 w 1179868"/>
              <a:gd name="connsiteY1202" fmla="*/ 153098 h 838276"/>
              <a:gd name="connsiteX1203" fmla="*/ 480161 w 1179868"/>
              <a:gd name="connsiteY1203" fmla="*/ 148958 h 838276"/>
              <a:gd name="connsiteX1204" fmla="*/ 481418 w 1179868"/>
              <a:gd name="connsiteY1204" fmla="*/ 147396 h 838276"/>
              <a:gd name="connsiteX1205" fmla="*/ 480656 w 1179868"/>
              <a:gd name="connsiteY1205" fmla="*/ 144805 h 838276"/>
              <a:gd name="connsiteX1206" fmla="*/ 484441 w 1179868"/>
              <a:gd name="connsiteY1206" fmla="*/ 143255 h 838276"/>
              <a:gd name="connsiteX1207" fmla="*/ 482930 w 1179868"/>
              <a:gd name="connsiteY1207" fmla="*/ 142481 h 838276"/>
              <a:gd name="connsiteX1208" fmla="*/ 484682 w 1179868"/>
              <a:gd name="connsiteY1208" fmla="*/ 140411 h 838276"/>
              <a:gd name="connsiteX1209" fmla="*/ 484682 w 1179868"/>
              <a:gd name="connsiteY1209" fmla="*/ 138074 h 838276"/>
              <a:gd name="connsiteX1210" fmla="*/ 482930 w 1179868"/>
              <a:gd name="connsiteY1210" fmla="*/ 139115 h 838276"/>
              <a:gd name="connsiteX1211" fmla="*/ 482422 w 1179868"/>
              <a:gd name="connsiteY1211" fmla="*/ 138074 h 838276"/>
              <a:gd name="connsiteX1212" fmla="*/ 474370 w 1179868"/>
              <a:gd name="connsiteY1212" fmla="*/ 141185 h 838276"/>
              <a:gd name="connsiteX1213" fmla="*/ 476123 w 1179868"/>
              <a:gd name="connsiteY1213" fmla="*/ 143776 h 838276"/>
              <a:gd name="connsiteX1214" fmla="*/ 472097 w 1179868"/>
              <a:gd name="connsiteY1214" fmla="*/ 144551 h 838276"/>
              <a:gd name="connsiteX1215" fmla="*/ 473862 w 1179868"/>
              <a:gd name="connsiteY1215" fmla="*/ 148958 h 838276"/>
              <a:gd name="connsiteX1216" fmla="*/ 474370 w 1179868"/>
              <a:gd name="connsiteY1216" fmla="*/ 146621 h 838276"/>
              <a:gd name="connsiteX1217" fmla="*/ 474370 w 1179868"/>
              <a:gd name="connsiteY1217" fmla="*/ 151549 h 838276"/>
              <a:gd name="connsiteX1218" fmla="*/ 473608 w 1179868"/>
              <a:gd name="connsiteY1218" fmla="*/ 152844 h 838276"/>
              <a:gd name="connsiteX1219" fmla="*/ 472605 w 1179868"/>
              <a:gd name="connsiteY1219" fmla="*/ 151028 h 838276"/>
              <a:gd name="connsiteX1220" fmla="*/ 473354 w 1179868"/>
              <a:gd name="connsiteY1220" fmla="*/ 149732 h 838276"/>
              <a:gd name="connsiteX1221" fmla="*/ 472097 w 1179868"/>
              <a:gd name="connsiteY1221" fmla="*/ 150507 h 838276"/>
              <a:gd name="connsiteX1222" fmla="*/ 471843 w 1179868"/>
              <a:gd name="connsiteY1222" fmla="*/ 148958 h 838276"/>
              <a:gd name="connsiteX1223" fmla="*/ 469074 w 1179868"/>
              <a:gd name="connsiteY1223" fmla="*/ 148958 h 838276"/>
              <a:gd name="connsiteX1224" fmla="*/ 467817 w 1179868"/>
              <a:gd name="connsiteY1224" fmla="*/ 149466 h 838276"/>
              <a:gd name="connsiteX1225" fmla="*/ 466305 w 1179868"/>
              <a:gd name="connsiteY1225" fmla="*/ 152323 h 838276"/>
              <a:gd name="connsiteX1226" fmla="*/ 465556 w 1179868"/>
              <a:gd name="connsiteY1226" fmla="*/ 150761 h 838276"/>
              <a:gd name="connsiteX1227" fmla="*/ 461772 w 1179868"/>
              <a:gd name="connsiteY1227" fmla="*/ 150507 h 838276"/>
              <a:gd name="connsiteX1228" fmla="*/ 461276 w 1179868"/>
              <a:gd name="connsiteY1228" fmla="*/ 149212 h 838276"/>
              <a:gd name="connsiteX1229" fmla="*/ 457746 w 1179868"/>
              <a:gd name="connsiteY1229" fmla="*/ 150507 h 838276"/>
              <a:gd name="connsiteX1230" fmla="*/ 456234 w 1179868"/>
              <a:gd name="connsiteY1230" fmla="*/ 152056 h 838276"/>
              <a:gd name="connsiteX1231" fmla="*/ 456996 w 1179868"/>
              <a:gd name="connsiteY1231" fmla="*/ 153873 h 838276"/>
              <a:gd name="connsiteX1232" fmla="*/ 458749 w 1179868"/>
              <a:gd name="connsiteY1232" fmla="*/ 154393 h 838276"/>
              <a:gd name="connsiteX1233" fmla="*/ 458749 w 1179868"/>
              <a:gd name="connsiteY1233" fmla="*/ 155689 h 838276"/>
              <a:gd name="connsiteX1234" fmla="*/ 460019 w 1179868"/>
              <a:gd name="connsiteY1234" fmla="*/ 156209 h 838276"/>
              <a:gd name="connsiteX1235" fmla="*/ 457492 w 1179868"/>
              <a:gd name="connsiteY1235" fmla="*/ 156730 h 838276"/>
              <a:gd name="connsiteX1236" fmla="*/ 455485 w 1179868"/>
              <a:gd name="connsiteY1236" fmla="*/ 158534 h 838276"/>
              <a:gd name="connsiteX1237" fmla="*/ 454228 w 1179868"/>
              <a:gd name="connsiteY1237" fmla="*/ 157759 h 838276"/>
              <a:gd name="connsiteX1238" fmla="*/ 455739 w 1179868"/>
              <a:gd name="connsiteY1238" fmla="*/ 156730 h 838276"/>
              <a:gd name="connsiteX1239" fmla="*/ 450951 w 1179868"/>
              <a:gd name="connsiteY1239" fmla="*/ 157505 h 838276"/>
              <a:gd name="connsiteX1240" fmla="*/ 450951 w 1179868"/>
              <a:gd name="connsiteY1240" fmla="*/ 155943 h 838276"/>
              <a:gd name="connsiteX1241" fmla="*/ 448932 w 1179868"/>
              <a:gd name="connsiteY1241" fmla="*/ 156730 h 838276"/>
              <a:gd name="connsiteX1242" fmla="*/ 449440 w 1179868"/>
              <a:gd name="connsiteY1242" fmla="*/ 154647 h 838276"/>
              <a:gd name="connsiteX1243" fmla="*/ 447420 w 1179868"/>
              <a:gd name="connsiteY1243" fmla="*/ 154647 h 838276"/>
              <a:gd name="connsiteX1244" fmla="*/ 447929 w 1179868"/>
              <a:gd name="connsiteY1244" fmla="*/ 152844 h 838276"/>
              <a:gd name="connsiteX1245" fmla="*/ 444652 w 1179868"/>
              <a:gd name="connsiteY1245" fmla="*/ 153873 h 838276"/>
              <a:gd name="connsiteX1246" fmla="*/ 443903 w 1179868"/>
              <a:gd name="connsiteY1246" fmla="*/ 152844 h 838276"/>
              <a:gd name="connsiteX1247" fmla="*/ 444156 w 1179868"/>
              <a:gd name="connsiteY1247" fmla="*/ 149732 h 838276"/>
              <a:gd name="connsiteX1248" fmla="*/ 447179 w 1179868"/>
              <a:gd name="connsiteY1248" fmla="*/ 146100 h 838276"/>
              <a:gd name="connsiteX1249" fmla="*/ 447179 w 1179868"/>
              <a:gd name="connsiteY1249" fmla="*/ 144551 h 838276"/>
              <a:gd name="connsiteX1250" fmla="*/ 448932 w 1179868"/>
              <a:gd name="connsiteY1250" fmla="*/ 140411 h 838276"/>
              <a:gd name="connsiteX1251" fmla="*/ 450697 w 1179868"/>
              <a:gd name="connsiteY1251" fmla="*/ 139115 h 838276"/>
              <a:gd name="connsiteX1252" fmla="*/ 458749 w 1179868"/>
              <a:gd name="connsiteY1252" fmla="*/ 138074 h 838276"/>
              <a:gd name="connsiteX1253" fmla="*/ 464794 w 1179868"/>
              <a:gd name="connsiteY1253" fmla="*/ 134962 h 838276"/>
              <a:gd name="connsiteX1254" fmla="*/ 468579 w 1179868"/>
              <a:gd name="connsiteY1254" fmla="*/ 133667 h 838276"/>
              <a:gd name="connsiteX1255" fmla="*/ 470331 w 1179868"/>
              <a:gd name="connsiteY1255" fmla="*/ 131076 h 838276"/>
              <a:gd name="connsiteX1256" fmla="*/ 473862 w 1179868"/>
              <a:gd name="connsiteY1256" fmla="*/ 129781 h 838276"/>
              <a:gd name="connsiteX1257" fmla="*/ 474370 w 1179868"/>
              <a:gd name="connsiteY1257" fmla="*/ 127457 h 838276"/>
              <a:gd name="connsiteX1258" fmla="*/ 477634 w 1179868"/>
              <a:gd name="connsiteY1258" fmla="*/ 128485 h 838276"/>
              <a:gd name="connsiteX1259" fmla="*/ 480161 w 1179868"/>
              <a:gd name="connsiteY1259" fmla="*/ 125895 h 838276"/>
              <a:gd name="connsiteX1260" fmla="*/ 482422 w 1179868"/>
              <a:gd name="connsiteY1260" fmla="*/ 127457 h 838276"/>
              <a:gd name="connsiteX1261" fmla="*/ 483184 w 1179868"/>
              <a:gd name="connsiteY1261" fmla="*/ 128752 h 838276"/>
              <a:gd name="connsiteX1262" fmla="*/ 485190 w 1179868"/>
              <a:gd name="connsiteY1262" fmla="*/ 129260 h 838276"/>
              <a:gd name="connsiteX1263" fmla="*/ 485698 w 1179868"/>
              <a:gd name="connsiteY1263" fmla="*/ 132892 h 838276"/>
              <a:gd name="connsiteX1264" fmla="*/ 489470 w 1179868"/>
              <a:gd name="connsiteY1264" fmla="*/ 135229 h 838276"/>
              <a:gd name="connsiteX1265" fmla="*/ 487464 w 1179868"/>
              <a:gd name="connsiteY1265" fmla="*/ 136778 h 838276"/>
              <a:gd name="connsiteX1266" fmla="*/ 489470 w 1179868"/>
              <a:gd name="connsiteY1266" fmla="*/ 139115 h 838276"/>
              <a:gd name="connsiteX1267" fmla="*/ 489724 w 1179868"/>
              <a:gd name="connsiteY1267" fmla="*/ 141706 h 838276"/>
              <a:gd name="connsiteX1268" fmla="*/ 491985 w 1179868"/>
              <a:gd name="connsiteY1268" fmla="*/ 142735 h 838276"/>
              <a:gd name="connsiteX1269" fmla="*/ 491985 w 1179868"/>
              <a:gd name="connsiteY1269" fmla="*/ 144551 h 838276"/>
              <a:gd name="connsiteX1270" fmla="*/ 489724 w 1179868"/>
              <a:gd name="connsiteY1270" fmla="*/ 144551 h 838276"/>
              <a:gd name="connsiteX1271" fmla="*/ 488213 w 1179868"/>
              <a:gd name="connsiteY1271" fmla="*/ 145071 h 838276"/>
              <a:gd name="connsiteX1272" fmla="*/ 488213 w 1179868"/>
              <a:gd name="connsiteY1272" fmla="*/ 146367 h 838276"/>
              <a:gd name="connsiteX1273" fmla="*/ 489724 w 1179868"/>
              <a:gd name="connsiteY1273" fmla="*/ 146100 h 838276"/>
              <a:gd name="connsiteX1274" fmla="*/ 491985 w 1179868"/>
              <a:gd name="connsiteY1274" fmla="*/ 148958 h 838276"/>
              <a:gd name="connsiteX1275" fmla="*/ 493496 w 1179868"/>
              <a:gd name="connsiteY1275" fmla="*/ 149466 h 838276"/>
              <a:gd name="connsiteX1276" fmla="*/ 494004 w 1179868"/>
              <a:gd name="connsiteY1276" fmla="*/ 150761 h 838276"/>
              <a:gd name="connsiteX1277" fmla="*/ 496265 w 1179868"/>
              <a:gd name="connsiteY1277" fmla="*/ 153619 h 838276"/>
              <a:gd name="connsiteX1278" fmla="*/ 500799 w 1179868"/>
              <a:gd name="connsiteY1278" fmla="*/ 154647 h 838276"/>
              <a:gd name="connsiteX1279" fmla="*/ 500557 w 1179868"/>
              <a:gd name="connsiteY1279" fmla="*/ 155168 h 838276"/>
              <a:gd name="connsiteX1280" fmla="*/ 500799 w 1179868"/>
              <a:gd name="connsiteY1280" fmla="*/ 157505 h 838276"/>
              <a:gd name="connsiteX1281" fmla="*/ 500799 w 1179868"/>
              <a:gd name="connsiteY1281" fmla="*/ 160096 h 838276"/>
              <a:gd name="connsiteX1282" fmla="*/ 503326 w 1179868"/>
              <a:gd name="connsiteY1282" fmla="*/ 161912 h 838276"/>
              <a:gd name="connsiteX1283" fmla="*/ 505079 w 1179868"/>
              <a:gd name="connsiteY1283" fmla="*/ 161645 h 838276"/>
              <a:gd name="connsiteX1284" fmla="*/ 508609 w 1179868"/>
              <a:gd name="connsiteY1284" fmla="*/ 163207 h 838276"/>
              <a:gd name="connsiteX1285" fmla="*/ 511124 w 1179868"/>
              <a:gd name="connsiteY1285" fmla="*/ 161645 h 838276"/>
              <a:gd name="connsiteX1286" fmla="*/ 513143 w 1179868"/>
              <a:gd name="connsiteY1286" fmla="*/ 162686 h 838276"/>
              <a:gd name="connsiteX1287" fmla="*/ 513143 w 1179868"/>
              <a:gd name="connsiteY1287" fmla="*/ 160350 h 838276"/>
              <a:gd name="connsiteX1288" fmla="*/ 515150 w 1179868"/>
              <a:gd name="connsiteY1288" fmla="*/ 161645 h 838276"/>
              <a:gd name="connsiteX1289" fmla="*/ 516420 w 1179868"/>
              <a:gd name="connsiteY1289" fmla="*/ 159321 h 838276"/>
              <a:gd name="connsiteX1290" fmla="*/ 516420 w 1179868"/>
              <a:gd name="connsiteY1290" fmla="*/ 156730 h 838276"/>
              <a:gd name="connsiteX1291" fmla="*/ 520700 w 1179868"/>
              <a:gd name="connsiteY1291" fmla="*/ 158800 h 838276"/>
              <a:gd name="connsiteX1292" fmla="*/ 520700 w 1179868"/>
              <a:gd name="connsiteY1292" fmla="*/ 163207 h 838276"/>
              <a:gd name="connsiteX1293" fmla="*/ 524471 w 1179868"/>
              <a:gd name="connsiteY1293" fmla="*/ 167081 h 838276"/>
              <a:gd name="connsiteX1294" fmla="*/ 526237 w 1179868"/>
              <a:gd name="connsiteY1294" fmla="*/ 168376 h 838276"/>
              <a:gd name="connsiteX1295" fmla="*/ 528497 w 1179868"/>
              <a:gd name="connsiteY1295" fmla="*/ 172783 h 838276"/>
              <a:gd name="connsiteX1296" fmla="*/ 530263 w 1179868"/>
              <a:gd name="connsiteY1296" fmla="*/ 172783 h 838276"/>
              <a:gd name="connsiteX1297" fmla="*/ 534035 w 1179868"/>
              <a:gd name="connsiteY1297" fmla="*/ 175641 h 838276"/>
              <a:gd name="connsiteX1298" fmla="*/ 536054 w 1179868"/>
              <a:gd name="connsiteY1298" fmla="*/ 175374 h 838276"/>
              <a:gd name="connsiteX1299" fmla="*/ 536054 w 1179868"/>
              <a:gd name="connsiteY1299" fmla="*/ 173050 h 838276"/>
              <a:gd name="connsiteX1300" fmla="*/ 538073 w 1179868"/>
              <a:gd name="connsiteY1300" fmla="*/ 173304 h 838276"/>
              <a:gd name="connsiteX1301" fmla="*/ 538568 w 1179868"/>
              <a:gd name="connsiteY1301" fmla="*/ 172783 h 838276"/>
              <a:gd name="connsiteX1302" fmla="*/ 540842 w 1179868"/>
              <a:gd name="connsiteY1302" fmla="*/ 174345 h 838276"/>
              <a:gd name="connsiteX1303" fmla="*/ 541337 w 1179868"/>
              <a:gd name="connsiteY1303" fmla="*/ 173304 h 838276"/>
              <a:gd name="connsiteX1304" fmla="*/ 544868 w 1179868"/>
              <a:gd name="connsiteY1304" fmla="*/ 175374 h 838276"/>
              <a:gd name="connsiteX1305" fmla="*/ 549401 w 1179868"/>
              <a:gd name="connsiteY1305" fmla="*/ 172783 h 838276"/>
              <a:gd name="connsiteX1306" fmla="*/ 554939 w 1179868"/>
              <a:gd name="connsiteY1306" fmla="*/ 174345 h 838276"/>
              <a:gd name="connsiteX1307" fmla="*/ 559219 w 1179868"/>
              <a:gd name="connsiteY1307" fmla="*/ 172783 h 838276"/>
              <a:gd name="connsiteX1308" fmla="*/ 561479 w 1179868"/>
              <a:gd name="connsiteY1308" fmla="*/ 169672 h 838276"/>
              <a:gd name="connsiteX1309" fmla="*/ 570801 w 1179868"/>
              <a:gd name="connsiteY1309" fmla="*/ 170967 h 838276"/>
              <a:gd name="connsiteX1310" fmla="*/ 572808 w 1179868"/>
              <a:gd name="connsiteY1310" fmla="*/ 170192 h 838276"/>
              <a:gd name="connsiteX1311" fmla="*/ 576592 w 1179868"/>
              <a:gd name="connsiteY1311" fmla="*/ 173824 h 838276"/>
              <a:gd name="connsiteX1312" fmla="*/ 577341 w 1179868"/>
              <a:gd name="connsiteY1312" fmla="*/ 173050 h 838276"/>
              <a:gd name="connsiteX1313" fmla="*/ 579107 w 1179868"/>
              <a:gd name="connsiteY1313" fmla="*/ 172783 h 838276"/>
              <a:gd name="connsiteX1314" fmla="*/ 579107 w 1179868"/>
              <a:gd name="connsiteY1314" fmla="*/ 174345 h 838276"/>
              <a:gd name="connsiteX1315" fmla="*/ 584644 w 1179868"/>
              <a:gd name="connsiteY1315" fmla="*/ 172783 h 838276"/>
              <a:gd name="connsiteX1316" fmla="*/ 588429 w 1179868"/>
              <a:gd name="connsiteY1316" fmla="*/ 172783 h 838276"/>
              <a:gd name="connsiteX1317" fmla="*/ 586155 w 1179868"/>
              <a:gd name="connsiteY1317" fmla="*/ 169672 h 838276"/>
              <a:gd name="connsiteX1318" fmla="*/ 586155 w 1179868"/>
              <a:gd name="connsiteY1318" fmla="*/ 168376 h 838276"/>
              <a:gd name="connsiteX1319" fmla="*/ 584390 w 1179868"/>
              <a:gd name="connsiteY1319" fmla="*/ 165785 h 838276"/>
              <a:gd name="connsiteX1320" fmla="*/ 583387 w 1179868"/>
              <a:gd name="connsiteY1320" fmla="*/ 163207 h 838276"/>
              <a:gd name="connsiteX1321" fmla="*/ 584644 w 1179868"/>
              <a:gd name="connsiteY1321" fmla="*/ 161391 h 838276"/>
              <a:gd name="connsiteX1322" fmla="*/ 586155 w 1179868"/>
              <a:gd name="connsiteY1322" fmla="*/ 161391 h 838276"/>
              <a:gd name="connsiteX1323" fmla="*/ 586917 w 1179868"/>
              <a:gd name="connsiteY1323" fmla="*/ 161912 h 838276"/>
              <a:gd name="connsiteX1324" fmla="*/ 588175 w 1179868"/>
              <a:gd name="connsiteY1324" fmla="*/ 164756 h 838276"/>
              <a:gd name="connsiteX1325" fmla="*/ 589686 w 1179868"/>
              <a:gd name="connsiteY1325" fmla="*/ 166052 h 838276"/>
              <a:gd name="connsiteX1326" fmla="*/ 589686 w 1179868"/>
              <a:gd name="connsiteY1326" fmla="*/ 169672 h 838276"/>
              <a:gd name="connsiteX1327" fmla="*/ 591451 w 1179868"/>
              <a:gd name="connsiteY1327" fmla="*/ 172783 h 838276"/>
              <a:gd name="connsiteX1328" fmla="*/ 593966 w 1179868"/>
              <a:gd name="connsiteY1328" fmla="*/ 173304 h 838276"/>
              <a:gd name="connsiteX1329" fmla="*/ 595223 w 1179868"/>
              <a:gd name="connsiteY1329" fmla="*/ 175641 h 838276"/>
              <a:gd name="connsiteX1330" fmla="*/ 598500 w 1179868"/>
              <a:gd name="connsiteY1330" fmla="*/ 176936 h 838276"/>
              <a:gd name="connsiteX1331" fmla="*/ 600252 w 1179868"/>
              <a:gd name="connsiteY1331" fmla="*/ 178485 h 838276"/>
              <a:gd name="connsiteX1332" fmla="*/ 603275 w 1179868"/>
              <a:gd name="connsiteY1332" fmla="*/ 178231 h 838276"/>
              <a:gd name="connsiteX1333" fmla="*/ 605294 w 1179868"/>
              <a:gd name="connsiteY1333" fmla="*/ 175374 h 838276"/>
              <a:gd name="connsiteX1334" fmla="*/ 605040 w 1179868"/>
              <a:gd name="connsiteY1334" fmla="*/ 166052 h 838276"/>
              <a:gd name="connsiteX1335" fmla="*/ 603783 w 1179868"/>
              <a:gd name="connsiteY1335" fmla="*/ 166052 h 838276"/>
              <a:gd name="connsiteX1336" fmla="*/ 603529 w 1179868"/>
              <a:gd name="connsiteY1336" fmla="*/ 168376 h 838276"/>
              <a:gd name="connsiteX1337" fmla="*/ 601764 w 1179868"/>
              <a:gd name="connsiteY1337" fmla="*/ 168376 h 838276"/>
              <a:gd name="connsiteX1338" fmla="*/ 601764 w 1179868"/>
              <a:gd name="connsiteY1338" fmla="*/ 166052 h 838276"/>
              <a:gd name="connsiteX1339" fmla="*/ 600506 w 1179868"/>
              <a:gd name="connsiteY1339" fmla="*/ 164756 h 838276"/>
              <a:gd name="connsiteX1340" fmla="*/ 595223 w 1179868"/>
              <a:gd name="connsiteY1340" fmla="*/ 165011 h 838276"/>
              <a:gd name="connsiteX1341" fmla="*/ 593966 w 1179868"/>
              <a:gd name="connsiteY1341" fmla="*/ 167347 h 838276"/>
              <a:gd name="connsiteX1342" fmla="*/ 594220 w 1179868"/>
              <a:gd name="connsiteY1342" fmla="*/ 168376 h 838276"/>
              <a:gd name="connsiteX1343" fmla="*/ 594461 w 1179868"/>
              <a:gd name="connsiteY1343" fmla="*/ 170459 h 838276"/>
              <a:gd name="connsiteX1344" fmla="*/ 592708 w 1179868"/>
              <a:gd name="connsiteY1344" fmla="*/ 169938 h 838276"/>
              <a:gd name="connsiteX1345" fmla="*/ 591197 w 1179868"/>
              <a:gd name="connsiteY1345" fmla="*/ 164756 h 838276"/>
              <a:gd name="connsiteX1346" fmla="*/ 588924 w 1179868"/>
              <a:gd name="connsiteY1346" fmla="*/ 161645 h 838276"/>
              <a:gd name="connsiteX1347" fmla="*/ 587667 w 1179868"/>
              <a:gd name="connsiteY1347" fmla="*/ 159054 h 838276"/>
              <a:gd name="connsiteX1348" fmla="*/ 589686 w 1179868"/>
              <a:gd name="connsiteY1348" fmla="*/ 160350 h 838276"/>
              <a:gd name="connsiteX1349" fmla="*/ 589686 w 1179868"/>
              <a:gd name="connsiteY1349" fmla="*/ 156730 h 838276"/>
              <a:gd name="connsiteX1350" fmla="*/ 586917 w 1179868"/>
              <a:gd name="connsiteY1350" fmla="*/ 154393 h 838276"/>
              <a:gd name="connsiteX1351" fmla="*/ 586917 w 1179868"/>
              <a:gd name="connsiteY1351" fmla="*/ 152844 h 838276"/>
              <a:gd name="connsiteX1352" fmla="*/ 584390 w 1179868"/>
              <a:gd name="connsiteY1352" fmla="*/ 148958 h 838276"/>
              <a:gd name="connsiteX1353" fmla="*/ 586155 w 1179868"/>
              <a:gd name="connsiteY1353" fmla="*/ 148958 h 838276"/>
              <a:gd name="connsiteX1354" fmla="*/ 587667 w 1179868"/>
              <a:gd name="connsiteY1354" fmla="*/ 151028 h 838276"/>
              <a:gd name="connsiteX1355" fmla="*/ 588924 w 1179868"/>
              <a:gd name="connsiteY1355" fmla="*/ 149732 h 838276"/>
              <a:gd name="connsiteX1356" fmla="*/ 588924 w 1179868"/>
              <a:gd name="connsiteY1356" fmla="*/ 148958 h 838276"/>
              <a:gd name="connsiteX1357" fmla="*/ 591451 w 1179868"/>
              <a:gd name="connsiteY1357" fmla="*/ 148958 h 838276"/>
              <a:gd name="connsiteX1358" fmla="*/ 592454 w 1179868"/>
              <a:gd name="connsiteY1358" fmla="*/ 150507 h 838276"/>
              <a:gd name="connsiteX1359" fmla="*/ 597738 w 1179868"/>
              <a:gd name="connsiteY1359" fmla="*/ 149466 h 838276"/>
              <a:gd name="connsiteX1360" fmla="*/ 597738 w 1179868"/>
              <a:gd name="connsiteY1360" fmla="*/ 148958 h 838276"/>
              <a:gd name="connsiteX1361" fmla="*/ 593712 w 1179868"/>
              <a:gd name="connsiteY1361" fmla="*/ 143509 h 838276"/>
              <a:gd name="connsiteX1362" fmla="*/ 595477 w 1179868"/>
              <a:gd name="connsiteY1362" fmla="*/ 142735 h 838276"/>
              <a:gd name="connsiteX1363" fmla="*/ 598500 w 1179868"/>
              <a:gd name="connsiteY1363" fmla="*/ 143509 h 838276"/>
              <a:gd name="connsiteX1364" fmla="*/ 598995 w 1179868"/>
              <a:gd name="connsiteY1364" fmla="*/ 145580 h 838276"/>
              <a:gd name="connsiteX1365" fmla="*/ 601764 w 1179868"/>
              <a:gd name="connsiteY1365" fmla="*/ 148958 h 838276"/>
              <a:gd name="connsiteX1366" fmla="*/ 600506 w 1179868"/>
              <a:gd name="connsiteY1366" fmla="*/ 144805 h 838276"/>
              <a:gd name="connsiteX1367" fmla="*/ 603783 w 1179868"/>
              <a:gd name="connsiteY1367" fmla="*/ 145071 h 838276"/>
              <a:gd name="connsiteX1368" fmla="*/ 605294 w 1179868"/>
              <a:gd name="connsiteY1368" fmla="*/ 148958 h 838276"/>
              <a:gd name="connsiteX1369" fmla="*/ 609320 w 1179868"/>
              <a:gd name="connsiteY1369" fmla="*/ 150761 h 838276"/>
              <a:gd name="connsiteX1370" fmla="*/ 607809 w 1179868"/>
              <a:gd name="connsiteY1370" fmla="*/ 152844 h 838276"/>
              <a:gd name="connsiteX1371" fmla="*/ 609828 w 1179868"/>
              <a:gd name="connsiteY1371" fmla="*/ 153873 h 838276"/>
              <a:gd name="connsiteX1372" fmla="*/ 614108 w 1179868"/>
              <a:gd name="connsiteY1372" fmla="*/ 152056 h 838276"/>
              <a:gd name="connsiteX1373" fmla="*/ 614108 w 1179868"/>
              <a:gd name="connsiteY1373" fmla="*/ 153873 h 838276"/>
              <a:gd name="connsiteX1374" fmla="*/ 612851 w 1179868"/>
              <a:gd name="connsiteY1374" fmla="*/ 156730 h 838276"/>
              <a:gd name="connsiteX1375" fmla="*/ 612597 w 1179868"/>
              <a:gd name="connsiteY1375" fmla="*/ 159321 h 838276"/>
              <a:gd name="connsiteX1376" fmla="*/ 611085 w 1179868"/>
              <a:gd name="connsiteY1376" fmla="*/ 161391 h 838276"/>
              <a:gd name="connsiteX1377" fmla="*/ 612089 w 1179868"/>
              <a:gd name="connsiteY1377" fmla="*/ 162686 h 838276"/>
              <a:gd name="connsiteX1378" fmla="*/ 614108 w 1179868"/>
              <a:gd name="connsiteY1378" fmla="*/ 161645 h 838276"/>
              <a:gd name="connsiteX1379" fmla="*/ 615111 w 1179868"/>
              <a:gd name="connsiteY1379" fmla="*/ 163461 h 838276"/>
              <a:gd name="connsiteX1380" fmla="*/ 615111 w 1179868"/>
              <a:gd name="connsiteY1380" fmla="*/ 158534 h 838276"/>
              <a:gd name="connsiteX1381" fmla="*/ 620902 w 1179868"/>
              <a:gd name="connsiteY1381" fmla="*/ 154393 h 838276"/>
              <a:gd name="connsiteX1382" fmla="*/ 621157 w 1179868"/>
              <a:gd name="connsiteY1382" fmla="*/ 154647 h 838276"/>
              <a:gd name="connsiteX1383" fmla="*/ 620902 w 1179868"/>
              <a:gd name="connsiteY1383" fmla="*/ 157238 h 838276"/>
              <a:gd name="connsiteX1384" fmla="*/ 621157 w 1179868"/>
              <a:gd name="connsiteY1384" fmla="*/ 160350 h 838276"/>
              <a:gd name="connsiteX1385" fmla="*/ 620902 w 1179868"/>
              <a:gd name="connsiteY1385" fmla="*/ 164756 h 838276"/>
              <a:gd name="connsiteX1386" fmla="*/ 619391 w 1179868"/>
              <a:gd name="connsiteY1386" fmla="*/ 168376 h 838276"/>
              <a:gd name="connsiteX1387" fmla="*/ 619137 w 1179868"/>
              <a:gd name="connsiteY1387" fmla="*/ 173050 h 838276"/>
              <a:gd name="connsiteX1388" fmla="*/ 620902 w 1179868"/>
              <a:gd name="connsiteY1388" fmla="*/ 176936 h 838276"/>
              <a:gd name="connsiteX1389" fmla="*/ 615873 w 1179868"/>
              <a:gd name="connsiteY1389" fmla="*/ 180035 h 838276"/>
              <a:gd name="connsiteX1390" fmla="*/ 617131 w 1179868"/>
              <a:gd name="connsiteY1390" fmla="*/ 184442 h 838276"/>
              <a:gd name="connsiteX1391" fmla="*/ 620902 w 1179868"/>
              <a:gd name="connsiteY1391" fmla="*/ 184187 h 838276"/>
              <a:gd name="connsiteX1392" fmla="*/ 620902 w 1179868"/>
              <a:gd name="connsiteY1392" fmla="*/ 190665 h 838276"/>
              <a:gd name="connsiteX1393" fmla="*/ 624928 w 1179868"/>
              <a:gd name="connsiteY1393" fmla="*/ 186512 h 838276"/>
              <a:gd name="connsiteX1394" fmla="*/ 625944 w 1179868"/>
              <a:gd name="connsiteY1394" fmla="*/ 188328 h 838276"/>
              <a:gd name="connsiteX1395" fmla="*/ 628205 w 1179868"/>
              <a:gd name="connsiteY1395" fmla="*/ 185991 h 838276"/>
              <a:gd name="connsiteX1396" fmla="*/ 628205 w 1179868"/>
              <a:gd name="connsiteY1396" fmla="*/ 188328 h 838276"/>
              <a:gd name="connsiteX1397" fmla="*/ 626694 w 1179868"/>
              <a:gd name="connsiteY1397" fmla="*/ 189877 h 838276"/>
              <a:gd name="connsiteX1398" fmla="*/ 627951 w 1179868"/>
              <a:gd name="connsiteY1398" fmla="*/ 192468 h 838276"/>
              <a:gd name="connsiteX1399" fmla="*/ 630478 w 1179868"/>
              <a:gd name="connsiteY1399" fmla="*/ 192735 h 838276"/>
              <a:gd name="connsiteX1400" fmla="*/ 631736 w 1179868"/>
              <a:gd name="connsiteY1400" fmla="*/ 188328 h 838276"/>
              <a:gd name="connsiteX1401" fmla="*/ 630478 w 1179868"/>
              <a:gd name="connsiteY1401" fmla="*/ 184187 h 838276"/>
              <a:gd name="connsiteX1402" fmla="*/ 630974 w 1179868"/>
              <a:gd name="connsiteY1402" fmla="*/ 180035 h 838276"/>
              <a:gd name="connsiteX1403" fmla="*/ 629970 w 1179868"/>
              <a:gd name="connsiteY1403" fmla="*/ 176669 h 838276"/>
              <a:gd name="connsiteX1404" fmla="*/ 626440 w 1179868"/>
              <a:gd name="connsiteY1404" fmla="*/ 174345 h 838276"/>
              <a:gd name="connsiteX1405" fmla="*/ 626440 w 1179868"/>
              <a:gd name="connsiteY1405" fmla="*/ 172783 h 838276"/>
              <a:gd name="connsiteX1406" fmla="*/ 628205 w 1179868"/>
              <a:gd name="connsiteY1406" fmla="*/ 164756 h 838276"/>
              <a:gd name="connsiteX1407" fmla="*/ 627456 w 1179868"/>
              <a:gd name="connsiteY1407" fmla="*/ 163461 h 838276"/>
              <a:gd name="connsiteX1408" fmla="*/ 626694 w 1179868"/>
              <a:gd name="connsiteY1408" fmla="*/ 160616 h 838276"/>
              <a:gd name="connsiteX1409" fmla="*/ 628205 w 1179868"/>
              <a:gd name="connsiteY1409" fmla="*/ 160616 h 838276"/>
              <a:gd name="connsiteX1410" fmla="*/ 629462 w 1179868"/>
              <a:gd name="connsiteY1410" fmla="*/ 160096 h 838276"/>
              <a:gd name="connsiteX1411" fmla="*/ 630478 w 1179868"/>
              <a:gd name="connsiteY1411" fmla="*/ 160616 h 838276"/>
              <a:gd name="connsiteX1412" fmla="*/ 630974 w 1179868"/>
              <a:gd name="connsiteY1412" fmla="*/ 161912 h 838276"/>
              <a:gd name="connsiteX1413" fmla="*/ 631977 w 1179868"/>
              <a:gd name="connsiteY1413" fmla="*/ 161391 h 838276"/>
              <a:gd name="connsiteX1414" fmla="*/ 634758 w 1179868"/>
              <a:gd name="connsiteY1414" fmla="*/ 160870 h 838276"/>
              <a:gd name="connsiteX1415" fmla="*/ 637768 w 1179868"/>
              <a:gd name="connsiteY1415" fmla="*/ 162686 h 838276"/>
              <a:gd name="connsiteX1416" fmla="*/ 639533 w 1179868"/>
              <a:gd name="connsiteY1416" fmla="*/ 161912 h 838276"/>
              <a:gd name="connsiteX1417" fmla="*/ 640791 w 1179868"/>
              <a:gd name="connsiteY1417" fmla="*/ 158800 h 838276"/>
              <a:gd name="connsiteX1418" fmla="*/ 641807 w 1179868"/>
              <a:gd name="connsiteY1418" fmla="*/ 157238 h 838276"/>
              <a:gd name="connsiteX1419" fmla="*/ 645325 w 1179868"/>
              <a:gd name="connsiteY1419" fmla="*/ 155168 h 838276"/>
              <a:gd name="connsiteX1420" fmla="*/ 645325 w 1179868"/>
              <a:gd name="connsiteY1420" fmla="*/ 152844 h 838276"/>
              <a:gd name="connsiteX1421" fmla="*/ 646836 w 1179868"/>
              <a:gd name="connsiteY1421" fmla="*/ 148691 h 838276"/>
              <a:gd name="connsiteX1422" fmla="*/ 653389 w 1179868"/>
              <a:gd name="connsiteY1422" fmla="*/ 143776 h 838276"/>
              <a:gd name="connsiteX1423" fmla="*/ 655142 w 1179868"/>
              <a:gd name="connsiteY1423" fmla="*/ 140919 h 838276"/>
              <a:gd name="connsiteX1424" fmla="*/ 652373 w 1179868"/>
              <a:gd name="connsiteY1424" fmla="*/ 140411 h 838276"/>
              <a:gd name="connsiteX1425" fmla="*/ 653135 w 1179868"/>
              <a:gd name="connsiteY1425" fmla="*/ 134708 h 838276"/>
              <a:gd name="connsiteX1426" fmla="*/ 652627 w 1179868"/>
              <a:gd name="connsiteY1426" fmla="*/ 131076 h 838276"/>
              <a:gd name="connsiteX1427" fmla="*/ 651878 w 1179868"/>
              <a:gd name="connsiteY1427" fmla="*/ 127190 h 838276"/>
              <a:gd name="connsiteX1428" fmla="*/ 648601 w 1179868"/>
              <a:gd name="connsiteY1428" fmla="*/ 125120 h 838276"/>
              <a:gd name="connsiteX1429" fmla="*/ 648347 w 1179868"/>
              <a:gd name="connsiteY1429" fmla="*/ 127190 h 838276"/>
              <a:gd name="connsiteX1430" fmla="*/ 647839 w 1179868"/>
              <a:gd name="connsiteY1430" fmla="*/ 129260 h 838276"/>
              <a:gd name="connsiteX1431" fmla="*/ 647598 w 1179868"/>
              <a:gd name="connsiteY1431" fmla="*/ 131597 h 838276"/>
              <a:gd name="connsiteX1432" fmla="*/ 649351 w 1179868"/>
              <a:gd name="connsiteY1432" fmla="*/ 130822 h 838276"/>
              <a:gd name="connsiteX1433" fmla="*/ 650366 w 1179868"/>
              <a:gd name="connsiteY1433" fmla="*/ 128752 h 838276"/>
              <a:gd name="connsiteX1434" fmla="*/ 647090 w 1179868"/>
              <a:gd name="connsiteY1434" fmla="*/ 135229 h 838276"/>
              <a:gd name="connsiteX1435" fmla="*/ 642302 w 1179868"/>
              <a:gd name="connsiteY1435" fmla="*/ 136778 h 838276"/>
              <a:gd name="connsiteX1436" fmla="*/ 639038 w 1179868"/>
              <a:gd name="connsiteY1436" fmla="*/ 136258 h 838276"/>
              <a:gd name="connsiteX1437" fmla="*/ 640041 w 1179868"/>
              <a:gd name="connsiteY1437" fmla="*/ 133667 h 838276"/>
              <a:gd name="connsiteX1438" fmla="*/ 640295 w 1179868"/>
              <a:gd name="connsiteY1438" fmla="*/ 127965 h 838276"/>
              <a:gd name="connsiteX1439" fmla="*/ 641299 w 1179868"/>
              <a:gd name="connsiteY1439" fmla="*/ 127190 h 838276"/>
              <a:gd name="connsiteX1440" fmla="*/ 643064 w 1179868"/>
              <a:gd name="connsiteY1440" fmla="*/ 127457 h 838276"/>
              <a:gd name="connsiteX1441" fmla="*/ 645325 w 1179868"/>
              <a:gd name="connsiteY1441" fmla="*/ 122275 h 838276"/>
              <a:gd name="connsiteX1442" fmla="*/ 645325 w 1179868"/>
              <a:gd name="connsiteY1442" fmla="*/ 119684 h 838276"/>
              <a:gd name="connsiteX1443" fmla="*/ 643813 w 1179868"/>
              <a:gd name="connsiteY1443" fmla="*/ 120459 h 838276"/>
              <a:gd name="connsiteX1444" fmla="*/ 643813 w 1179868"/>
              <a:gd name="connsiteY1444" fmla="*/ 119938 h 838276"/>
              <a:gd name="connsiteX1445" fmla="*/ 644067 w 1179868"/>
              <a:gd name="connsiteY1445" fmla="*/ 116319 h 838276"/>
              <a:gd name="connsiteX1446" fmla="*/ 646341 w 1179868"/>
              <a:gd name="connsiteY1446" fmla="*/ 111912 h 838276"/>
              <a:gd name="connsiteX1447" fmla="*/ 651116 w 1179868"/>
              <a:gd name="connsiteY1447" fmla="*/ 110096 h 838276"/>
              <a:gd name="connsiteX1448" fmla="*/ 651878 w 1179868"/>
              <a:gd name="connsiteY1448" fmla="*/ 109054 h 838276"/>
              <a:gd name="connsiteX1449" fmla="*/ 649858 w 1179868"/>
              <a:gd name="connsiteY1449" fmla="*/ 112940 h 838276"/>
              <a:gd name="connsiteX1450" fmla="*/ 649858 w 1179868"/>
              <a:gd name="connsiteY1450" fmla="*/ 116827 h 838276"/>
              <a:gd name="connsiteX1451" fmla="*/ 650862 w 1179868"/>
              <a:gd name="connsiteY1451" fmla="*/ 118643 h 838276"/>
              <a:gd name="connsiteX1452" fmla="*/ 653389 w 1179868"/>
              <a:gd name="connsiteY1452" fmla="*/ 115277 h 838276"/>
              <a:gd name="connsiteX1453" fmla="*/ 654392 w 1179868"/>
              <a:gd name="connsiteY1453" fmla="*/ 110616 h 838276"/>
              <a:gd name="connsiteX1454" fmla="*/ 653135 w 1179868"/>
              <a:gd name="connsiteY1454" fmla="*/ 105689 h 838276"/>
              <a:gd name="connsiteX1455" fmla="*/ 650366 w 1179868"/>
              <a:gd name="connsiteY1455" fmla="*/ 105689 h 838276"/>
              <a:gd name="connsiteX1456" fmla="*/ 646836 w 1179868"/>
              <a:gd name="connsiteY1456" fmla="*/ 108800 h 838276"/>
              <a:gd name="connsiteX1457" fmla="*/ 643559 w 1179868"/>
              <a:gd name="connsiteY1457" fmla="*/ 108280 h 838276"/>
              <a:gd name="connsiteX1458" fmla="*/ 640041 w 1179868"/>
              <a:gd name="connsiteY1458" fmla="*/ 101295 h 838276"/>
              <a:gd name="connsiteX1459" fmla="*/ 638530 w 1179868"/>
              <a:gd name="connsiteY1459" fmla="*/ 99999 h 838276"/>
              <a:gd name="connsiteX1460" fmla="*/ 638784 w 1179868"/>
              <a:gd name="connsiteY1460" fmla="*/ 102069 h 838276"/>
              <a:gd name="connsiteX1461" fmla="*/ 637527 w 1179868"/>
              <a:gd name="connsiteY1461" fmla="*/ 103365 h 838276"/>
              <a:gd name="connsiteX1462" fmla="*/ 635507 w 1179868"/>
              <a:gd name="connsiteY1462" fmla="*/ 101549 h 838276"/>
              <a:gd name="connsiteX1463" fmla="*/ 635507 w 1179868"/>
              <a:gd name="connsiteY1463" fmla="*/ 100253 h 838276"/>
              <a:gd name="connsiteX1464" fmla="*/ 631481 w 1179868"/>
              <a:gd name="connsiteY1464" fmla="*/ 98183 h 838276"/>
              <a:gd name="connsiteX1465" fmla="*/ 630720 w 1179868"/>
              <a:gd name="connsiteY1465" fmla="*/ 96367 h 838276"/>
              <a:gd name="connsiteX1466" fmla="*/ 630720 w 1179868"/>
              <a:gd name="connsiteY1466" fmla="*/ 95072 h 838276"/>
              <a:gd name="connsiteX1467" fmla="*/ 624179 w 1179868"/>
              <a:gd name="connsiteY1467" fmla="*/ 95846 h 838276"/>
              <a:gd name="connsiteX1468" fmla="*/ 620648 w 1179868"/>
              <a:gd name="connsiteY1468" fmla="*/ 93256 h 838276"/>
              <a:gd name="connsiteX1469" fmla="*/ 619645 w 1179868"/>
              <a:gd name="connsiteY1469" fmla="*/ 91185 h 838276"/>
              <a:gd name="connsiteX1470" fmla="*/ 620648 w 1179868"/>
              <a:gd name="connsiteY1470" fmla="*/ 89369 h 838276"/>
              <a:gd name="connsiteX1471" fmla="*/ 616115 w 1179868"/>
              <a:gd name="connsiteY1471" fmla="*/ 87045 h 838276"/>
              <a:gd name="connsiteX1472" fmla="*/ 615619 w 1179868"/>
              <a:gd name="connsiteY1472" fmla="*/ 84975 h 838276"/>
              <a:gd name="connsiteX1473" fmla="*/ 613346 w 1179868"/>
              <a:gd name="connsiteY1473" fmla="*/ 82384 h 838276"/>
              <a:gd name="connsiteX1474" fmla="*/ 612851 w 1179868"/>
              <a:gd name="connsiteY1474" fmla="*/ 75120 h 838276"/>
              <a:gd name="connsiteX1475" fmla="*/ 612851 w 1179868"/>
              <a:gd name="connsiteY1475" fmla="*/ 71234 h 838276"/>
              <a:gd name="connsiteX1476" fmla="*/ 613105 w 1179868"/>
              <a:gd name="connsiteY1476" fmla="*/ 68910 h 838276"/>
              <a:gd name="connsiteX1477" fmla="*/ 614603 w 1179868"/>
              <a:gd name="connsiteY1477" fmla="*/ 67868 h 838276"/>
              <a:gd name="connsiteX1478" fmla="*/ 615619 w 1179868"/>
              <a:gd name="connsiteY1478" fmla="*/ 67868 h 838276"/>
              <a:gd name="connsiteX1479" fmla="*/ 618388 w 1179868"/>
              <a:gd name="connsiteY1479" fmla="*/ 61137 h 838276"/>
              <a:gd name="connsiteX1480" fmla="*/ 619137 w 1179868"/>
              <a:gd name="connsiteY1480" fmla="*/ 61137 h 838276"/>
              <a:gd name="connsiteX1481" fmla="*/ 619645 w 1179868"/>
              <a:gd name="connsiteY1481" fmla="*/ 62687 h 838276"/>
              <a:gd name="connsiteX1482" fmla="*/ 620648 w 1179868"/>
              <a:gd name="connsiteY1482" fmla="*/ 61391 h 838276"/>
              <a:gd name="connsiteX1483" fmla="*/ 620902 w 1179868"/>
              <a:gd name="connsiteY1483" fmla="*/ 57505 h 838276"/>
              <a:gd name="connsiteX1484" fmla="*/ 619645 w 1179868"/>
              <a:gd name="connsiteY1484" fmla="*/ 58800 h 838276"/>
              <a:gd name="connsiteX1485" fmla="*/ 617385 w 1179868"/>
              <a:gd name="connsiteY1485" fmla="*/ 52844 h 838276"/>
              <a:gd name="connsiteX1486" fmla="*/ 615365 w 1179868"/>
              <a:gd name="connsiteY1486" fmla="*/ 50253 h 838276"/>
              <a:gd name="connsiteX1487" fmla="*/ 615365 w 1179868"/>
              <a:gd name="connsiteY1487" fmla="*/ 47662 h 838276"/>
              <a:gd name="connsiteX1488" fmla="*/ 615619 w 1179868"/>
              <a:gd name="connsiteY1488" fmla="*/ 44297 h 838276"/>
              <a:gd name="connsiteX1489" fmla="*/ 617385 w 1179868"/>
              <a:gd name="connsiteY1489" fmla="*/ 40411 h 838276"/>
              <a:gd name="connsiteX1490" fmla="*/ 616623 w 1179868"/>
              <a:gd name="connsiteY1490" fmla="*/ 40411 h 838276"/>
              <a:gd name="connsiteX1491" fmla="*/ 616877 w 1179868"/>
              <a:gd name="connsiteY1491" fmla="*/ 37566 h 838276"/>
              <a:gd name="connsiteX1492" fmla="*/ 617131 w 1179868"/>
              <a:gd name="connsiteY1492" fmla="*/ 35496 h 838276"/>
              <a:gd name="connsiteX1493" fmla="*/ 617131 w 1179868"/>
              <a:gd name="connsiteY1493" fmla="*/ 31610 h 838276"/>
              <a:gd name="connsiteX1494" fmla="*/ 618134 w 1179868"/>
              <a:gd name="connsiteY1494" fmla="*/ 30314 h 838276"/>
              <a:gd name="connsiteX1495" fmla="*/ 619391 w 1179868"/>
              <a:gd name="connsiteY1495" fmla="*/ 30568 h 838276"/>
              <a:gd name="connsiteX1496" fmla="*/ 619645 w 1179868"/>
              <a:gd name="connsiteY1496" fmla="*/ 29527 h 838276"/>
              <a:gd name="connsiteX1497" fmla="*/ 619899 w 1179868"/>
              <a:gd name="connsiteY1497" fmla="*/ 27457 h 838276"/>
              <a:gd name="connsiteX1498" fmla="*/ 621906 w 1179868"/>
              <a:gd name="connsiteY1498" fmla="*/ 26161 h 838276"/>
              <a:gd name="connsiteX1499" fmla="*/ 626440 w 1179868"/>
              <a:gd name="connsiteY1499" fmla="*/ 32118 h 838276"/>
              <a:gd name="connsiteX1500" fmla="*/ 627456 w 1179868"/>
              <a:gd name="connsiteY1500" fmla="*/ 31864 h 838276"/>
              <a:gd name="connsiteX1501" fmla="*/ 628205 w 1179868"/>
              <a:gd name="connsiteY1501" fmla="*/ 27724 h 838276"/>
              <a:gd name="connsiteX1502" fmla="*/ 627697 w 1179868"/>
              <a:gd name="connsiteY1502" fmla="*/ 22275 h 838276"/>
              <a:gd name="connsiteX1503" fmla="*/ 626186 w 1179868"/>
              <a:gd name="connsiteY1503" fmla="*/ 22021 h 838276"/>
              <a:gd name="connsiteX1504" fmla="*/ 624687 w 1179868"/>
              <a:gd name="connsiteY1504" fmla="*/ 20472 h 838276"/>
              <a:gd name="connsiteX1505" fmla="*/ 624179 w 1179868"/>
              <a:gd name="connsiteY1505" fmla="*/ 17360 h 838276"/>
              <a:gd name="connsiteX1506" fmla="*/ 626440 w 1179868"/>
              <a:gd name="connsiteY1506" fmla="*/ 13474 h 838276"/>
              <a:gd name="connsiteX1507" fmla="*/ 629970 w 1179868"/>
              <a:gd name="connsiteY1507" fmla="*/ 9334 h 838276"/>
              <a:gd name="connsiteX1508" fmla="*/ 630720 w 1179868"/>
              <a:gd name="connsiteY1508" fmla="*/ 6743 h 838276"/>
              <a:gd name="connsiteX1509" fmla="*/ 630974 w 1179868"/>
              <a:gd name="connsiteY1509" fmla="*/ 4152 h 838276"/>
              <a:gd name="connsiteX1510" fmla="*/ 632739 w 1179868"/>
              <a:gd name="connsiteY1510" fmla="*/ 520 h 838276"/>
              <a:gd name="connsiteX1511" fmla="*/ 635000 w 1179868"/>
              <a:gd name="connsiteY1511" fmla="*/ 0 h 838276"/>
              <a:gd name="connsiteX1512" fmla="*/ 637273 w 1179868"/>
              <a:gd name="connsiteY1512" fmla="*/ 520 h 838276"/>
              <a:gd name="connsiteX1513" fmla="*/ 639787 w 1179868"/>
              <a:gd name="connsiteY1513" fmla="*/ 0 h 838276"/>
              <a:gd name="connsiteX1514" fmla="*/ 642302 w 1179868"/>
              <a:gd name="connsiteY1514" fmla="*/ 2590 h 838276"/>
              <a:gd name="connsiteX1515" fmla="*/ 641807 w 1179868"/>
              <a:gd name="connsiteY1515" fmla="*/ 4660 h 838276"/>
              <a:gd name="connsiteX1516" fmla="*/ 641045 w 1179868"/>
              <a:gd name="connsiteY1516" fmla="*/ 5702 h 838276"/>
              <a:gd name="connsiteX1517" fmla="*/ 640791 w 1179868"/>
              <a:gd name="connsiteY1517" fmla="*/ 8293 h 838276"/>
              <a:gd name="connsiteX1518" fmla="*/ 641045 w 1179868"/>
              <a:gd name="connsiteY1518" fmla="*/ 9842 h 838276"/>
              <a:gd name="connsiteX1519" fmla="*/ 643064 w 1179868"/>
              <a:gd name="connsiteY1519" fmla="*/ 8293 h 838276"/>
              <a:gd name="connsiteX1520" fmla="*/ 643064 w 1179868"/>
              <a:gd name="connsiteY1520" fmla="*/ 12700 h 838276"/>
              <a:gd name="connsiteX1521" fmla="*/ 645579 w 1179868"/>
              <a:gd name="connsiteY1521" fmla="*/ 10363 h 838276"/>
              <a:gd name="connsiteX1522" fmla="*/ 646341 w 1179868"/>
              <a:gd name="connsiteY1522" fmla="*/ 8293 h 838276"/>
              <a:gd name="connsiteX1523" fmla="*/ 648601 w 1179868"/>
              <a:gd name="connsiteY1523" fmla="*/ 11404 h 838276"/>
              <a:gd name="connsiteX1524" fmla="*/ 653135 w 1179868"/>
              <a:gd name="connsiteY1524" fmla="*/ 9588 h 838276"/>
              <a:gd name="connsiteX1525" fmla="*/ 653135 w 1179868"/>
              <a:gd name="connsiteY1525" fmla="*/ 12179 h 838276"/>
              <a:gd name="connsiteX1526" fmla="*/ 652119 w 1179868"/>
              <a:gd name="connsiteY1526" fmla="*/ 16319 h 838276"/>
              <a:gd name="connsiteX1527" fmla="*/ 653389 w 1179868"/>
              <a:gd name="connsiteY1527" fmla="*/ 19430 h 838276"/>
              <a:gd name="connsiteX1528" fmla="*/ 655904 w 1179868"/>
              <a:gd name="connsiteY1528" fmla="*/ 19684 h 838276"/>
              <a:gd name="connsiteX1529" fmla="*/ 662698 w 1179868"/>
              <a:gd name="connsiteY1529" fmla="*/ 29794 h 838276"/>
              <a:gd name="connsiteX1530" fmla="*/ 663955 w 1179868"/>
              <a:gd name="connsiteY1530" fmla="*/ 38087 h 838276"/>
              <a:gd name="connsiteX1531" fmla="*/ 664210 w 1179868"/>
              <a:gd name="connsiteY1531" fmla="*/ 43268 h 838276"/>
              <a:gd name="connsiteX1532" fmla="*/ 663955 w 1179868"/>
              <a:gd name="connsiteY1532" fmla="*/ 49225 h 838276"/>
              <a:gd name="connsiteX1533" fmla="*/ 662952 w 1179868"/>
              <a:gd name="connsiteY1533" fmla="*/ 48958 h 838276"/>
              <a:gd name="connsiteX1534" fmla="*/ 663206 w 1179868"/>
              <a:gd name="connsiteY1534" fmla="*/ 51295 h 838276"/>
              <a:gd name="connsiteX1535" fmla="*/ 665975 w 1179868"/>
              <a:gd name="connsiteY1535" fmla="*/ 52069 h 838276"/>
              <a:gd name="connsiteX1536" fmla="*/ 666724 w 1179868"/>
              <a:gd name="connsiteY1536" fmla="*/ 57251 h 838276"/>
              <a:gd name="connsiteX1537" fmla="*/ 670255 w 1179868"/>
              <a:gd name="connsiteY1537" fmla="*/ 56997 h 838276"/>
              <a:gd name="connsiteX1538" fmla="*/ 672515 w 1179868"/>
              <a:gd name="connsiteY1538" fmla="*/ 59588 h 838276"/>
              <a:gd name="connsiteX1539" fmla="*/ 672515 w 1179868"/>
              <a:gd name="connsiteY1539" fmla="*/ 63207 h 838276"/>
              <a:gd name="connsiteX1540" fmla="*/ 672769 w 1179868"/>
              <a:gd name="connsiteY1540" fmla="*/ 65023 h 838276"/>
              <a:gd name="connsiteX1541" fmla="*/ 675043 w 1179868"/>
              <a:gd name="connsiteY1541" fmla="*/ 68389 h 838276"/>
              <a:gd name="connsiteX1542" fmla="*/ 675538 w 1179868"/>
              <a:gd name="connsiteY1542" fmla="*/ 70980 h 838276"/>
              <a:gd name="connsiteX1543" fmla="*/ 676046 w 1179868"/>
              <a:gd name="connsiteY1543" fmla="*/ 73571 h 838276"/>
              <a:gd name="connsiteX1544" fmla="*/ 676795 w 1179868"/>
              <a:gd name="connsiteY1544" fmla="*/ 73571 h 838276"/>
              <a:gd name="connsiteX1545" fmla="*/ 677811 w 1179868"/>
              <a:gd name="connsiteY1545" fmla="*/ 72275 h 838276"/>
              <a:gd name="connsiteX1546" fmla="*/ 678065 w 1179868"/>
              <a:gd name="connsiteY1546" fmla="*/ 70980 h 838276"/>
              <a:gd name="connsiteX1547" fmla="*/ 680072 w 1179868"/>
              <a:gd name="connsiteY1547" fmla="*/ 72529 h 838276"/>
              <a:gd name="connsiteX1548" fmla="*/ 680580 w 1179868"/>
              <a:gd name="connsiteY1548" fmla="*/ 76936 h 838276"/>
              <a:gd name="connsiteX1549" fmla="*/ 682091 w 1179868"/>
              <a:gd name="connsiteY1549" fmla="*/ 77977 h 838276"/>
              <a:gd name="connsiteX1550" fmla="*/ 683094 w 1179868"/>
              <a:gd name="connsiteY1550" fmla="*/ 79793 h 838276"/>
              <a:gd name="connsiteX1551" fmla="*/ 678307 w 1179868"/>
              <a:gd name="connsiteY1551" fmla="*/ 80822 h 838276"/>
              <a:gd name="connsiteX1552" fmla="*/ 672515 w 1179868"/>
              <a:gd name="connsiteY1552" fmla="*/ 77977 h 838276"/>
              <a:gd name="connsiteX1553" fmla="*/ 670763 w 1179868"/>
              <a:gd name="connsiteY1553" fmla="*/ 78231 h 838276"/>
              <a:gd name="connsiteX1554" fmla="*/ 671004 w 1179868"/>
              <a:gd name="connsiteY1554" fmla="*/ 79273 h 838276"/>
              <a:gd name="connsiteX1555" fmla="*/ 671004 w 1179868"/>
              <a:gd name="connsiteY1555" fmla="*/ 80822 h 838276"/>
              <a:gd name="connsiteX1556" fmla="*/ 670001 w 1179868"/>
              <a:gd name="connsiteY1556" fmla="*/ 81864 h 838276"/>
              <a:gd name="connsiteX1557" fmla="*/ 670001 w 1179868"/>
              <a:gd name="connsiteY1557" fmla="*/ 82384 h 838276"/>
              <a:gd name="connsiteX1558" fmla="*/ 674789 w 1179868"/>
              <a:gd name="connsiteY1558" fmla="*/ 83159 h 838276"/>
              <a:gd name="connsiteX1559" fmla="*/ 676795 w 1179868"/>
              <a:gd name="connsiteY1559" fmla="*/ 86524 h 838276"/>
              <a:gd name="connsiteX1560" fmla="*/ 675538 w 1179868"/>
              <a:gd name="connsiteY1560" fmla="*/ 88849 h 838276"/>
              <a:gd name="connsiteX1561" fmla="*/ 673773 w 1179868"/>
              <a:gd name="connsiteY1561" fmla="*/ 91185 h 838276"/>
              <a:gd name="connsiteX1562" fmla="*/ 672274 w 1179868"/>
              <a:gd name="connsiteY1562" fmla="*/ 91185 h 838276"/>
              <a:gd name="connsiteX1563" fmla="*/ 670763 w 1179868"/>
              <a:gd name="connsiteY1563" fmla="*/ 92481 h 838276"/>
              <a:gd name="connsiteX1564" fmla="*/ 669251 w 1179868"/>
              <a:gd name="connsiteY1564" fmla="*/ 92481 h 838276"/>
              <a:gd name="connsiteX1565" fmla="*/ 668743 w 1179868"/>
              <a:gd name="connsiteY1565" fmla="*/ 94297 h 838276"/>
              <a:gd name="connsiteX1566" fmla="*/ 666724 w 1179868"/>
              <a:gd name="connsiteY1566" fmla="*/ 96113 h 838276"/>
              <a:gd name="connsiteX1567" fmla="*/ 667232 w 1179868"/>
              <a:gd name="connsiteY1567" fmla="*/ 97916 h 838276"/>
              <a:gd name="connsiteX1568" fmla="*/ 666978 w 1179868"/>
              <a:gd name="connsiteY1568" fmla="*/ 98704 h 838276"/>
              <a:gd name="connsiteX1569" fmla="*/ 672020 w 1179868"/>
              <a:gd name="connsiteY1569" fmla="*/ 98704 h 838276"/>
              <a:gd name="connsiteX1570" fmla="*/ 673023 w 1179868"/>
              <a:gd name="connsiteY1570" fmla="*/ 100507 h 838276"/>
              <a:gd name="connsiteX1571" fmla="*/ 674281 w 1179868"/>
              <a:gd name="connsiteY1571" fmla="*/ 104139 h 838276"/>
              <a:gd name="connsiteX1572" fmla="*/ 677811 w 1179868"/>
              <a:gd name="connsiteY1572" fmla="*/ 105689 h 838276"/>
              <a:gd name="connsiteX1573" fmla="*/ 681075 w 1179868"/>
              <a:gd name="connsiteY1573" fmla="*/ 104914 h 838276"/>
              <a:gd name="connsiteX1574" fmla="*/ 683602 w 1179868"/>
              <a:gd name="connsiteY1574" fmla="*/ 101295 h 838276"/>
              <a:gd name="connsiteX1575" fmla="*/ 685609 w 1179868"/>
              <a:gd name="connsiteY1575" fmla="*/ 100774 h 838276"/>
              <a:gd name="connsiteX1576" fmla="*/ 685863 w 1179868"/>
              <a:gd name="connsiteY1576" fmla="*/ 102323 h 838276"/>
              <a:gd name="connsiteX1577" fmla="*/ 684352 w 1179868"/>
              <a:gd name="connsiteY1577" fmla="*/ 104660 h 838276"/>
              <a:gd name="connsiteX1578" fmla="*/ 686117 w 1179868"/>
              <a:gd name="connsiteY1578" fmla="*/ 104139 h 838276"/>
              <a:gd name="connsiteX1579" fmla="*/ 687628 w 1179868"/>
              <a:gd name="connsiteY1579" fmla="*/ 106984 h 838276"/>
              <a:gd name="connsiteX1580" fmla="*/ 688631 w 1179868"/>
              <a:gd name="connsiteY1580" fmla="*/ 105956 h 838276"/>
              <a:gd name="connsiteX1581" fmla="*/ 691146 w 1179868"/>
              <a:gd name="connsiteY1581" fmla="*/ 107505 h 838276"/>
              <a:gd name="connsiteX1582" fmla="*/ 691908 w 1179868"/>
              <a:gd name="connsiteY1582" fmla="*/ 105181 h 838276"/>
              <a:gd name="connsiteX1583" fmla="*/ 692657 w 1179868"/>
              <a:gd name="connsiteY1583" fmla="*/ 109054 h 838276"/>
              <a:gd name="connsiteX1584" fmla="*/ 691908 w 1179868"/>
              <a:gd name="connsiteY1584" fmla="*/ 111912 h 838276"/>
              <a:gd name="connsiteX1585" fmla="*/ 690905 w 1179868"/>
              <a:gd name="connsiteY1585" fmla="*/ 113982 h 838276"/>
              <a:gd name="connsiteX1586" fmla="*/ 688631 w 1179868"/>
              <a:gd name="connsiteY1586" fmla="*/ 111391 h 838276"/>
              <a:gd name="connsiteX1587" fmla="*/ 687120 w 1179868"/>
              <a:gd name="connsiteY1587" fmla="*/ 112433 h 838276"/>
              <a:gd name="connsiteX1588" fmla="*/ 684860 w 1179868"/>
              <a:gd name="connsiteY1588" fmla="*/ 111645 h 838276"/>
              <a:gd name="connsiteX1589" fmla="*/ 691146 w 1179868"/>
              <a:gd name="connsiteY1589" fmla="*/ 120459 h 838276"/>
              <a:gd name="connsiteX1590" fmla="*/ 693673 w 1179868"/>
              <a:gd name="connsiteY1590" fmla="*/ 121500 h 838276"/>
              <a:gd name="connsiteX1591" fmla="*/ 693927 w 1179868"/>
              <a:gd name="connsiteY1591" fmla="*/ 124091 h 838276"/>
              <a:gd name="connsiteX1592" fmla="*/ 695934 w 1179868"/>
              <a:gd name="connsiteY1592" fmla="*/ 127965 h 838276"/>
              <a:gd name="connsiteX1593" fmla="*/ 695680 w 1179868"/>
              <a:gd name="connsiteY1593" fmla="*/ 129260 h 838276"/>
              <a:gd name="connsiteX1594" fmla="*/ 698207 w 1179868"/>
              <a:gd name="connsiteY1594" fmla="*/ 133413 h 838276"/>
              <a:gd name="connsiteX1595" fmla="*/ 696937 w 1179868"/>
              <a:gd name="connsiteY1595" fmla="*/ 137553 h 838276"/>
              <a:gd name="connsiteX1596" fmla="*/ 696937 w 1179868"/>
              <a:gd name="connsiteY1596" fmla="*/ 142214 h 838276"/>
              <a:gd name="connsiteX1597" fmla="*/ 696442 w 1179868"/>
              <a:gd name="connsiteY1597" fmla="*/ 144551 h 838276"/>
              <a:gd name="connsiteX1598" fmla="*/ 697699 w 1179868"/>
              <a:gd name="connsiteY1598" fmla="*/ 148691 h 838276"/>
              <a:gd name="connsiteX1599" fmla="*/ 698703 w 1179868"/>
              <a:gd name="connsiteY1599" fmla="*/ 150507 h 838276"/>
              <a:gd name="connsiteX1600" fmla="*/ 699719 w 1179868"/>
              <a:gd name="connsiteY1600" fmla="*/ 153098 h 838276"/>
              <a:gd name="connsiteX1601" fmla="*/ 701725 w 1179868"/>
              <a:gd name="connsiteY1601" fmla="*/ 150507 h 838276"/>
              <a:gd name="connsiteX1602" fmla="*/ 704494 w 1179868"/>
              <a:gd name="connsiteY1602" fmla="*/ 144805 h 838276"/>
              <a:gd name="connsiteX1603" fmla="*/ 704494 w 1179868"/>
              <a:gd name="connsiteY1603" fmla="*/ 139890 h 838276"/>
              <a:gd name="connsiteX1604" fmla="*/ 704748 w 1179868"/>
              <a:gd name="connsiteY1604" fmla="*/ 138595 h 838276"/>
              <a:gd name="connsiteX1605" fmla="*/ 705002 w 1179868"/>
              <a:gd name="connsiteY1605" fmla="*/ 137820 h 838276"/>
              <a:gd name="connsiteX1606" fmla="*/ 706513 w 1179868"/>
              <a:gd name="connsiteY1606" fmla="*/ 137820 h 838276"/>
              <a:gd name="connsiteX1607" fmla="*/ 706767 w 1179868"/>
              <a:gd name="connsiteY1607" fmla="*/ 132892 h 838276"/>
              <a:gd name="connsiteX1608" fmla="*/ 706513 w 1179868"/>
              <a:gd name="connsiteY1608" fmla="*/ 128231 h 838276"/>
              <a:gd name="connsiteX1609" fmla="*/ 706513 w 1179868"/>
              <a:gd name="connsiteY1609" fmla="*/ 124345 h 838276"/>
              <a:gd name="connsiteX1610" fmla="*/ 709536 w 1179868"/>
              <a:gd name="connsiteY1610" fmla="*/ 120459 h 838276"/>
              <a:gd name="connsiteX1611" fmla="*/ 711542 w 1179868"/>
              <a:gd name="connsiteY1611" fmla="*/ 115798 h 838276"/>
              <a:gd name="connsiteX1612" fmla="*/ 714311 w 1179868"/>
              <a:gd name="connsiteY1612" fmla="*/ 114503 h 838276"/>
              <a:gd name="connsiteX1613" fmla="*/ 717588 w 1179868"/>
              <a:gd name="connsiteY1613" fmla="*/ 114757 h 838276"/>
              <a:gd name="connsiteX1614" fmla="*/ 718845 w 1179868"/>
              <a:gd name="connsiteY1614" fmla="*/ 119684 h 838276"/>
              <a:gd name="connsiteX1615" fmla="*/ 721613 w 1179868"/>
              <a:gd name="connsiteY1615" fmla="*/ 124345 h 838276"/>
              <a:gd name="connsiteX1616" fmla="*/ 729170 w 1179868"/>
              <a:gd name="connsiteY1616" fmla="*/ 130822 h 838276"/>
              <a:gd name="connsiteX1617" fmla="*/ 730427 w 1179868"/>
              <a:gd name="connsiteY1617" fmla="*/ 133934 h 838276"/>
              <a:gd name="connsiteX1618" fmla="*/ 731939 w 1179868"/>
              <a:gd name="connsiteY1618" fmla="*/ 143509 h 838276"/>
              <a:gd name="connsiteX1619" fmla="*/ 733450 w 1179868"/>
              <a:gd name="connsiteY1619" fmla="*/ 148958 h 838276"/>
              <a:gd name="connsiteX1620" fmla="*/ 733704 w 1179868"/>
              <a:gd name="connsiteY1620" fmla="*/ 153352 h 838276"/>
              <a:gd name="connsiteX1621" fmla="*/ 731685 w 1179868"/>
              <a:gd name="connsiteY1621" fmla="*/ 155168 h 838276"/>
              <a:gd name="connsiteX1622" fmla="*/ 729424 w 1179868"/>
              <a:gd name="connsiteY1622" fmla="*/ 154647 h 838276"/>
              <a:gd name="connsiteX1623" fmla="*/ 728421 w 1179868"/>
              <a:gd name="connsiteY1623" fmla="*/ 153352 h 838276"/>
              <a:gd name="connsiteX1624" fmla="*/ 728421 w 1179868"/>
              <a:gd name="connsiteY1624" fmla="*/ 148958 h 838276"/>
              <a:gd name="connsiteX1625" fmla="*/ 726147 w 1179868"/>
              <a:gd name="connsiteY1625" fmla="*/ 154914 h 838276"/>
              <a:gd name="connsiteX1626" fmla="*/ 726909 w 1179868"/>
              <a:gd name="connsiteY1626" fmla="*/ 159321 h 838276"/>
              <a:gd name="connsiteX1627" fmla="*/ 726147 w 1179868"/>
              <a:gd name="connsiteY1627" fmla="*/ 163461 h 838276"/>
              <a:gd name="connsiteX1628" fmla="*/ 726147 w 1179868"/>
              <a:gd name="connsiteY1628" fmla="*/ 166052 h 838276"/>
              <a:gd name="connsiteX1629" fmla="*/ 728916 w 1179868"/>
              <a:gd name="connsiteY1629" fmla="*/ 171754 h 838276"/>
              <a:gd name="connsiteX1630" fmla="*/ 730173 w 1179868"/>
              <a:gd name="connsiteY1630" fmla="*/ 175374 h 838276"/>
              <a:gd name="connsiteX1631" fmla="*/ 732193 w 1179868"/>
              <a:gd name="connsiteY1631" fmla="*/ 178485 h 838276"/>
              <a:gd name="connsiteX1632" fmla="*/ 737730 w 1179868"/>
              <a:gd name="connsiteY1632" fmla="*/ 189623 h 838276"/>
              <a:gd name="connsiteX1633" fmla="*/ 739241 w 1179868"/>
              <a:gd name="connsiteY1633" fmla="*/ 190918 h 838276"/>
              <a:gd name="connsiteX1634" fmla="*/ 741260 w 1179868"/>
              <a:gd name="connsiteY1634" fmla="*/ 193255 h 838276"/>
              <a:gd name="connsiteX1635" fmla="*/ 743775 w 1179868"/>
              <a:gd name="connsiteY1635" fmla="*/ 191960 h 838276"/>
              <a:gd name="connsiteX1636" fmla="*/ 744029 w 1179868"/>
              <a:gd name="connsiteY1636" fmla="*/ 189623 h 838276"/>
              <a:gd name="connsiteX1637" fmla="*/ 744524 w 1179868"/>
              <a:gd name="connsiteY1637" fmla="*/ 186778 h 838276"/>
              <a:gd name="connsiteX1638" fmla="*/ 746798 w 1179868"/>
              <a:gd name="connsiteY1638" fmla="*/ 185483 h 838276"/>
              <a:gd name="connsiteX1639" fmla="*/ 748055 w 1179868"/>
              <a:gd name="connsiteY1639" fmla="*/ 186778 h 838276"/>
              <a:gd name="connsiteX1640" fmla="*/ 748817 w 1179868"/>
              <a:gd name="connsiteY1640" fmla="*/ 185216 h 838276"/>
              <a:gd name="connsiteX1641" fmla="*/ 749566 w 1179868"/>
              <a:gd name="connsiteY1641" fmla="*/ 186512 h 838276"/>
              <a:gd name="connsiteX1642" fmla="*/ 751077 w 1179868"/>
              <a:gd name="connsiteY1642" fmla="*/ 186778 h 838276"/>
              <a:gd name="connsiteX1643" fmla="*/ 752081 w 1179868"/>
              <a:gd name="connsiteY1643" fmla="*/ 181076 h 838276"/>
              <a:gd name="connsiteX1644" fmla="*/ 752081 w 1179868"/>
              <a:gd name="connsiteY1644" fmla="*/ 175894 h 838276"/>
              <a:gd name="connsiteX1645" fmla="*/ 752335 w 1179868"/>
              <a:gd name="connsiteY1645" fmla="*/ 174345 h 838276"/>
              <a:gd name="connsiteX1646" fmla="*/ 754608 w 1179868"/>
              <a:gd name="connsiteY1646" fmla="*/ 169163 h 838276"/>
              <a:gd name="connsiteX1647" fmla="*/ 757618 w 1179868"/>
              <a:gd name="connsiteY1647" fmla="*/ 165785 h 838276"/>
              <a:gd name="connsiteX1648" fmla="*/ 760387 w 1179868"/>
              <a:gd name="connsiteY1648" fmla="*/ 157238 h 838276"/>
              <a:gd name="connsiteX1649" fmla="*/ 760641 w 1179868"/>
              <a:gd name="connsiteY1649" fmla="*/ 153352 h 838276"/>
              <a:gd name="connsiteX1650" fmla="*/ 762152 w 1179868"/>
              <a:gd name="connsiteY1650" fmla="*/ 151802 h 838276"/>
              <a:gd name="connsiteX1651" fmla="*/ 762914 w 1179868"/>
              <a:gd name="connsiteY1651" fmla="*/ 141185 h 838276"/>
              <a:gd name="connsiteX1652" fmla="*/ 762660 w 1179868"/>
              <a:gd name="connsiteY1652" fmla="*/ 139369 h 838276"/>
              <a:gd name="connsiteX1653" fmla="*/ 764171 w 1179868"/>
              <a:gd name="connsiteY1653" fmla="*/ 137553 h 838276"/>
              <a:gd name="connsiteX1654" fmla="*/ 767194 w 1179868"/>
              <a:gd name="connsiteY1654" fmla="*/ 137032 h 838276"/>
              <a:gd name="connsiteX1655" fmla="*/ 767689 w 1179868"/>
              <a:gd name="connsiteY1655" fmla="*/ 135483 h 838276"/>
              <a:gd name="connsiteX1656" fmla="*/ 768959 w 1179868"/>
              <a:gd name="connsiteY1656" fmla="*/ 135737 h 838276"/>
              <a:gd name="connsiteX1657" fmla="*/ 771474 w 1179868"/>
              <a:gd name="connsiteY1657" fmla="*/ 134708 h 838276"/>
              <a:gd name="connsiteX1658" fmla="*/ 774496 w 1179868"/>
              <a:gd name="connsiteY1658" fmla="*/ 135737 h 838276"/>
              <a:gd name="connsiteX1659" fmla="*/ 777265 w 1179868"/>
              <a:gd name="connsiteY1659" fmla="*/ 135229 h 838276"/>
              <a:gd name="connsiteX1660" fmla="*/ 776249 w 1179868"/>
              <a:gd name="connsiteY1660" fmla="*/ 133934 h 838276"/>
              <a:gd name="connsiteX1661" fmla="*/ 772731 w 1179868"/>
              <a:gd name="connsiteY1661" fmla="*/ 133413 h 838276"/>
              <a:gd name="connsiteX1662" fmla="*/ 771474 w 1179868"/>
              <a:gd name="connsiteY1662" fmla="*/ 131343 h 838276"/>
              <a:gd name="connsiteX1663" fmla="*/ 772477 w 1179868"/>
              <a:gd name="connsiteY1663" fmla="*/ 129781 h 838276"/>
              <a:gd name="connsiteX1664" fmla="*/ 771728 w 1179868"/>
              <a:gd name="connsiteY1664" fmla="*/ 128485 h 838276"/>
              <a:gd name="connsiteX1665" fmla="*/ 774242 w 1179868"/>
              <a:gd name="connsiteY1665" fmla="*/ 128485 h 838276"/>
              <a:gd name="connsiteX1666" fmla="*/ 773988 w 1179868"/>
              <a:gd name="connsiteY1666" fmla="*/ 126415 h 838276"/>
              <a:gd name="connsiteX1667" fmla="*/ 775246 w 1179868"/>
              <a:gd name="connsiteY1667" fmla="*/ 125640 h 838276"/>
              <a:gd name="connsiteX1668" fmla="*/ 778014 w 1179868"/>
              <a:gd name="connsiteY1668" fmla="*/ 126669 h 838276"/>
              <a:gd name="connsiteX1669" fmla="*/ 777265 w 1179868"/>
              <a:gd name="connsiteY1669" fmla="*/ 124091 h 838276"/>
              <a:gd name="connsiteX1670" fmla="*/ 775500 w 1179868"/>
              <a:gd name="connsiteY1670" fmla="*/ 124091 h 838276"/>
              <a:gd name="connsiteX1671" fmla="*/ 773734 w 1179868"/>
              <a:gd name="connsiteY1671" fmla="*/ 121500 h 838276"/>
              <a:gd name="connsiteX1672" fmla="*/ 770216 w 1179868"/>
              <a:gd name="connsiteY1672" fmla="*/ 120459 h 838276"/>
              <a:gd name="connsiteX1673" fmla="*/ 768451 w 1179868"/>
              <a:gd name="connsiteY1673" fmla="*/ 118122 h 838276"/>
              <a:gd name="connsiteX1674" fmla="*/ 767194 w 1179868"/>
              <a:gd name="connsiteY1674" fmla="*/ 114503 h 838276"/>
              <a:gd name="connsiteX1675" fmla="*/ 767448 w 1179868"/>
              <a:gd name="connsiteY1675" fmla="*/ 111645 h 838276"/>
              <a:gd name="connsiteX1676" fmla="*/ 767689 w 1179868"/>
              <a:gd name="connsiteY1676" fmla="*/ 110350 h 838276"/>
              <a:gd name="connsiteX1677" fmla="*/ 766940 w 1179868"/>
              <a:gd name="connsiteY1677" fmla="*/ 106209 h 838276"/>
              <a:gd name="connsiteX1678" fmla="*/ 767448 w 1179868"/>
              <a:gd name="connsiteY1678" fmla="*/ 103619 h 838276"/>
              <a:gd name="connsiteX1679" fmla="*/ 766432 w 1179868"/>
              <a:gd name="connsiteY1679" fmla="*/ 99999 h 838276"/>
              <a:gd name="connsiteX1680" fmla="*/ 766940 w 1179868"/>
              <a:gd name="connsiteY1680" fmla="*/ 98704 h 838276"/>
              <a:gd name="connsiteX1681" fmla="*/ 767448 w 1179868"/>
              <a:gd name="connsiteY1681" fmla="*/ 96113 h 838276"/>
              <a:gd name="connsiteX1682" fmla="*/ 767448 w 1179868"/>
              <a:gd name="connsiteY1682" fmla="*/ 93256 h 838276"/>
              <a:gd name="connsiteX1683" fmla="*/ 772223 w 1179868"/>
              <a:gd name="connsiteY1683" fmla="*/ 94551 h 838276"/>
              <a:gd name="connsiteX1684" fmla="*/ 774242 w 1179868"/>
              <a:gd name="connsiteY1684" fmla="*/ 92227 h 838276"/>
              <a:gd name="connsiteX1685" fmla="*/ 779779 w 1179868"/>
              <a:gd name="connsiteY1685" fmla="*/ 91960 h 838276"/>
              <a:gd name="connsiteX1686" fmla="*/ 784567 w 1179868"/>
              <a:gd name="connsiteY1686" fmla="*/ 93256 h 838276"/>
              <a:gd name="connsiteX1687" fmla="*/ 787082 w 1179868"/>
              <a:gd name="connsiteY1687" fmla="*/ 96113 h 838276"/>
              <a:gd name="connsiteX1688" fmla="*/ 793127 w 1179868"/>
              <a:gd name="connsiteY1688" fmla="*/ 99479 h 838276"/>
              <a:gd name="connsiteX1689" fmla="*/ 798918 w 1179868"/>
              <a:gd name="connsiteY1689" fmla="*/ 98704 h 838276"/>
              <a:gd name="connsiteX1690" fmla="*/ 800925 w 1179868"/>
              <a:gd name="connsiteY1690" fmla="*/ 99999 h 838276"/>
              <a:gd name="connsiteX1691" fmla="*/ 803694 w 1179868"/>
              <a:gd name="connsiteY1691" fmla="*/ 99212 h 838276"/>
              <a:gd name="connsiteX1692" fmla="*/ 805713 w 1179868"/>
              <a:gd name="connsiteY1692" fmla="*/ 97916 h 838276"/>
              <a:gd name="connsiteX1693" fmla="*/ 806970 w 1179868"/>
              <a:gd name="connsiteY1693" fmla="*/ 99999 h 838276"/>
              <a:gd name="connsiteX1694" fmla="*/ 806970 w 1179868"/>
              <a:gd name="connsiteY1694" fmla="*/ 104394 h 838276"/>
              <a:gd name="connsiteX1695" fmla="*/ 807478 w 1179868"/>
              <a:gd name="connsiteY1695" fmla="*/ 106464 h 838276"/>
              <a:gd name="connsiteX1696" fmla="*/ 805205 w 1179868"/>
              <a:gd name="connsiteY1696" fmla="*/ 107505 h 838276"/>
              <a:gd name="connsiteX1697" fmla="*/ 806970 w 1179868"/>
              <a:gd name="connsiteY1697" fmla="*/ 107505 h 838276"/>
              <a:gd name="connsiteX1698" fmla="*/ 809739 w 1179868"/>
              <a:gd name="connsiteY1698" fmla="*/ 111645 h 838276"/>
              <a:gd name="connsiteX1699" fmla="*/ 811758 w 1179868"/>
              <a:gd name="connsiteY1699" fmla="*/ 115277 h 838276"/>
              <a:gd name="connsiteX1700" fmla="*/ 810755 w 1179868"/>
              <a:gd name="connsiteY1700" fmla="*/ 116827 h 838276"/>
              <a:gd name="connsiteX1701" fmla="*/ 811504 w 1179868"/>
              <a:gd name="connsiteY1701" fmla="*/ 117347 h 838276"/>
              <a:gd name="connsiteX1702" fmla="*/ 818553 w 1179868"/>
              <a:gd name="connsiteY1702" fmla="*/ 116827 h 838276"/>
              <a:gd name="connsiteX1703" fmla="*/ 820572 w 1179868"/>
              <a:gd name="connsiteY1703" fmla="*/ 118643 h 838276"/>
              <a:gd name="connsiteX1704" fmla="*/ 823086 w 1179868"/>
              <a:gd name="connsiteY1704" fmla="*/ 119418 h 838276"/>
              <a:gd name="connsiteX1705" fmla="*/ 823848 w 1179868"/>
              <a:gd name="connsiteY1705" fmla="*/ 121754 h 838276"/>
              <a:gd name="connsiteX1706" fmla="*/ 821321 w 1179868"/>
              <a:gd name="connsiteY1706" fmla="*/ 125387 h 838276"/>
              <a:gd name="connsiteX1707" fmla="*/ 817295 w 1179868"/>
              <a:gd name="connsiteY1707" fmla="*/ 128485 h 838276"/>
              <a:gd name="connsiteX1708" fmla="*/ 815784 w 1179868"/>
              <a:gd name="connsiteY1708" fmla="*/ 131597 h 838276"/>
              <a:gd name="connsiteX1709" fmla="*/ 823848 w 1179868"/>
              <a:gd name="connsiteY1709" fmla="*/ 132892 h 838276"/>
              <a:gd name="connsiteX1710" fmla="*/ 825106 w 1179868"/>
              <a:gd name="connsiteY1710" fmla="*/ 136258 h 838276"/>
              <a:gd name="connsiteX1711" fmla="*/ 824598 w 1179868"/>
              <a:gd name="connsiteY1711" fmla="*/ 140411 h 838276"/>
              <a:gd name="connsiteX1712" fmla="*/ 823595 w 1179868"/>
              <a:gd name="connsiteY1712" fmla="*/ 142214 h 838276"/>
              <a:gd name="connsiteX1713" fmla="*/ 820318 w 1179868"/>
              <a:gd name="connsiteY1713" fmla="*/ 144551 h 838276"/>
              <a:gd name="connsiteX1714" fmla="*/ 818806 w 1179868"/>
              <a:gd name="connsiteY1714" fmla="*/ 144805 h 838276"/>
              <a:gd name="connsiteX1715" fmla="*/ 817295 w 1179868"/>
              <a:gd name="connsiteY1715" fmla="*/ 147662 h 838276"/>
              <a:gd name="connsiteX1716" fmla="*/ 816292 w 1179868"/>
              <a:gd name="connsiteY1716" fmla="*/ 149466 h 838276"/>
              <a:gd name="connsiteX1717" fmla="*/ 814781 w 1179868"/>
              <a:gd name="connsiteY1717" fmla="*/ 147916 h 838276"/>
              <a:gd name="connsiteX1718" fmla="*/ 813777 w 1179868"/>
              <a:gd name="connsiteY1718" fmla="*/ 144030 h 838276"/>
              <a:gd name="connsiteX1719" fmla="*/ 812012 w 1179868"/>
              <a:gd name="connsiteY1719" fmla="*/ 144805 h 838276"/>
              <a:gd name="connsiteX1720" fmla="*/ 811504 w 1179868"/>
              <a:gd name="connsiteY1720" fmla="*/ 146621 h 838276"/>
              <a:gd name="connsiteX1721" fmla="*/ 807732 w 1179868"/>
              <a:gd name="connsiteY1721" fmla="*/ 144805 h 838276"/>
              <a:gd name="connsiteX1722" fmla="*/ 807478 w 1179868"/>
              <a:gd name="connsiteY1722" fmla="*/ 147396 h 838276"/>
              <a:gd name="connsiteX1723" fmla="*/ 810755 w 1179868"/>
              <a:gd name="connsiteY1723" fmla="*/ 152323 h 838276"/>
              <a:gd name="connsiteX1724" fmla="*/ 809485 w 1179868"/>
              <a:gd name="connsiteY1724" fmla="*/ 153352 h 838276"/>
              <a:gd name="connsiteX1725" fmla="*/ 809485 w 1179868"/>
              <a:gd name="connsiteY1725" fmla="*/ 154393 h 838276"/>
              <a:gd name="connsiteX1726" fmla="*/ 810996 w 1179868"/>
              <a:gd name="connsiteY1726" fmla="*/ 154647 h 838276"/>
              <a:gd name="connsiteX1727" fmla="*/ 810996 w 1179868"/>
              <a:gd name="connsiteY1727" fmla="*/ 156730 h 838276"/>
              <a:gd name="connsiteX1728" fmla="*/ 810755 w 1179868"/>
              <a:gd name="connsiteY1728" fmla="*/ 158800 h 838276"/>
              <a:gd name="connsiteX1729" fmla="*/ 815530 w 1179868"/>
              <a:gd name="connsiteY1729" fmla="*/ 156463 h 838276"/>
              <a:gd name="connsiteX1730" fmla="*/ 813777 w 1179868"/>
              <a:gd name="connsiteY1730" fmla="*/ 160616 h 838276"/>
              <a:gd name="connsiteX1731" fmla="*/ 813269 w 1179868"/>
              <a:gd name="connsiteY1731" fmla="*/ 165011 h 838276"/>
              <a:gd name="connsiteX1732" fmla="*/ 813523 w 1179868"/>
              <a:gd name="connsiteY1732" fmla="*/ 168643 h 838276"/>
              <a:gd name="connsiteX1733" fmla="*/ 820064 w 1179868"/>
              <a:gd name="connsiteY1733" fmla="*/ 178231 h 838276"/>
              <a:gd name="connsiteX1734" fmla="*/ 822832 w 1179868"/>
              <a:gd name="connsiteY1734" fmla="*/ 181076 h 838276"/>
              <a:gd name="connsiteX1735" fmla="*/ 824598 w 1179868"/>
              <a:gd name="connsiteY1735" fmla="*/ 184187 h 838276"/>
              <a:gd name="connsiteX1736" fmla="*/ 824598 w 1179868"/>
              <a:gd name="connsiteY1736" fmla="*/ 185737 h 838276"/>
              <a:gd name="connsiteX1737" fmla="*/ 823595 w 1179868"/>
              <a:gd name="connsiteY1737" fmla="*/ 187286 h 838276"/>
              <a:gd name="connsiteX1738" fmla="*/ 823595 w 1179868"/>
              <a:gd name="connsiteY1738" fmla="*/ 191173 h 838276"/>
              <a:gd name="connsiteX1739" fmla="*/ 824344 w 1179868"/>
              <a:gd name="connsiteY1739" fmla="*/ 193763 h 838276"/>
              <a:gd name="connsiteX1740" fmla="*/ 822832 w 1179868"/>
              <a:gd name="connsiteY1740" fmla="*/ 195579 h 838276"/>
              <a:gd name="connsiteX1741" fmla="*/ 822832 w 1179868"/>
              <a:gd name="connsiteY1741" fmla="*/ 197916 h 838276"/>
              <a:gd name="connsiteX1742" fmla="*/ 819556 w 1179868"/>
              <a:gd name="connsiteY1742" fmla="*/ 199466 h 838276"/>
              <a:gd name="connsiteX1743" fmla="*/ 817803 w 1179868"/>
              <a:gd name="connsiteY1743" fmla="*/ 201028 h 838276"/>
              <a:gd name="connsiteX1744" fmla="*/ 814781 w 1179868"/>
              <a:gd name="connsiteY1744" fmla="*/ 204647 h 838276"/>
              <a:gd name="connsiteX1745" fmla="*/ 814527 w 1179868"/>
              <a:gd name="connsiteY1745" fmla="*/ 206717 h 838276"/>
              <a:gd name="connsiteX1746" fmla="*/ 813269 w 1179868"/>
              <a:gd name="connsiteY1746" fmla="*/ 209054 h 838276"/>
              <a:gd name="connsiteX1747" fmla="*/ 806221 w 1179868"/>
              <a:gd name="connsiteY1747" fmla="*/ 216306 h 838276"/>
              <a:gd name="connsiteX1748" fmla="*/ 801433 w 1179868"/>
              <a:gd name="connsiteY1748" fmla="*/ 217601 h 838276"/>
              <a:gd name="connsiteX1749" fmla="*/ 800684 w 1179868"/>
              <a:gd name="connsiteY1749" fmla="*/ 220446 h 838276"/>
              <a:gd name="connsiteX1750" fmla="*/ 798156 w 1179868"/>
              <a:gd name="connsiteY1750" fmla="*/ 223558 h 838276"/>
              <a:gd name="connsiteX1751" fmla="*/ 796150 w 1179868"/>
              <a:gd name="connsiteY1751" fmla="*/ 223558 h 838276"/>
              <a:gd name="connsiteX1752" fmla="*/ 794892 w 1179868"/>
              <a:gd name="connsiteY1752" fmla="*/ 222516 h 838276"/>
              <a:gd name="connsiteX1753" fmla="*/ 794385 w 1179868"/>
              <a:gd name="connsiteY1753" fmla="*/ 220446 h 838276"/>
              <a:gd name="connsiteX1754" fmla="*/ 789101 w 1179868"/>
              <a:gd name="connsiteY1754" fmla="*/ 215264 h 838276"/>
              <a:gd name="connsiteX1755" fmla="*/ 787082 w 1179868"/>
              <a:gd name="connsiteY1755" fmla="*/ 212166 h 838276"/>
              <a:gd name="connsiteX1756" fmla="*/ 785317 w 1179868"/>
              <a:gd name="connsiteY1756" fmla="*/ 214236 h 838276"/>
              <a:gd name="connsiteX1757" fmla="*/ 785825 w 1179868"/>
              <a:gd name="connsiteY1757" fmla="*/ 216560 h 838276"/>
              <a:gd name="connsiteX1758" fmla="*/ 788847 w 1179868"/>
              <a:gd name="connsiteY1758" fmla="*/ 221488 h 838276"/>
              <a:gd name="connsiteX1759" fmla="*/ 789101 w 1179868"/>
              <a:gd name="connsiteY1759" fmla="*/ 224853 h 838276"/>
              <a:gd name="connsiteX1760" fmla="*/ 790613 w 1179868"/>
              <a:gd name="connsiteY1760" fmla="*/ 229514 h 838276"/>
              <a:gd name="connsiteX1761" fmla="*/ 790613 w 1179868"/>
              <a:gd name="connsiteY1761" fmla="*/ 231076 h 838276"/>
              <a:gd name="connsiteX1762" fmla="*/ 790359 w 1179868"/>
              <a:gd name="connsiteY1762" fmla="*/ 229514 h 838276"/>
              <a:gd name="connsiteX1763" fmla="*/ 787590 w 1179868"/>
              <a:gd name="connsiteY1763" fmla="*/ 228993 h 838276"/>
              <a:gd name="connsiteX1764" fmla="*/ 784059 w 1179868"/>
              <a:gd name="connsiteY1764" fmla="*/ 225374 h 838276"/>
              <a:gd name="connsiteX1765" fmla="*/ 782040 w 1179868"/>
              <a:gd name="connsiteY1765" fmla="*/ 224332 h 838276"/>
              <a:gd name="connsiteX1766" fmla="*/ 781291 w 1179868"/>
              <a:gd name="connsiteY1766" fmla="*/ 223558 h 838276"/>
              <a:gd name="connsiteX1767" fmla="*/ 780541 w 1179868"/>
              <a:gd name="connsiteY1767" fmla="*/ 223558 h 838276"/>
              <a:gd name="connsiteX1768" fmla="*/ 780541 w 1179868"/>
              <a:gd name="connsiteY1768" fmla="*/ 229781 h 838276"/>
              <a:gd name="connsiteX1769" fmla="*/ 776503 w 1179868"/>
              <a:gd name="connsiteY1769" fmla="*/ 228219 h 838276"/>
              <a:gd name="connsiteX1770" fmla="*/ 774496 w 1179868"/>
              <a:gd name="connsiteY1770" fmla="*/ 228485 h 838276"/>
              <a:gd name="connsiteX1771" fmla="*/ 771728 w 1179868"/>
              <a:gd name="connsiteY1771" fmla="*/ 226402 h 838276"/>
              <a:gd name="connsiteX1772" fmla="*/ 771220 w 1179868"/>
              <a:gd name="connsiteY1772" fmla="*/ 227698 h 838276"/>
              <a:gd name="connsiteX1773" fmla="*/ 768705 w 1179868"/>
              <a:gd name="connsiteY1773" fmla="*/ 216560 h 838276"/>
              <a:gd name="connsiteX1774" fmla="*/ 766432 w 1179868"/>
              <a:gd name="connsiteY1774" fmla="*/ 216306 h 838276"/>
              <a:gd name="connsiteX1775" fmla="*/ 761898 w 1179868"/>
              <a:gd name="connsiteY1775" fmla="*/ 219938 h 838276"/>
              <a:gd name="connsiteX1776" fmla="*/ 761656 w 1179868"/>
              <a:gd name="connsiteY1776" fmla="*/ 219151 h 838276"/>
              <a:gd name="connsiteX1777" fmla="*/ 759637 w 1179868"/>
              <a:gd name="connsiteY1777" fmla="*/ 219417 h 838276"/>
              <a:gd name="connsiteX1778" fmla="*/ 752843 w 1179868"/>
              <a:gd name="connsiteY1778" fmla="*/ 217081 h 838276"/>
              <a:gd name="connsiteX1779" fmla="*/ 750074 w 1179868"/>
              <a:gd name="connsiteY1779" fmla="*/ 219417 h 838276"/>
              <a:gd name="connsiteX1780" fmla="*/ 750570 w 1179868"/>
              <a:gd name="connsiteY1780" fmla="*/ 221233 h 838276"/>
              <a:gd name="connsiteX1781" fmla="*/ 749566 w 1179868"/>
              <a:gd name="connsiteY1781" fmla="*/ 221741 h 838276"/>
              <a:gd name="connsiteX1782" fmla="*/ 750074 w 1179868"/>
              <a:gd name="connsiteY1782" fmla="*/ 224078 h 838276"/>
              <a:gd name="connsiteX1783" fmla="*/ 756107 w 1179868"/>
              <a:gd name="connsiteY1783" fmla="*/ 227190 h 838276"/>
              <a:gd name="connsiteX1784" fmla="*/ 758126 w 1179868"/>
              <a:gd name="connsiteY1784" fmla="*/ 227444 h 838276"/>
              <a:gd name="connsiteX1785" fmla="*/ 759637 w 1179868"/>
              <a:gd name="connsiteY1785" fmla="*/ 229781 h 838276"/>
              <a:gd name="connsiteX1786" fmla="*/ 759129 w 1179868"/>
              <a:gd name="connsiteY1786" fmla="*/ 231851 h 838276"/>
              <a:gd name="connsiteX1787" fmla="*/ 759129 w 1179868"/>
              <a:gd name="connsiteY1787" fmla="*/ 234441 h 838276"/>
              <a:gd name="connsiteX1788" fmla="*/ 758126 w 1179868"/>
              <a:gd name="connsiteY1788" fmla="*/ 235470 h 838276"/>
              <a:gd name="connsiteX1789" fmla="*/ 758126 w 1179868"/>
              <a:gd name="connsiteY1789" fmla="*/ 237032 h 838276"/>
              <a:gd name="connsiteX1790" fmla="*/ 757618 w 1179868"/>
              <a:gd name="connsiteY1790" fmla="*/ 238582 h 838276"/>
              <a:gd name="connsiteX1791" fmla="*/ 755611 w 1179868"/>
              <a:gd name="connsiteY1791" fmla="*/ 240144 h 838276"/>
              <a:gd name="connsiteX1792" fmla="*/ 753846 w 1179868"/>
              <a:gd name="connsiteY1792" fmla="*/ 244538 h 838276"/>
              <a:gd name="connsiteX1793" fmla="*/ 752335 w 1179868"/>
              <a:gd name="connsiteY1793" fmla="*/ 246875 h 838276"/>
              <a:gd name="connsiteX1794" fmla="*/ 750570 w 1179868"/>
              <a:gd name="connsiteY1794" fmla="*/ 248691 h 838276"/>
              <a:gd name="connsiteX1795" fmla="*/ 749820 w 1179868"/>
              <a:gd name="connsiteY1795" fmla="*/ 250761 h 838276"/>
              <a:gd name="connsiteX1796" fmla="*/ 747052 w 1179868"/>
              <a:gd name="connsiteY1796" fmla="*/ 252056 h 838276"/>
              <a:gd name="connsiteX1797" fmla="*/ 745286 w 1179868"/>
              <a:gd name="connsiteY1797" fmla="*/ 256717 h 838276"/>
              <a:gd name="connsiteX1798" fmla="*/ 744283 w 1179868"/>
              <a:gd name="connsiteY1798" fmla="*/ 258013 h 838276"/>
              <a:gd name="connsiteX1799" fmla="*/ 741756 w 1179868"/>
              <a:gd name="connsiteY1799" fmla="*/ 258787 h 838276"/>
              <a:gd name="connsiteX1800" fmla="*/ 732447 w 1179868"/>
              <a:gd name="connsiteY1800" fmla="*/ 259562 h 838276"/>
              <a:gd name="connsiteX1801" fmla="*/ 731685 w 1179868"/>
              <a:gd name="connsiteY1801" fmla="*/ 257492 h 838276"/>
              <a:gd name="connsiteX1802" fmla="*/ 730173 w 1179868"/>
              <a:gd name="connsiteY1802" fmla="*/ 254901 h 838276"/>
              <a:gd name="connsiteX1803" fmla="*/ 722376 w 1179868"/>
              <a:gd name="connsiteY1803" fmla="*/ 248170 h 838276"/>
              <a:gd name="connsiteX1804" fmla="*/ 722376 w 1179868"/>
              <a:gd name="connsiteY1804" fmla="*/ 247650 h 838276"/>
              <a:gd name="connsiteX1805" fmla="*/ 716838 w 1179868"/>
              <a:gd name="connsiteY1805" fmla="*/ 245313 h 838276"/>
              <a:gd name="connsiteX1806" fmla="*/ 711542 w 1179868"/>
              <a:gd name="connsiteY1806" fmla="*/ 240919 h 838276"/>
              <a:gd name="connsiteX1807" fmla="*/ 709536 w 1179868"/>
              <a:gd name="connsiteY1807" fmla="*/ 240652 h 838276"/>
              <a:gd name="connsiteX1808" fmla="*/ 707516 w 1179868"/>
              <a:gd name="connsiteY1808" fmla="*/ 241439 h 838276"/>
              <a:gd name="connsiteX1809" fmla="*/ 703491 w 1179868"/>
              <a:gd name="connsiteY1809" fmla="*/ 240144 h 838276"/>
              <a:gd name="connsiteX1810" fmla="*/ 702233 w 1179868"/>
              <a:gd name="connsiteY1810" fmla="*/ 243509 h 838276"/>
              <a:gd name="connsiteX1811" fmla="*/ 706767 w 1179868"/>
              <a:gd name="connsiteY1811" fmla="*/ 246354 h 838276"/>
              <a:gd name="connsiteX1812" fmla="*/ 710539 w 1179868"/>
              <a:gd name="connsiteY1812" fmla="*/ 250494 h 838276"/>
              <a:gd name="connsiteX1813" fmla="*/ 713308 w 1179868"/>
              <a:gd name="connsiteY1813" fmla="*/ 255422 h 838276"/>
              <a:gd name="connsiteX1814" fmla="*/ 717588 w 1179868"/>
              <a:gd name="connsiteY1814" fmla="*/ 259562 h 838276"/>
              <a:gd name="connsiteX1815" fmla="*/ 724890 w 1179868"/>
              <a:gd name="connsiteY1815" fmla="*/ 260603 h 838276"/>
              <a:gd name="connsiteX1816" fmla="*/ 730935 w 1179868"/>
              <a:gd name="connsiteY1816" fmla="*/ 263194 h 838276"/>
              <a:gd name="connsiteX1817" fmla="*/ 733196 w 1179868"/>
              <a:gd name="connsiteY1817" fmla="*/ 261899 h 838276"/>
              <a:gd name="connsiteX1818" fmla="*/ 739241 w 1179868"/>
              <a:gd name="connsiteY1818" fmla="*/ 262153 h 838276"/>
              <a:gd name="connsiteX1819" fmla="*/ 745540 w 1179868"/>
              <a:gd name="connsiteY1819" fmla="*/ 263194 h 838276"/>
              <a:gd name="connsiteX1820" fmla="*/ 745794 w 1179868"/>
              <a:gd name="connsiteY1820" fmla="*/ 264490 h 838276"/>
              <a:gd name="connsiteX1821" fmla="*/ 747306 w 1179868"/>
              <a:gd name="connsiteY1821" fmla="*/ 263969 h 838276"/>
              <a:gd name="connsiteX1822" fmla="*/ 746544 w 1179868"/>
              <a:gd name="connsiteY1822" fmla="*/ 267334 h 838276"/>
              <a:gd name="connsiteX1823" fmla="*/ 745286 w 1179868"/>
              <a:gd name="connsiteY1823" fmla="*/ 269405 h 838276"/>
              <a:gd name="connsiteX1824" fmla="*/ 745286 w 1179868"/>
              <a:gd name="connsiteY1824" fmla="*/ 271995 h 838276"/>
              <a:gd name="connsiteX1825" fmla="*/ 742772 w 1179868"/>
              <a:gd name="connsiteY1825" fmla="*/ 275107 h 838276"/>
              <a:gd name="connsiteX1826" fmla="*/ 741756 w 1179868"/>
              <a:gd name="connsiteY1826" fmla="*/ 280034 h 838276"/>
              <a:gd name="connsiteX1827" fmla="*/ 740003 w 1179868"/>
              <a:gd name="connsiteY1827" fmla="*/ 281063 h 838276"/>
              <a:gd name="connsiteX1828" fmla="*/ 737984 w 1179868"/>
              <a:gd name="connsiteY1828" fmla="*/ 285991 h 838276"/>
              <a:gd name="connsiteX1829" fmla="*/ 734707 w 1179868"/>
              <a:gd name="connsiteY1829" fmla="*/ 287540 h 838276"/>
              <a:gd name="connsiteX1830" fmla="*/ 734707 w 1179868"/>
              <a:gd name="connsiteY1830" fmla="*/ 291426 h 838276"/>
              <a:gd name="connsiteX1831" fmla="*/ 733450 w 1179868"/>
              <a:gd name="connsiteY1831" fmla="*/ 292988 h 838276"/>
              <a:gd name="connsiteX1832" fmla="*/ 730935 w 1179868"/>
              <a:gd name="connsiteY1832" fmla="*/ 298678 h 838276"/>
              <a:gd name="connsiteX1833" fmla="*/ 730173 w 1179868"/>
              <a:gd name="connsiteY1833" fmla="*/ 298170 h 838276"/>
              <a:gd name="connsiteX1834" fmla="*/ 727163 w 1179868"/>
              <a:gd name="connsiteY1834" fmla="*/ 301536 h 838276"/>
              <a:gd name="connsiteX1835" fmla="*/ 722871 w 1179868"/>
              <a:gd name="connsiteY1835" fmla="*/ 304126 h 838276"/>
              <a:gd name="connsiteX1836" fmla="*/ 717588 w 1179868"/>
              <a:gd name="connsiteY1836" fmla="*/ 302831 h 838276"/>
              <a:gd name="connsiteX1837" fmla="*/ 716838 w 1179868"/>
              <a:gd name="connsiteY1837" fmla="*/ 304901 h 838276"/>
              <a:gd name="connsiteX1838" fmla="*/ 711796 w 1179868"/>
              <a:gd name="connsiteY1838" fmla="*/ 301015 h 838276"/>
              <a:gd name="connsiteX1839" fmla="*/ 711542 w 1179868"/>
              <a:gd name="connsiteY1839" fmla="*/ 302043 h 838276"/>
              <a:gd name="connsiteX1840" fmla="*/ 711542 w 1179868"/>
              <a:gd name="connsiteY1840" fmla="*/ 303085 h 838276"/>
              <a:gd name="connsiteX1841" fmla="*/ 710031 w 1179868"/>
              <a:gd name="connsiteY1841" fmla="*/ 300240 h 838276"/>
              <a:gd name="connsiteX1842" fmla="*/ 709028 w 1179868"/>
              <a:gd name="connsiteY1842" fmla="*/ 301015 h 838276"/>
              <a:gd name="connsiteX1843" fmla="*/ 707263 w 1179868"/>
              <a:gd name="connsiteY1843" fmla="*/ 299466 h 838276"/>
              <a:gd name="connsiteX1844" fmla="*/ 706005 w 1179868"/>
              <a:gd name="connsiteY1844" fmla="*/ 299199 h 838276"/>
              <a:gd name="connsiteX1845" fmla="*/ 706513 w 1179868"/>
              <a:gd name="connsiteY1845" fmla="*/ 301015 h 838276"/>
              <a:gd name="connsiteX1846" fmla="*/ 706513 w 1179868"/>
              <a:gd name="connsiteY1846" fmla="*/ 303085 h 838276"/>
              <a:gd name="connsiteX1847" fmla="*/ 707263 w 1179868"/>
              <a:gd name="connsiteY1847" fmla="*/ 305676 h 838276"/>
              <a:gd name="connsiteX1848" fmla="*/ 707263 w 1179868"/>
              <a:gd name="connsiteY1848" fmla="*/ 306197 h 838276"/>
              <a:gd name="connsiteX1849" fmla="*/ 706005 w 1179868"/>
              <a:gd name="connsiteY1849" fmla="*/ 306197 h 838276"/>
              <a:gd name="connsiteX1850" fmla="*/ 703999 w 1179868"/>
              <a:gd name="connsiteY1850" fmla="*/ 305155 h 838276"/>
              <a:gd name="connsiteX1851" fmla="*/ 703745 w 1179868"/>
              <a:gd name="connsiteY1851" fmla="*/ 308012 h 838276"/>
              <a:gd name="connsiteX1852" fmla="*/ 705002 w 1179868"/>
              <a:gd name="connsiteY1852" fmla="*/ 309816 h 838276"/>
              <a:gd name="connsiteX1853" fmla="*/ 703999 w 1179868"/>
              <a:gd name="connsiteY1853" fmla="*/ 311111 h 838276"/>
              <a:gd name="connsiteX1854" fmla="*/ 703237 w 1179868"/>
              <a:gd name="connsiteY1854" fmla="*/ 314743 h 838276"/>
              <a:gd name="connsiteX1855" fmla="*/ 701979 w 1179868"/>
              <a:gd name="connsiteY1855" fmla="*/ 316560 h 838276"/>
              <a:gd name="connsiteX1856" fmla="*/ 699960 w 1179868"/>
              <a:gd name="connsiteY1856" fmla="*/ 316560 h 838276"/>
              <a:gd name="connsiteX1857" fmla="*/ 699465 w 1179868"/>
              <a:gd name="connsiteY1857" fmla="*/ 318376 h 838276"/>
              <a:gd name="connsiteX1858" fmla="*/ 698207 w 1179868"/>
              <a:gd name="connsiteY1858" fmla="*/ 318884 h 838276"/>
              <a:gd name="connsiteX1859" fmla="*/ 696696 w 1179868"/>
              <a:gd name="connsiteY1859" fmla="*/ 318109 h 838276"/>
              <a:gd name="connsiteX1860" fmla="*/ 695680 w 1179868"/>
              <a:gd name="connsiteY1860" fmla="*/ 320446 h 838276"/>
              <a:gd name="connsiteX1861" fmla="*/ 694423 w 1179868"/>
              <a:gd name="connsiteY1861" fmla="*/ 318376 h 838276"/>
              <a:gd name="connsiteX1862" fmla="*/ 692911 w 1179868"/>
              <a:gd name="connsiteY1862" fmla="*/ 317855 h 838276"/>
              <a:gd name="connsiteX1863" fmla="*/ 691400 w 1179868"/>
              <a:gd name="connsiteY1863" fmla="*/ 316293 h 838276"/>
              <a:gd name="connsiteX1864" fmla="*/ 688378 w 1179868"/>
              <a:gd name="connsiteY1864" fmla="*/ 314998 h 838276"/>
              <a:gd name="connsiteX1865" fmla="*/ 685114 w 1179868"/>
              <a:gd name="connsiteY1865" fmla="*/ 312153 h 838276"/>
              <a:gd name="connsiteX1866" fmla="*/ 683856 w 1179868"/>
              <a:gd name="connsiteY1866" fmla="*/ 313194 h 838276"/>
              <a:gd name="connsiteX1867" fmla="*/ 683348 w 1179868"/>
              <a:gd name="connsiteY1867" fmla="*/ 309562 h 838276"/>
              <a:gd name="connsiteX1868" fmla="*/ 681583 w 1179868"/>
              <a:gd name="connsiteY1868" fmla="*/ 311899 h 838276"/>
              <a:gd name="connsiteX1869" fmla="*/ 679069 w 1179868"/>
              <a:gd name="connsiteY1869" fmla="*/ 312153 h 838276"/>
              <a:gd name="connsiteX1870" fmla="*/ 677811 w 1179868"/>
              <a:gd name="connsiteY1870" fmla="*/ 310857 h 838276"/>
              <a:gd name="connsiteX1871" fmla="*/ 676795 w 1179868"/>
              <a:gd name="connsiteY1871" fmla="*/ 311899 h 838276"/>
              <a:gd name="connsiteX1872" fmla="*/ 674281 w 1179868"/>
              <a:gd name="connsiteY1872" fmla="*/ 311899 h 838276"/>
              <a:gd name="connsiteX1873" fmla="*/ 669251 w 1179868"/>
              <a:gd name="connsiteY1873" fmla="*/ 309562 h 838276"/>
              <a:gd name="connsiteX1874" fmla="*/ 668235 w 1179868"/>
              <a:gd name="connsiteY1874" fmla="*/ 308012 h 838276"/>
              <a:gd name="connsiteX1875" fmla="*/ 656653 w 1179868"/>
              <a:gd name="connsiteY1875" fmla="*/ 302310 h 838276"/>
              <a:gd name="connsiteX1876" fmla="*/ 656158 w 1179868"/>
              <a:gd name="connsiteY1876" fmla="*/ 303085 h 838276"/>
              <a:gd name="connsiteX1877" fmla="*/ 654646 w 1179868"/>
              <a:gd name="connsiteY1877" fmla="*/ 306197 h 838276"/>
              <a:gd name="connsiteX1878" fmla="*/ 655142 w 1179868"/>
              <a:gd name="connsiteY1878" fmla="*/ 308012 h 838276"/>
              <a:gd name="connsiteX1879" fmla="*/ 657415 w 1179868"/>
              <a:gd name="connsiteY1879" fmla="*/ 309562 h 838276"/>
              <a:gd name="connsiteX1880" fmla="*/ 659180 w 1179868"/>
              <a:gd name="connsiteY1880" fmla="*/ 308521 h 838276"/>
              <a:gd name="connsiteX1881" fmla="*/ 658926 w 1179868"/>
              <a:gd name="connsiteY1881" fmla="*/ 307225 h 838276"/>
              <a:gd name="connsiteX1882" fmla="*/ 658926 w 1179868"/>
              <a:gd name="connsiteY1882" fmla="*/ 305676 h 838276"/>
              <a:gd name="connsiteX1883" fmla="*/ 661187 w 1179868"/>
              <a:gd name="connsiteY1883" fmla="*/ 308012 h 838276"/>
              <a:gd name="connsiteX1884" fmla="*/ 665213 w 1179868"/>
              <a:gd name="connsiteY1884" fmla="*/ 309308 h 838276"/>
              <a:gd name="connsiteX1885" fmla="*/ 668235 w 1179868"/>
              <a:gd name="connsiteY1885" fmla="*/ 310857 h 838276"/>
              <a:gd name="connsiteX1886" fmla="*/ 668743 w 1179868"/>
              <a:gd name="connsiteY1886" fmla="*/ 312153 h 838276"/>
              <a:gd name="connsiteX1887" fmla="*/ 668743 w 1179868"/>
              <a:gd name="connsiteY1887" fmla="*/ 313702 h 838276"/>
              <a:gd name="connsiteX1888" fmla="*/ 670255 w 1179868"/>
              <a:gd name="connsiteY1888" fmla="*/ 311378 h 838276"/>
              <a:gd name="connsiteX1889" fmla="*/ 675284 w 1179868"/>
              <a:gd name="connsiteY1889" fmla="*/ 313194 h 838276"/>
              <a:gd name="connsiteX1890" fmla="*/ 675538 w 1179868"/>
              <a:gd name="connsiteY1890" fmla="*/ 314743 h 838276"/>
              <a:gd name="connsiteX1891" fmla="*/ 673773 w 1179868"/>
              <a:gd name="connsiteY1891" fmla="*/ 316039 h 838276"/>
              <a:gd name="connsiteX1892" fmla="*/ 672769 w 1179868"/>
              <a:gd name="connsiteY1892" fmla="*/ 317855 h 838276"/>
              <a:gd name="connsiteX1893" fmla="*/ 674281 w 1179868"/>
              <a:gd name="connsiteY1893" fmla="*/ 318109 h 838276"/>
              <a:gd name="connsiteX1894" fmla="*/ 675284 w 1179868"/>
              <a:gd name="connsiteY1894" fmla="*/ 316039 h 838276"/>
              <a:gd name="connsiteX1895" fmla="*/ 677049 w 1179868"/>
              <a:gd name="connsiteY1895" fmla="*/ 314223 h 838276"/>
              <a:gd name="connsiteX1896" fmla="*/ 680072 w 1179868"/>
              <a:gd name="connsiteY1896" fmla="*/ 313702 h 838276"/>
              <a:gd name="connsiteX1897" fmla="*/ 682091 w 1179868"/>
              <a:gd name="connsiteY1897" fmla="*/ 314743 h 838276"/>
              <a:gd name="connsiteX1898" fmla="*/ 682840 w 1179868"/>
              <a:gd name="connsiteY1898" fmla="*/ 316560 h 838276"/>
              <a:gd name="connsiteX1899" fmla="*/ 685863 w 1179868"/>
              <a:gd name="connsiteY1899" fmla="*/ 319404 h 838276"/>
              <a:gd name="connsiteX1900" fmla="*/ 689140 w 1179868"/>
              <a:gd name="connsiteY1900" fmla="*/ 320446 h 838276"/>
              <a:gd name="connsiteX1901" fmla="*/ 689889 w 1179868"/>
              <a:gd name="connsiteY1901" fmla="*/ 321741 h 838276"/>
              <a:gd name="connsiteX1902" fmla="*/ 691908 w 1179868"/>
              <a:gd name="connsiteY1902" fmla="*/ 320700 h 838276"/>
              <a:gd name="connsiteX1903" fmla="*/ 692657 w 1179868"/>
              <a:gd name="connsiteY1903" fmla="*/ 321995 h 838276"/>
              <a:gd name="connsiteX1904" fmla="*/ 692416 w 1179868"/>
              <a:gd name="connsiteY1904" fmla="*/ 323291 h 838276"/>
              <a:gd name="connsiteX1905" fmla="*/ 694423 w 1179868"/>
              <a:gd name="connsiteY1905" fmla="*/ 325881 h 838276"/>
              <a:gd name="connsiteX1906" fmla="*/ 694677 w 1179868"/>
              <a:gd name="connsiteY1906" fmla="*/ 327431 h 838276"/>
              <a:gd name="connsiteX1907" fmla="*/ 695934 w 1179868"/>
              <a:gd name="connsiteY1907" fmla="*/ 333400 h 838276"/>
              <a:gd name="connsiteX1908" fmla="*/ 695680 w 1179868"/>
              <a:gd name="connsiteY1908" fmla="*/ 336245 h 838276"/>
              <a:gd name="connsiteX1909" fmla="*/ 695185 w 1179868"/>
              <a:gd name="connsiteY1909" fmla="*/ 337794 h 838276"/>
              <a:gd name="connsiteX1910" fmla="*/ 693927 w 1179868"/>
              <a:gd name="connsiteY1910" fmla="*/ 339610 h 838276"/>
              <a:gd name="connsiteX1911" fmla="*/ 688378 w 1179868"/>
              <a:gd name="connsiteY1911" fmla="*/ 339610 h 838276"/>
              <a:gd name="connsiteX1912" fmla="*/ 686371 w 1179868"/>
              <a:gd name="connsiteY1912" fmla="*/ 341426 h 838276"/>
              <a:gd name="connsiteX1913" fmla="*/ 684606 w 1179868"/>
              <a:gd name="connsiteY1913" fmla="*/ 342455 h 838276"/>
              <a:gd name="connsiteX1914" fmla="*/ 681837 w 1179868"/>
              <a:gd name="connsiteY1914" fmla="*/ 342722 h 838276"/>
              <a:gd name="connsiteX1915" fmla="*/ 676046 w 1179868"/>
              <a:gd name="connsiteY1915" fmla="*/ 341947 h 838276"/>
              <a:gd name="connsiteX1916" fmla="*/ 673773 w 1179868"/>
              <a:gd name="connsiteY1916" fmla="*/ 342722 h 838276"/>
              <a:gd name="connsiteX1917" fmla="*/ 671004 w 1179868"/>
              <a:gd name="connsiteY1917" fmla="*/ 341680 h 838276"/>
              <a:gd name="connsiteX1918" fmla="*/ 670001 w 1179868"/>
              <a:gd name="connsiteY1918" fmla="*/ 343496 h 838276"/>
              <a:gd name="connsiteX1919" fmla="*/ 672274 w 1179868"/>
              <a:gd name="connsiteY1919" fmla="*/ 347383 h 838276"/>
              <a:gd name="connsiteX1920" fmla="*/ 676300 w 1179868"/>
              <a:gd name="connsiteY1920" fmla="*/ 347129 h 838276"/>
              <a:gd name="connsiteX1921" fmla="*/ 676795 w 1179868"/>
              <a:gd name="connsiteY1921" fmla="*/ 348932 h 838276"/>
              <a:gd name="connsiteX1922" fmla="*/ 673773 w 1179868"/>
              <a:gd name="connsiteY1922" fmla="*/ 349973 h 838276"/>
              <a:gd name="connsiteX1923" fmla="*/ 671512 w 1179868"/>
              <a:gd name="connsiteY1923" fmla="*/ 348932 h 838276"/>
              <a:gd name="connsiteX1924" fmla="*/ 668489 w 1179868"/>
              <a:gd name="connsiteY1924" fmla="*/ 349453 h 838276"/>
              <a:gd name="connsiteX1925" fmla="*/ 667486 w 1179868"/>
              <a:gd name="connsiteY1925" fmla="*/ 354380 h 838276"/>
              <a:gd name="connsiteX1926" fmla="*/ 667486 w 1179868"/>
              <a:gd name="connsiteY1926" fmla="*/ 357225 h 838276"/>
              <a:gd name="connsiteX1927" fmla="*/ 668743 w 1179868"/>
              <a:gd name="connsiteY1927" fmla="*/ 365251 h 838276"/>
              <a:gd name="connsiteX1928" fmla="*/ 664463 w 1179868"/>
              <a:gd name="connsiteY1928" fmla="*/ 360070 h 838276"/>
              <a:gd name="connsiteX1929" fmla="*/ 662952 w 1179868"/>
              <a:gd name="connsiteY1929" fmla="*/ 360857 h 838276"/>
              <a:gd name="connsiteX1930" fmla="*/ 663206 w 1179868"/>
              <a:gd name="connsiteY1930" fmla="*/ 362661 h 838276"/>
              <a:gd name="connsiteX1931" fmla="*/ 661187 w 1179868"/>
              <a:gd name="connsiteY1931" fmla="*/ 364223 h 838276"/>
              <a:gd name="connsiteX1932" fmla="*/ 661187 w 1179868"/>
              <a:gd name="connsiteY1932" fmla="*/ 366293 h 838276"/>
              <a:gd name="connsiteX1933" fmla="*/ 660184 w 1179868"/>
              <a:gd name="connsiteY1933" fmla="*/ 368109 h 838276"/>
              <a:gd name="connsiteX1934" fmla="*/ 659930 w 1179868"/>
              <a:gd name="connsiteY1934" fmla="*/ 369404 h 838276"/>
              <a:gd name="connsiteX1935" fmla="*/ 655904 w 1179868"/>
              <a:gd name="connsiteY1935" fmla="*/ 369404 h 838276"/>
              <a:gd name="connsiteX1936" fmla="*/ 656653 w 1179868"/>
              <a:gd name="connsiteY1936" fmla="*/ 372249 h 838276"/>
              <a:gd name="connsiteX1937" fmla="*/ 657910 w 1179868"/>
              <a:gd name="connsiteY1937" fmla="*/ 373290 h 838276"/>
              <a:gd name="connsiteX1938" fmla="*/ 655396 w 1179868"/>
              <a:gd name="connsiteY1938" fmla="*/ 377951 h 838276"/>
              <a:gd name="connsiteX1939" fmla="*/ 649858 w 1179868"/>
              <a:gd name="connsiteY1939" fmla="*/ 382092 h 838276"/>
              <a:gd name="connsiteX1940" fmla="*/ 648347 w 1179868"/>
              <a:gd name="connsiteY1940" fmla="*/ 383908 h 838276"/>
              <a:gd name="connsiteX1941" fmla="*/ 642302 w 1179868"/>
              <a:gd name="connsiteY1941" fmla="*/ 384428 h 838276"/>
              <a:gd name="connsiteX1942" fmla="*/ 641045 w 1179868"/>
              <a:gd name="connsiteY1942" fmla="*/ 385724 h 838276"/>
              <a:gd name="connsiteX1943" fmla="*/ 646582 w 1179868"/>
              <a:gd name="connsiteY1943" fmla="*/ 390131 h 838276"/>
              <a:gd name="connsiteX1944" fmla="*/ 646582 w 1179868"/>
              <a:gd name="connsiteY1944" fmla="*/ 391680 h 838276"/>
              <a:gd name="connsiteX1945" fmla="*/ 645833 w 1179868"/>
              <a:gd name="connsiteY1945" fmla="*/ 394792 h 838276"/>
              <a:gd name="connsiteX1946" fmla="*/ 645325 w 1179868"/>
              <a:gd name="connsiteY1946" fmla="*/ 398411 h 838276"/>
              <a:gd name="connsiteX1947" fmla="*/ 644575 w 1179868"/>
              <a:gd name="connsiteY1947" fmla="*/ 399973 h 838276"/>
              <a:gd name="connsiteX1948" fmla="*/ 641807 w 1179868"/>
              <a:gd name="connsiteY1948" fmla="*/ 401002 h 838276"/>
              <a:gd name="connsiteX1949" fmla="*/ 642302 w 1179868"/>
              <a:gd name="connsiteY1949" fmla="*/ 407479 h 838276"/>
              <a:gd name="connsiteX1950" fmla="*/ 641299 w 1179868"/>
              <a:gd name="connsiteY1950" fmla="*/ 410070 h 838276"/>
              <a:gd name="connsiteX1951" fmla="*/ 639533 w 1179868"/>
              <a:gd name="connsiteY1951" fmla="*/ 410336 h 838276"/>
              <a:gd name="connsiteX1952" fmla="*/ 638784 w 1179868"/>
              <a:gd name="connsiteY1952" fmla="*/ 411632 h 838276"/>
              <a:gd name="connsiteX1953" fmla="*/ 639787 w 1179868"/>
              <a:gd name="connsiteY1953" fmla="*/ 415772 h 838276"/>
              <a:gd name="connsiteX1954" fmla="*/ 639038 w 1179868"/>
              <a:gd name="connsiteY1954" fmla="*/ 422770 h 838276"/>
              <a:gd name="connsiteX1955" fmla="*/ 638784 w 1179868"/>
              <a:gd name="connsiteY1955" fmla="*/ 425361 h 838276"/>
              <a:gd name="connsiteX1956" fmla="*/ 637768 w 1179868"/>
              <a:gd name="connsiteY1956" fmla="*/ 433908 h 838276"/>
              <a:gd name="connsiteX1957" fmla="*/ 637768 w 1179868"/>
              <a:gd name="connsiteY1957" fmla="*/ 440893 h 838276"/>
              <a:gd name="connsiteX1958" fmla="*/ 638276 w 1179868"/>
              <a:gd name="connsiteY1958" fmla="*/ 445046 h 838276"/>
              <a:gd name="connsiteX1959" fmla="*/ 638276 w 1179868"/>
              <a:gd name="connsiteY1959" fmla="*/ 447890 h 838276"/>
              <a:gd name="connsiteX1960" fmla="*/ 635761 w 1179868"/>
              <a:gd name="connsiteY1960" fmla="*/ 452551 h 838276"/>
              <a:gd name="connsiteX1961" fmla="*/ 637768 w 1179868"/>
              <a:gd name="connsiteY1961" fmla="*/ 453072 h 838276"/>
              <a:gd name="connsiteX1962" fmla="*/ 638784 w 1179868"/>
              <a:gd name="connsiteY1962" fmla="*/ 455409 h 838276"/>
              <a:gd name="connsiteX1963" fmla="*/ 640791 w 1179868"/>
              <a:gd name="connsiteY1963" fmla="*/ 458508 h 838276"/>
              <a:gd name="connsiteX1964" fmla="*/ 642302 w 1179868"/>
              <a:gd name="connsiteY1964" fmla="*/ 460070 h 838276"/>
              <a:gd name="connsiteX1965" fmla="*/ 642556 w 1179868"/>
              <a:gd name="connsiteY1965" fmla="*/ 460070 h 838276"/>
              <a:gd name="connsiteX1966" fmla="*/ 644067 w 1179868"/>
              <a:gd name="connsiteY1966" fmla="*/ 459028 h 838276"/>
              <a:gd name="connsiteX1967" fmla="*/ 644321 w 1179868"/>
              <a:gd name="connsiteY1967" fmla="*/ 460844 h 838276"/>
              <a:gd name="connsiteX1968" fmla="*/ 644575 w 1179868"/>
              <a:gd name="connsiteY1968" fmla="*/ 466801 h 838276"/>
              <a:gd name="connsiteX1969" fmla="*/ 645579 w 1179868"/>
              <a:gd name="connsiteY1969" fmla="*/ 465505 h 838276"/>
              <a:gd name="connsiteX1970" fmla="*/ 645579 w 1179868"/>
              <a:gd name="connsiteY1970" fmla="*/ 459803 h 838276"/>
              <a:gd name="connsiteX1971" fmla="*/ 646582 w 1179868"/>
              <a:gd name="connsiteY1971" fmla="*/ 459028 h 838276"/>
              <a:gd name="connsiteX1972" fmla="*/ 653630 w 1179868"/>
              <a:gd name="connsiteY1972" fmla="*/ 459028 h 838276"/>
              <a:gd name="connsiteX1973" fmla="*/ 654900 w 1179868"/>
              <a:gd name="connsiteY1973" fmla="*/ 460070 h 838276"/>
              <a:gd name="connsiteX1974" fmla="*/ 656653 w 1179868"/>
              <a:gd name="connsiteY1974" fmla="*/ 460070 h 838276"/>
              <a:gd name="connsiteX1975" fmla="*/ 657910 w 1179868"/>
              <a:gd name="connsiteY1975" fmla="*/ 459549 h 838276"/>
              <a:gd name="connsiteX1976" fmla="*/ 660184 w 1179868"/>
              <a:gd name="connsiteY1976" fmla="*/ 460844 h 838276"/>
              <a:gd name="connsiteX1977" fmla="*/ 660692 w 1179868"/>
              <a:gd name="connsiteY1977" fmla="*/ 462394 h 838276"/>
              <a:gd name="connsiteX1978" fmla="*/ 661695 w 1179868"/>
              <a:gd name="connsiteY1978" fmla="*/ 469391 h 838276"/>
              <a:gd name="connsiteX1979" fmla="*/ 666229 w 1179868"/>
              <a:gd name="connsiteY1979" fmla="*/ 480796 h 838276"/>
              <a:gd name="connsiteX1980" fmla="*/ 666229 w 1179868"/>
              <a:gd name="connsiteY1980" fmla="*/ 485978 h 838276"/>
              <a:gd name="connsiteX1981" fmla="*/ 666724 w 1179868"/>
              <a:gd name="connsiteY1981" fmla="*/ 489597 h 838276"/>
              <a:gd name="connsiteX1982" fmla="*/ 669747 w 1179868"/>
              <a:gd name="connsiteY1982" fmla="*/ 494525 h 838276"/>
              <a:gd name="connsiteX1983" fmla="*/ 670255 w 1179868"/>
              <a:gd name="connsiteY1983" fmla="*/ 501510 h 838276"/>
              <a:gd name="connsiteX1984" fmla="*/ 670001 w 1179868"/>
              <a:gd name="connsiteY1984" fmla="*/ 503593 h 838276"/>
              <a:gd name="connsiteX1985" fmla="*/ 669251 w 1179868"/>
              <a:gd name="connsiteY1985" fmla="*/ 505917 h 838276"/>
              <a:gd name="connsiteX1986" fmla="*/ 667232 w 1179868"/>
              <a:gd name="connsiteY1986" fmla="*/ 507479 h 838276"/>
              <a:gd name="connsiteX1987" fmla="*/ 665721 w 1179868"/>
              <a:gd name="connsiteY1987" fmla="*/ 508774 h 838276"/>
              <a:gd name="connsiteX1988" fmla="*/ 665975 w 1179868"/>
              <a:gd name="connsiteY1988" fmla="*/ 509282 h 838276"/>
              <a:gd name="connsiteX1989" fmla="*/ 671258 w 1179868"/>
              <a:gd name="connsiteY1989" fmla="*/ 506437 h 838276"/>
              <a:gd name="connsiteX1990" fmla="*/ 671258 w 1179868"/>
              <a:gd name="connsiteY1990" fmla="*/ 508774 h 838276"/>
              <a:gd name="connsiteX1991" fmla="*/ 672274 w 1179868"/>
              <a:gd name="connsiteY1991" fmla="*/ 508774 h 838276"/>
              <a:gd name="connsiteX1992" fmla="*/ 676300 w 1179868"/>
              <a:gd name="connsiteY1992" fmla="*/ 505663 h 838276"/>
              <a:gd name="connsiteX1993" fmla="*/ 688378 w 1179868"/>
              <a:gd name="connsiteY1993" fmla="*/ 499960 h 838276"/>
              <a:gd name="connsiteX1994" fmla="*/ 693927 w 1179868"/>
              <a:gd name="connsiteY1994" fmla="*/ 501510 h 838276"/>
              <a:gd name="connsiteX1995" fmla="*/ 695426 w 1179868"/>
              <a:gd name="connsiteY1995" fmla="*/ 503072 h 838276"/>
              <a:gd name="connsiteX1996" fmla="*/ 698449 w 1179868"/>
              <a:gd name="connsiteY1996" fmla="*/ 504621 h 838276"/>
              <a:gd name="connsiteX1997" fmla="*/ 699719 w 1179868"/>
              <a:gd name="connsiteY1997" fmla="*/ 506958 h 838276"/>
              <a:gd name="connsiteX1998" fmla="*/ 703999 w 1179868"/>
              <a:gd name="connsiteY1998" fmla="*/ 508774 h 838276"/>
              <a:gd name="connsiteX1999" fmla="*/ 710285 w 1179868"/>
              <a:gd name="connsiteY1999" fmla="*/ 511873 h 838276"/>
              <a:gd name="connsiteX2000" fmla="*/ 715581 w 1179868"/>
              <a:gd name="connsiteY2000" fmla="*/ 512140 h 838276"/>
              <a:gd name="connsiteX2001" fmla="*/ 716838 w 1179868"/>
              <a:gd name="connsiteY2001" fmla="*/ 512914 h 838276"/>
              <a:gd name="connsiteX2002" fmla="*/ 726401 w 1179868"/>
              <a:gd name="connsiteY2002" fmla="*/ 519645 h 838276"/>
              <a:gd name="connsiteX2003" fmla="*/ 730173 w 1179868"/>
              <a:gd name="connsiteY2003" fmla="*/ 521207 h 838276"/>
              <a:gd name="connsiteX2004" fmla="*/ 735215 w 1179868"/>
              <a:gd name="connsiteY2004" fmla="*/ 529234 h 838276"/>
              <a:gd name="connsiteX2005" fmla="*/ 736219 w 1179868"/>
              <a:gd name="connsiteY2005" fmla="*/ 530783 h 838276"/>
              <a:gd name="connsiteX2006" fmla="*/ 735964 w 1179868"/>
              <a:gd name="connsiteY2006" fmla="*/ 532599 h 838276"/>
              <a:gd name="connsiteX2007" fmla="*/ 737476 w 1179868"/>
              <a:gd name="connsiteY2007" fmla="*/ 533895 h 838276"/>
              <a:gd name="connsiteX2008" fmla="*/ 738733 w 1179868"/>
              <a:gd name="connsiteY2008" fmla="*/ 532853 h 838276"/>
              <a:gd name="connsiteX2009" fmla="*/ 740003 w 1179868"/>
              <a:gd name="connsiteY2009" fmla="*/ 533641 h 838276"/>
              <a:gd name="connsiteX2010" fmla="*/ 741006 w 1179868"/>
              <a:gd name="connsiteY2010" fmla="*/ 534936 h 838276"/>
              <a:gd name="connsiteX2011" fmla="*/ 742772 w 1179868"/>
              <a:gd name="connsiteY2011" fmla="*/ 535190 h 838276"/>
              <a:gd name="connsiteX2012" fmla="*/ 744778 w 1179868"/>
              <a:gd name="connsiteY2012" fmla="*/ 534936 h 838276"/>
              <a:gd name="connsiteX2013" fmla="*/ 746798 w 1179868"/>
              <a:gd name="connsiteY2013" fmla="*/ 535190 h 838276"/>
              <a:gd name="connsiteX2014" fmla="*/ 749820 w 1179868"/>
              <a:gd name="connsiteY2014" fmla="*/ 537781 h 838276"/>
              <a:gd name="connsiteX2015" fmla="*/ 760387 w 1179868"/>
              <a:gd name="connsiteY2015" fmla="*/ 541147 h 838276"/>
              <a:gd name="connsiteX2016" fmla="*/ 763409 w 1179868"/>
              <a:gd name="connsiteY2016" fmla="*/ 543737 h 838276"/>
              <a:gd name="connsiteX2017" fmla="*/ 764171 w 1179868"/>
              <a:gd name="connsiteY2017" fmla="*/ 545553 h 838276"/>
              <a:gd name="connsiteX2018" fmla="*/ 768197 w 1179868"/>
              <a:gd name="connsiteY2018" fmla="*/ 548144 h 838276"/>
              <a:gd name="connsiteX2019" fmla="*/ 768451 w 1179868"/>
              <a:gd name="connsiteY2019" fmla="*/ 549693 h 838276"/>
              <a:gd name="connsiteX2020" fmla="*/ 766940 w 1179868"/>
              <a:gd name="connsiteY2020" fmla="*/ 553580 h 838276"/>
              <a:gd name="connsiteX2021" fmla="*/ 765936 w 1179868"/>
              <a:gd name="connsiteY2021" fmla="*/ 556691 h 838276"/>
              <a:gd name="connsiteX2022" fmla="*/ 763663 w 1179868"/>
              <a:gd name="connsiteY2022" fmla="*/ 561873 h 838276"/>
              <a:gd name="connsiteX2023" fmla="*/ 766940 w 1179868"/>
              <a:gd name="connsiteY2023" fmla="*/ 556437 h 838276"/>
              <a:gd name="connsiteX2024" fmla="*/ 768197 w 1179868"/>
              <a:gd name="connsiteY2024" fmla="*/ 553326 h 838276"/>
              <a:gd name="connsiteX2025" fmla="*/ 769454 w 1179868"/>
              <a:gd name="connsiteY2025" fmla="*/ 550989 h 838276"/>
              <a:gd name="connsiteX2026" fmla="*/ 783551 w 1179868"/>
              <a:gd name="connsiteY2026" fmla="*/ 550735 h 838276"/>
              <a:gd name="connsiteX2027" fmla="*/ 790359 w 1179868"/>
              <a:gd name="connsiteY2027" fmla="*/ 552284 h 838276"/>
              <a:gd name="connsiteX2028" fmla="*/ 795642 w 1179868"/>
              <a:gd name="connsiteY2028" fmla="*/ 551776 h 838276"/>
              <a:gd name="connsiteX2029" fmla="*/ 797153 w 1179868"/>
              <a:gd name="connsiteY2029" fmla="*/ 552030 h 838276"/>
              <a:gd name="connsiteX2030" fmla="*/ 798410 w 1179868"/>
              <a:gd name="connsiteY2030" fmla="*/ 550989 h 838276"/>
              <a:gd name="connsiteX2031" fmla="*/ 801179 w 1179868"/>
              <a:gd name="connsiteY2031" fmla="*/ 551776 h 838276"/>
              <a:gd name="connsiteX2032" fmla="*/ 801941 w 1179868"/>
              <a:gd name="connsiteY2032" fmla="*/ 553580 h 838276"/>
              <a:gd name="connsiteX2033" fmla="*/ 803948 w 1179868"/>
              <a:gd name="connsiteY2033" fmla="*/ 553326 h 838276"/>
              <a:gd name="connsiteX2034" fmla="*/ 806475 w 1179868"/>
              <a:gd name="connsiteY2034" fmla="*/ 554354 h 838276"/>
              <a:gd name="connsiteX2035" fmla="*/ 808227 w 1179868"/>
              <a:gd name="connsiteY2035" fmla="*/ 555650 h 838276"/>
              <a:gd name="connsiteX2036" fmla="*/ 809739 w 1179868"/>
              <a:gd name="connsiteY2036" fmla="*/ 554621 h 838276"/>
              <a:gd name="connsiteX2037" fmla="*/ 810996 w 1179868"/>
              <a:gd name="connsiteY2037" fmla="*/ 560831 h 838276"/>
              <a:gd name="connsiteX2038" fmla="*/ 810501 w 1179868"/>
              <a:gd name="connsiteY2038" fmla="*/ 569645 h 838276"/>
              <a:gd name="connsiteX2039" fmla="*/ 809244 w 1179868"/>
              <a:gd name="connsiteY2039" fmla="*/ 574306 h 838276"/>
              <a:gd name="connsiteX2040" fmla="*/ 808989 w 1179868"/>
              <a:gd name="connsiteY2040" fmla="*/ 578967 h 838276"/>
              <a:gd name="connsiteX2041" fmla="*/ 810501 w 1179868"/>
              <a:gd name="connsiteY2041" fmla="*/ 581824 h 838276"/>
              <a:gd name="connsiteX2042" fmla="*/ 810996 w 1179868"/>
              <a:gd name="connsiteY2042" fmla="*/ 584923 h 838276"/>
              <a:gd name="connsiteX2043" fmla="*/ 810996 w 1179868"/>
              <a:gd name="connsiteY2043" fmla="*/ 590880 h 838276"/>
              <a:gd name="connsiteX2044" fmla="*/ 812012 w 1179868"/>
              <a:gd name="connsiteY2044" fmla="*/ 599439 h 838276"/>
              <a:gd name="connsiteX2045" fmla="*/ 810501 w 1179868"/>
              <a:gd name="connsiteY2045" fmla="*/ 601243 h 838276"/>
              <a:gd name="connsiteX2046" fmla="*/ 810501 w 1179868"/>
              <a:gd name="connsiteY2046" fmla="*/ 606425 h 838276"/>
              <a:gd name="connsiteX2047" fmla="*/ 811504 w 1179868"/>
              <a:gd name="connsiteY2047" fmla="*/ 608240 h 838276"/>
              <a:gd name="connsiteX2048" fmla="*/ 812761 w 1179868"/>
              <a:gd name="connsiteY2048" fmla="*/ 609282 h 838276"/>
              <a:gd name="connsiteX2049" fmla="*/ 813269 w 1179868"/>
              <a:gd name="connsiteY2049" fmla="*/ 610831 h 838276"/>
              <a:gd name="connsiteX2050" fmla="*/ 815530 w 1179868"/>
              <a:gd name="connsiteY2050" fmla="*/ 613676 h 838276"/>
              <a:gd name="connsiteX2051" fmla="*/ 817549 w 1179868"/>
              <a:gd name="connsiteY2051" fmla="*/ 614718 h 838276"/>
              <a:gd name="connsiteX2052" fmla="*/ 819556 w 1179868"/>
              <a:gd name="connsiteY2052" fmla="*/ 617054 h 838276"/>
              <a:gd name="connsiteX2053" fmla="*/ 820572 w 1179868"/>
              <a:gd name="connsiteY2053" fmla="*/ 619899 h 838276"/>
              <a:gd name="connsiteX2054" fmla="*/ 822579 w 1179868"/>
              <a:gd name="connsiteY2054" fmla="*/ 622236 h 838276"/>
              <a:gd name="connsiteX2055" fmla="*/ 822579 w 1179868"/>
              <a:gd name="connsiteY2055" fmla="*/ 623011 h 838276"/>
              <a:gd name="connsiteX2056" fmla="*/ 819061 w 1179868"/>
              <a:gd name="connsiteY2056" fmla="*/ 623265 h 838276"/>
              <a:gd name="connsiteX2057" fmla="*/ 814273 w 1179868"/>
              <a:gd name="connsiteY2057" fmla="*/ 626376 h 838276"/>
              <a:gd name="connsiteX2058" fmla="*/ 813015 w 1179868"/>
              <a:gd name="connsiteY2058" fmla="*/ 627672 h 838276"/>
              <a:gd name="connsiteX2059" fmla="*/ 813015 w 1179868"/>
              <a:gd name="connsiteY2059" fmla="*/ 628192 h 838276"/>
              <a:gd name="connsiteX2060" fmla="*/ 821321 w 1179868"/>
              <a:gd name="connsiteY2060" fmla="*/ 625855 h 838276"/>
              <a:gd name="connsiteX2061" fmla="*/ 823848 w 1179868"/>
              <a:gd name="connsiteY2061" fmla="*/ 626122 h 838276"/>
              <a:gd name="connsiteX2062" fmla="*/ 825601 w 1179868"/>
              <a:gd name="connsiteY2062" fmla="*/ 627151 h 838276"/>
              <a:gd name="connsiteX2063" fmla="*/ 832650 w 1179868"/>
              <a:gd name="connsiteY2063" fmla="*/ 634669 h 838276"/>
              <a:gd name="connsiteX2064" fmla="*/ 833920 w 1179868"/>
              <a:gd name="connsiteY2064" fmla="*/ 636993 h 838276"/>
              <a:gd name="connsiteX2065" fmla="*/ 835177 w 1179868"/>
              <a:gd name="connsiteY2065" fmla="*/ 641654 h 838276"/>
              <a:gd name="connsiteX2066" fmla="*/ 834415 w 1179868"/>
              <a:gd name="connsiteY2066" fmla="*/ 643991 h 838276"/>
              <a:gd name="connsiteX2067" fmla="*/ 828128 w 1179868"/>
              <a:gd name="connsiteY2067" fmla="*/ 651243 h 838276"/>
              <a:gd name="connsiteX2068" fmla="*/ 834415 w 1179868"/>
              <a:gd name="connsiteY2068" fmla="*/ 646328 h 838276"/>
              <a:gd name="connsiteX2069" fmla="*/ 835431 w 1179868"/>
              <a:gd name="connsiteY2069" fmla="*/ 644512 h 838276"/>
              <a:gd name="connsiteX2070" fmla="*/ 836688 w 1179868"/>
              <a:gd name="connsiteY2070" fmla="*/ 644512 h 838276"/>
              <a:gd name="connsiteX2071" fmla="*/ 840206 w 1179868"/>
              <a:gd name="connsiteY2071" fmla="*/ 647623 h 838276"/>
              <a:gd name="connsiteX2072" fmla="*/ 841971 w 1179868"/>
              <a:gd name="connsiteY2072" fmla="*/ 647877 h 838276"/>
              <a:gd name="connsiteX2073" fmla="*/ 845743 w 1179868"/>
              <a:gd name="connsiteY2073" fmla="*/ 650722 h 838276"/>
              <a:gd name="connsiteX2074" fmla="*/ 846759 w 1179868"/>
              <a:gd name="connsiteY2074" fmla="*/ 649947 h 838276"/>
              <a:gd name="connsiteX2075" fmla="*/ 845997 w 1179868"/>
              <a:gd name="connsiteY2075" fmla="*/ 642950 h 838276"/>
              <a:gd name="connsiteX2076" fmla="*/ 846759 w 1179868"/>
              <a:gd name="connsiteY2076" fmla="*/ 641400 h 838276"/>
              <a:gd name="connsiteX2077" fmla="*/ 848512 w 1179868"/>
              <a:gd name="connsiteY2077" fmla="*/ 641400 h 838276"/>
              <a:gd name="connsiteX2078" fmla="*/ 848512 w 1179868"/>
              <a:gd name="connsiteY2078" fmla="*/ 639851 h 838276"/>
              <a:gd name="connsiteX2079" fmla="*/ 848766 w 1179868"/>
              <a:gd name="connsiteY2079" fmla="*/ 638289 h 838276"/>
              <a:gd name="connsiteX2080" fmla="*/ 850785 w 1179868"/>
              <a:gd name="connsiteY2080" fmla="*/ 637514 h 838276"/>
              <a:gd name="connsiteX2081" fmla="*/ 852551 w 1179868"/>
              <a:gd name="connsiteY2081" fmla="*/ 637514 h 838276"/>
              <a:gd name="connsiteX2082" fmla="*/ 852551 w 1179868"/>
              <a:gd name="connsiteY2082" fmla="*/ 638809 h 838276"/>
              <a:gd name="connsiteX2083" fmla="*/ 855814 w 1179868"/>
              <a:gd name="connsiteY2083" fmla="*/ 641146 h 838276"/>
              <a:gd name="connsiteX2084" fmla="*/ 856576 w 1179868"/>
              <a:gd name="connsiteY2084" fmla="*/ 646328 h 838276"/>
              <a:gd name="connsiteX2085" fmla="*/ 858088 w 1179868"/>
              <a:gd name="connsiteY2085" fmla="*/ 645807 h 838276"/>
              <a:gd name="connsiteX2086" fmla="*/ 859853 w 1179868"/>
              <a:gd name="connsiteY2086" fmla="*/ 644245 h 838276"/>
              <a:gd name="connsiteX2087" fmla="*/ 859853 w 1179868"/>
              <a:gd name="connsiteY2087" fmla="*/ 642696 h 838276"/>
              <a:gd name="connsiteX2088" fmla="*/ 860856 w 1179868"/>
              <a:gd name="connsiteY2088" fmla="*/ 641654 h 838276"/>
              <a:gd name="connsiteX2089" fmla="*/ 861110 w 1179868"/>
              <a:gd name="connsiteY2089" fmla="*/ 639851 h 838276"/>
              <a:gd name="connsiteX2090" fmla="*/ 859091 w 1179868"/>
              <a:gd name="connsiteY2090" fmla="*/ 639330 h 838276"/>
              <a:gd name="connsiteX2091" fmla="*/ 856322 w 1179868"/>
              <a:gd name="connsiteY2091" fmla="*/ 634669 h 838276"/>
              <a:gd name="connsiteX2092" fmla="*/ 855814 w 1179868"/>
              <a:gd name="connsiteY2092" fmla="*/ 632853 h 838276"/>
              <a:gd name="connsiteX2093" fmla="*/ 859091 w 1179868"/>
              <a:gd name="connsiteY2093" fmla="*/ 632586 h 838276"/>
              <a:gd name="connsiteX2094" fmla="*/ 859091 w 1179868"/>
              <a:gd name="connsiteY2094" fmla="*/ 631291 h 838276"/>
              <a:gd name="connsiteX2095" fmla="*/ 861110 w 1179868"/>
              <a:gd name="connsiteY2095" fmla="*/ 629996 h 838276"/>
              <a:gd name="connsiteX2096" fmla="*/ 862114 w 1179868"/>
              <a:gd name="connsiteY2096" fmla="*/ 627151 h 838276"/>
              <a:gd name="connsiteX2097" fmla="*/ 863371 w 1179868"/>
              <a:gd name="connsiteY2097" fmla="*/ 625602 h 838276"/>
              <a:gd name="connsiteX2098" fmla="*/ 864882 w 1179868"/>
              <a:gd name="connsiteY2098" fmla="*/ 624306 h 838276"/>
              <a:gd name="connsiteX2099" fmla="*/ 869670 w 1179868"/>
              <a:gd name="connsiteY2099" fmla="*/ 624560 h 838276"/>
              <a:gd name="connsiteX2100" fmla="*/ 871181 w 1179868"/>
              <a:gd name="connsiteY2100" fmla="*/ 623531 h 838276"/>
              <a:gd name="connsiteX2101" fmla="*/ 871181 w 1179868"/>
              <a:gd name="connsiteY2101" fmla="*/ 623011 h 838276"/>
              <a:gd name="connsiteX2102" fmla="*/ 867155 w 1179868"/>
              <a:gd name="connsiteY2102" fmla="*/ 623531 h 838276"/>
              <a:gd name="connsiteX2103" fmla="*/ 865136 w 1179868"/>
              <a:gd name="connsiteY2103" fmla="*/ 623265 h 838276"/>
              <a:gd name="connsiteX2104" fmla="*/ 863371 w 1179868"/>
              <a:gd name="connsiteY2104" fmla="*/ 621715 h 838276"/>
              <a:gd name="connsiteX2105" fmla="*/ 862863 w 1179868"/>
              <a:gd name="connsiteY2105" fmla="*/ 619378 h 838276"/>
              <a:gd name="connsiteX2106" fmla="*/ 862114 w 1179868"/>
              <a:gd name="connsiteY2106" fmla="*/ 618350 h 838276"/>
              <a:gd name="connsiteX2107" fmla="*/ 860348 w 1179868"/>
              <a:gd name="connsiteY2107" fmla="*/ 617308 h 838276"/>
              <a:gd name="connsiteX2108" fmla="*/ 858837 w 1179868"/>
              <a:gd name="connsiteY2108" fmla="*/ 612381 h 838276"/>
              <a:gd name="connsiteX2109" fmla="*/ 859599 w 1179868"/>
              <a:gd name="connsiteY2109" fmla="*/ 611606 h 838276"/>
              <a:gd name="connsiteX2110" fmla="*/ 859853 w 1179868"/>
              <a:gd name="connsiteY2110" fmla="*/ 610311 h 838276"/>
              <a:gd name="connsiteX2111" fmla="*/ 858837 w 1179868"/>
              <a:gd name="connsiteY2111" fmla="*/ 609536 h 838276"/>
              <a:gd name="connsiteX2112" fmla="*/ 857834 w 1179868"/>
              <a:gd name="connsiteY2112" fmla="*/ 598144 h 838276"/>
              <a:gd name="connsiteX2113" fmla="*/ 857084 w 1179868"/>
              <a:gd name="connsiteY2113" fmla="*/ 595553 h 838276"/>
              <a:gd name="connsiteX2114" fmla="*/ 856830 w 1179868"/>
              <a:gd name="connsiteY2114" fmla="*/ 589076 h 838276"/>
              <a:gd name="connsiteX2115" fmla="*/ 857084 w 1179868"/>
              <a:gd name="connsiteY2115" fmla="*/ 586485 h 838276"/>
              <a:gd name="connsiteX2116" fmla="*/ 856576 w 1179868"/>
              <a:gd name="connsiteY2116" fmla="*/ 583120 h 838276"/>
              <a:gd name="connsiteX2117" fmla="*/ 855814 w 1179868"/>
              <a:gd name="connsiteY2117" fmla="*/ 580783 h 838276"/>
              <a:gd name="connsiteX2118" fmla="*/ 853808 w 1179868"/>
              <a:gd name="connsiteY2118" fmla="*/ 578192 h 838276"/>
              <a:gd name="connsiteX2119" fmla="*/ 850785 w 1179868"/>
              <a:gd name="connsiteY2119" fmla="*/ 571461 h 838276"/>
              <a:gd name="connsiteX2120" fmla="*/ 849528 w 1179868"/>
              <a:gd name="connsiteY2120" fmla="*/ 569899 h 838276"/>
              <a:gd name="connsiteX2121" fmla="*/ 847509 w 1179868"/>
              <a:gd name="connsiteY2121" fmla="*/ 569124 h 838276"/>
              <a:gd name="connsiteX2122" fmla="*/ 846251 w 1179868"/>
              <a:gd name="connsiteY2122" fmla="*/ 568604 h 838276"/>
              <a:gd name="connsiteX2123" fmla="*/ 851039 w 1179868"/>
              <a:gd name="connsiteY2123" fmla="*/ 566280 h 838276"/>
              <a:gd name="connsiteX2124" fmla="*/ 857834 w 1179868"/>
              <a:gd name="connsiteY2124" fmla="*/ 561873 h 838276"/>
              <a:gd name="connsiteX2125" fmla="*/ 861606 w 1179868"/>
              <a:gd name="connsiteY2125" fmla="*/ 560057 h 838276"/>
              <a:gd name="connsiteX2126" fmla="*/ 868413 w 1179868"/>
              <a:gd name="connsiteY2126" fmla="*/ 554354 h 838276"/>
              <a:gd name="connsiteX2127" fmla="*/ 871435 w 1179868"/>
              <a:gd name="connsiteY2127" fmla="*/ 552284 h 838276"/>
              <a:gd name="connsiteX2128" fmla="*/ 875207 w 1179868"/>
              <a:gd name="connsiteY2128" fmla="*/ 548919 h 838276"/>
              <a:gd name="connsiteX2129" fmla="*/ 878484 w 1179868"/>
              <a:gd name="connsiteY2129" fmla="*/ 545033 h 838276"/>
              <a:gd name="connsiteX2130" fmla="*/ 875207 w 1179868"/>
              <a:gd name="connsiteY2130" fmla="*/ 547623 h 838276"/>
              <a:gd name="connsiteX2131" fmla="*/ 879233 w 1179868"/>
              <a:gd name="connsiteY2131" fmla="*/ 541921 h 838276"/>
              <a:gd name="connsiteX2132" fmla="*/ 884516 w 1179868"/>
              <a:gd name="connsiteY2132" fmla="*/ 532345 h 838276"/>
              <a:gd name="connsiteX2133" fmla="*/ 886028 w 1179868"/>
              <a:gd name="connsiteY2133" fmla="*/ 528713 h 838276"/>
              <a:gd name="connsiteX2134" fmla="*/ 887298 w 1179868"/>
              <a:gd name="connsiteY2134" fmla="*/ 527418 h 838276"/>
              <a:gd name="connsiteX2135" fmla="*/ 889304 w 1179868"/>
              <a:gd name="connsiteY2135" fmla="*/ 527938 h 838276"/>
              <a:gd name="connsiteX2136" fmla="*/ 891578 w 1179868"/>
              <a:gd name="connsiteY2136" fmla="*/ 529755 h 838276"/>
              <a:gd name="connsiteX2137" fmla="*/ 894092 w 1179868"/>
              <a:gd name="connsiteY2137" fmla="*/ 528459 h 838276"/>
              <a:gd name="connsiteX2138" fmla="*/ 894841 w 1179868"/>
              <a:gd name="connsiteY2138" fmla="*/ 526389 h 838276"/>
              <a:gd name="connsiteX2139" fmla="*/ 893330 w 1179868"/>
              <a:gd name="connsiteY2139" fmla="*/ 525868 h 838276"/>
              <a:gd name="connsiteX2140" fmla="*/ 892073 w 1179868"/>
              <a:gd name="connsiteY2140" fmla="*/ 519912 h 838276"/>
              <a:gd name="connsiteX2141" fmla="*/ 891324 w 1179868"/>
              <a:gd name="connsiteY2141" fmla="*/ 518350 h 838276"/>
              <a:gd name="connsiteX2142" fmla="*/ 889050 w 1179868"/>
              <a:gd name="connsiteY2142" fmla="*/ 523798 h 838276"/>
              <a:gd name="connsiteX2143" fmla="*/ 888047 w 1179868"/>
              <a:gd name="connsiteY2143" fmla="*/ 525868 h 838276"/>
              <a:gd name="connsiteX2144" fmla="*/ 887539 w 1179868"/>
              <a:gd name="connsiteY2144" fmla="*/ 525094 h 838276"/>
              <a:gd name="connsiteX2145" fmla="*/ 887298 w 1179868"/>
              <a:gd name="connsiteY2145" fmla="*/ 519391 h 838276"/>
              <a:gd name="connsiteX2146" fmla="*/ 886536 w 1179868"/>
              <a:gd name="connsiteY2146" fmla="*/ 512914 h 838276"/>
              <a:gd name="connsiteX2147" fmla="*/ 885532 w 1179868"/>
              <a:gd name="connsiteY2147" fmla="*/ 507479 h 838276"/>
              <a:gd name="connsiteX2148" fmla="*/ 884770 w 1179868"/>
              <a:gd name="connsiteY2148" fmla="*/ 505917 h 838276"/>
              <a:gd name="connsiteX2149" fmla="*/ 884021 w 1179868"/>
              <a:gd name="connsiteY2149" fmla="*/ 504367 h 838276"/>
              <a:gd name="connsiteX2150" fmla="*/ 883767 w 1179868"/>
              <a:gd name="connsiteY2150" fmla="*/ 499186 h 838276"/>
              <a:gd name="connsiteX2151" fmla="*/ 881252 w 1179868"/>
              <a:gd name="connsiteY2151" fmla="*/ 490118 h 838276"/>
              <a:gd name="connsiteX2152" fmla="*/ 879233 w 1179868"/>
              <a:gd name="connsiteY2152" fmla="*/ 482091 h 838276"/>
              <a:gd name="connsiteX2153" fmla="*/ 878738 w 1179868"/>
              <a:gd name="connsiteY2153" fmla="*/ 478980 h 838276"/>
              <a:gd name="connsiteX2154" fmla="*/ 876973 w 1179868"/>
              <a:gd name="connsiteY2154" fmla="*/ 475348 h 838276"/>
              <a:gd name="connsiteX2155" fmla="*/ 876973 w 1179868"/>
              <a:gd name="connsiteY2155" fmla="*/ 473798 h 838276"/>
              <a:gd name="connsiteX2156" fmla="*/ 876719 w 1179868"/>
              <a:gd name="connsiteY2156" fmla="*/ 472757 h 838276"/>
              <a:gd name="connsiteX2157" fmla="*/ 874204 w 1179868"/>
              <a:gd name="connsiteY2157" fmla="*/ 473024 h 838276"/>
              <a:gd name="connsiteX2158" fmla="*/ 869670 w 1179868"/>
              <a:gd name="connsiteY2158" fmla="*/ 470166 h 838276"/>
              <a:gd name="connsiteX2159" fmla="*/ 868413 w 1179868"/>
              <a:gd name="connsiteY2159" fmla="*/ 468617 h 838276"/>
              <a:gd name="connsiteX2160" fmla="*/ 863117 w 1179868"/>
              <a:gd name="connsiteY2160" fmla="*/ 464477 h 838276"/>
              <a:gd name="connsiteX2161" fmla="*/ 859345 w 1179868"/>
              <a:gd name="connsiteY2161" fmla="*/ 460324 h 838276"/>
              <a:gd name="connsiteX2162" fmla="*/ 858837 w 1179868"/>
              <a:gd name="connsiteY2162" fmla="*/ 458774 h 838276"/>
              <a:gd name="connsiteX2163" fmla="*/ 859599 w 1179868"/>
              <a:gd name="connsiteY2163" fmla="*/ 457733 h 838276"/>
              <a:gd name="connsiteX2164" fmla="*/ 859091 w 1179868"/>
              <a:gd name="connsiteY2164" fmla="*/ 455917 h 838276"/>
              <a:gd name="connsiteX2165" fmla="*/ 858837 w 1179868"/>
              <a:gd name="connsiteY2165" fmla="*/ 453072 h 838276"/>
              <a:gd name="connsiteX2166" fmla="*/ 859345 w 1179868"/>
              <a:gd name="connsiteY2166" fmla="*/ 450748 h 838276"/>
              <a:gd name="connsiteX2167" fmla="*/ 860856 w 1179868"/>
              <a:gd name="connsiteY2167" fmla="*/ 450481 h 838276"/>
              <a:gd name="connsiteX2168" fmla="*/ 864374 w 1179868"/>
              <a:gd name="connsiteY2168" fmla="*/ 447890 h 838276"/>
              <a:gd name="connsiteX2169" fmla="*/ 868908 w 1179868"/>
              <a:gd name="connsiteY2169" fmla="*/ 447890 h 838276"/>
              <a:gd name="connsiteX2170" fmla="*/ 869924 w 1179868"/>
              <a:gd name="connsiteY2170" fmla="*/ 446341 h 838276"/>
              <a:gd name="connsiteX2171" fmla="*/ 873950 w 1179868"/>
              <a:gd name="connsiteY2171" fmla="*/ 446074 h 838276"/>
              <a:gd name="connsiteX2172" fmla="*/ 873950 w 1179868"/>
              <a:gd name="connsiteY2172" fmla="*/ 442455 h 838276"/>
              <a:gd name="connsiteX2173" fmla="*/ 872439 w 1179868"/>
              <a:gd name="connsiteY2173" fmla="*/ 441680 h 838276"/>
              <a:gd name="connsiteX2174" fmla="*/ 872439 w 1179868"/>
              <a:gd name="connsiteY2174" fmla="*/ 439089 h 838276"/>
              <a:gd name="connsiteX2175" fmla="*/ 873696 w 1179868"/>
              <a:gd name="connsiteY2175" fmla="*/ 435978 h 838276"/>
              <a:gd name="connsiteX2176" fmla="*/ 876973 w 1179868"/>
              <a:gd name="connsiteY2176" fmla="*/ 437273 h 838276"/>
              <a:gd name="connsiteX2177" fmla="*/ 877976 w 1179868"/>
              <a:gd name="connsiteY2177" fmla="*/ 438048 h 838276"/>
              <a:gd name="connsiteX2178" fmla="*/ 883259 w 1179868"/>
              <a:gd name="connsiteY2178" fmla="*/ 436752 h 838276"/>
              <a:gd name="connsiteX2179" fmla="*/ 879233 w 1179868"/>
              <a:gd name="connsiteY2179" fmla="*/ 435457 h 838276"/>
              <a:gd name="connsiteX2180" fmla="*/ 877976 w 1179868"/>
              <a:gd name="connsiteY2180" fmla="*/ 433908 h 838276"/>
              <a:gd name="connsiteX2181" fmla="*/ 877976 w 1179868"/>
              <a:gd name="connsiteY2181" fmla="*/ 431050 h 838276"/>
              <a:gd name="connsiteX2182" fmla="*/ 878484 w 1179868"/>
              <a:gd name="connsiteY2182" fmla="*/ 429501 h 838276"/>
              <a:gd name="connsiteX2183" fmla="*/ 879487 w 1179868"/>
              <a:gd name="connsiteY2183" fmla="*/ 429501 h 838276"/>
              <a:gd name="connsiteX2184" fmla="*/ 881252 w 1179868"/>
              <a:gd name="connsiteY2184" fmla="*/ 425615 h 838276"/>
              <a:gd name="connsiteX2185" fmla="*/ 879487 w 1179868"/>
              <a:gd name="connsiteY2185" fmla="*/ 426910 h 838276"/>
              <a:gd name="connsiteX2186" fmla="*/ 873950 w 1179868"/>
              <a:gd name="connsiteY2186" fmla="*/ 426135 h 838276"/>
              <a:gd name="connsiteX2187" fmla="*/ 873950 w 1179868"/>
              <a:gd name="connsiteY2187" fmla="*/ 423544 h 838276"/>
              <a:gd name="connsiteX2188" fmla="*/ 875207 w 1179868"/>
              <a:gd name="connsiteY2188" fmla="*/ 424065 h 838276"/>
              <a:gd name="connsiteX2189" fmla="*/ 876719 w 1179868"/>
              <a:gd name="connsiteY2189" fmla="*/ 423278 h 838276"/>
              <a:gd name="connsiteX2190" fmla="*/ 876973 w 1179868"/>
              <a:gd name="connsiteY2190" fmla="*/ 420954 h 838276"/>
              <a:gd name="connsiteX2191" fmla="*/ 875461 w 1179868"/>
              <a:gd name="connsiteY2191" fmla="*/ 418617 h 838276"/>
              <a:gd name="connsiteX2192" fmla="*/ 875207 w 1179868"/>
              <a:gd name="connsiteY2192" fmla="*/ 418363 h 838276"/>
              <a:gd name="connsiteX2193" fmla="*/ 872934 w 1179868"/>
              <a:gd name="connsiteY2193" fmla="*/ 413702 h 838276"/>
              <a:gd name="connsiteX2194" fmla="*/ 874204 w 1179868"/>
              <a:gd name="connsiteY2194" fmla="*/ 408774 h 838276"/>
              <a:gd name="connsiteX2195" fmla="*/ 872693 w 1179868"/>
              <a:gd name="connsiteY2195" fmla="*/ 408254 h 838276"/>
              <a:gd name="connsiteX2196" fmla="*/ 872439 w 1179868"/>
              <a:gd name="connsiteY2196" fmla="*/ 406184 h 838276"/>
              <a:gd name="connsiteX2197" fmla="*/ 876973 w 1179868"/>
              <a:gd name="connsiteY2197" fmla="*/ 404634 h 838276"/>
              <a:gd name="connsiteX2198" fmla="*/ 876973 w 1179868"/>
              <a:gd name="connsiteY2198" fmla="*/ 404367 h 838276"/>
              <a:gd name="connsiteX2199" fmla="*/ 874445 w 1179868"/>
              <a:gd name="connsiteY2199" fmla="*/ 404367 h 838276"/>
              <a:gd name="connsiteX2200" fmla="*/ 873188 w 1179868"/>
              <a:gd name="connsiteY2200" fmla="*/ 403072 h 838276"/>
              <a:gd name="connsiteX2201" fmla="*/ 871181 w 1179868"/>
              <a:gd name="connsiteY2201" fmla="*/ 404367 h 838276"/>
              <a:gd name="connsiteX2202" fmla="*/ 869162 w 1179868"/>
              <a:gd name="connsiteY2202" fmla="*/ 403859 h 838276"/>
              <a:gd name="connsiteX2203" fmla="*/ 867397 w 1179868"/>
              <a:gd name="connsiteY2203" fmla="*/ 401523 h 838276"/>
              <a:gd name="connsiteX2204" fmla="*/ 867397 w 1179868"/>
              <a:gd name="connsiteY2204" fmla="*/ 398678 h 838276"/>
              <a:gd name="connsiteX2205" fmla="*/ 870165 w 1179868"/>
              <a:gd name="connsiteY2205" fmla="*/ 394525 h 838276"/>
              <a:gd name="connsiteX2206" fmla="*/ 871435 w 1179868"/>
              <a:gd name="connsiteY2206" fmla="*/ 389864 h 838276"/>
              <a:gd name="connsiteX2207" fmla="*/ 872934 w 1179868"/>
              <a:gd name="connsiteY2207" fmla="*/ 388569 h 838276"/>
              <a:gd name="connsiteX2208" fmla="*/ 872934 w 1179868"/>
              <a:gd name="connsiteY2208" fmla="*/ 384949 h 838276"/>
              <a:gd name="connsiteX2209" fmla="*/ 873950 w 1179868"/>
              <a:gd name="connsiteY2209" fmla="*/ 384682 h 838276"/>
              <a:gd name="connsiteX2210" fmla="*/ 875207 w 1179868"/>
              <a:gd name="connsiteY2210" fmla="*/ 382866 h 838276"/>
              <a:gd name="connsiteX2211" fmla="*/ 875207 w 1179868"/>
              <a:gd name="connsiteY2211" fmla="*/ 380276 h 838276"/>
              <a:gd name="connsiteX2212" fmla="*/ 876973 w 1179868"/>
              <a:gd name="connsiteY2212" fmla="*/ 379501 h 838276"/>
              <a:gd name="connsiteX2213" fmla="*/ 877468 w 1179868"/>
              <a:gd name="connsiteY2213" fmla="*/ 374840 h 838276"/>
              <a:gd name="connsiteX2214" fmla="*/ 876465 w 1179868"/>
              <a:gd name="connsiteY2214" fmla="*/ 376656 h 838276"/>
              <a:gd name="connsiteX2215" fmla="*/ 874204 w 1179868"/>
              <a:gd name="connsiteY2215" fmla="*/ 377431 h 838276"/>
              <a:gd name="connsiteX2216" fmla="*/ 872693 w 1179868"/>
              <a:gd name="connsiteY2216" fmla="*/ 376135 h 838276"/>
              <a:gd name="connsiteX2217" fmla="*/ 870673 w 1179868"/>
              <a:gd name="connsiteY2217" fmla="*/ 375361 h 838276"/>
              <a:gd name="connsiteX2218" fmla="*/ 868413 w 1179868"/>
              <a:gd name="connsiteY2218" fmla="*/ 373290 h 838276"/>
              <a:gd name="connsiteX2219" fmla="*/ 867905 w 1179868"/>
              <a:gd name="connsiteY2219" fmla="*/ 369925 h 838276"/>
              <a:gd name="connsiteX2220" fmla="*/ 866648 w 1179868"/>
              <a:gd name="connsiteY2220" fmla="*/ 367588 h 838276"/>
              <a:gd name="connsiteX2221" fmla="*/ 866394 w 1179868"/>
              <a:gd name="connsiteY2221" fmla="*/ 363702 h 838276"/>
              <a:gd name="connsiteX2222" fmla="*/ 866394 w 1179868"/>
              <a:gd name="connsiteY2222" fmla="*/ 360590 h 838276"/>
              <a:gd name="connsiteX2223" fmla="*/ 866648 w 1179868"/>
              <a:gd name="connsiteY2223" fmla="*/ 359295 h 838276"/>
              <a:gd name="connsiteX2224" fmla="*/ 869670 w 1179868"/>
              <a:gd name="connsiteY2224" fmla="*/ 357225 h 838276"/>
              <a:gd name="connsiteX2225" fmla="*/ 872693 w 1179868"/>
              <a:gd name="connsiteY2225" fmla="*/ 352310 h 838276"/>
              <a:gd name="connsiteX2226" fmla="*/ 874699 w 1179868"/>
              <a:gd name="connsiteY2226" fmla="*/ 349719 h 838276"/>
              <a:gd name="connsiteX2227" fmla="*/ 876465 w 1179868"/>
              <a:gd name="connsiteY2227" fmla="*/ 348932 h 838276"/>
              <a:gd name="connsiteX2228" fmla="*/ 876465 w 1179868"/>
              <a:gd name="connsiteY2228" fmla="*/ 351015 h 838276"/>
              <a:gd name="connsiteX2229" fmla="*/ 878738 w 1179868"/>
              <a:gd name="connsiteY2229" fmla="*/ 350748 h 838276"/>
              <a:gd name="connsiteX2230" fmla="*/ 885278 w 1179868"/>
              <a:gd name="connsiteY2230" fmla="*/ 351015 h 838276"/>
              <a:gd name="connsiteX2231" fmla="*/ 893089 w 1179868"/>
              <a:gd name="connsiteY2231" fmla="*/ 352818 h 838276"/>
              <a:gd name="connsiteX2232" fmla="*/ 894346 w 1179868"/>
              <a:gd name="connsiteY2232" fmla="*/ 354114 h 838276"/>
              <a:gd name="connsiteX2233" fmla="*/ 894600 w 1179868"/>
              <a:gd name="connsiteY2233" fmla="*/ 354634 h 838276"/>
              <a:gd name="connsiteX2234" fmla="*/ 896861 w 1179868"/>
              <a:gd name="connsiteY2234" fmla="*/ 355930 h 838276"/>
              <a:gd name="connsiteX2235" fmla="*/ 901141 w 1179868"/>
              <a:gd name="connsiteY2235" fmla="*/ 356704 h 838276"/>
              <a:gd name="connsiteX2236" fmla="*/ 902906 w 1179868"/>
              <a:gd name="connsiteY2236" fmla="*/ 357225 h 838276"/>
              <a:gd name="connsiteX2237" fmla="*/ 902144 w 1179868"/>
              <a:gd name="connsiteY2237" fmla="*/ 359562 h 838276"/>
              <a:gd name="connsiteX2238" fmla="*/ 902652 w 1179868"/>
              <a:gd name="connsiteY2238" fmla="*/ 360070 h 838276"/>
              <a:gd name="connsiteX2239" fmla="*/ 905421 w 1179868"/>
              <a:gd name="connsiteY2239" fmla="*/ 358266 h 838276"/>
              <a:gd name="connsiteX2240" fmla="*/ 909447 w 1179868"/>
              <a:gd name="connsiteY2240" fmla="*/ 358266 h 838276"/>
              <a:gd name="connsiteX2241" fmla="*/ 910463 w 1179868"/>
              <a:gd name="connsiteY2241" fmla="*/ 359816 h 838276"/>
              <a:gd name="connsiteX2242" fmla="*/ 909701 w 1179868"/>
              <a:gd name="connsiteY2242" fmla="*/ 361886 h 838276"/>
              <a:gd name="connsiteX2243" fmla="*/ 914742 w 1179868"/>
              <a:gd name="connsiteY2243" fmla="*/ 361365 h 838276"/>
              <a:gd name="connsiteX2244" fmla="*/ 913980 w 1179868"/>
              <a:gd name="connsiteY2244" fmla="*/ 360070 h 838276"/>
              <a:gd name="connsiteX2245" fmla="*/ 915746 w 1179868"/>
              <a:gd name="connsiteY2245" fmla="*/ 358520 h 838276"/>
              <a:gd name="connsiteX2246" fmla="*/ 924051 w 1179868"/>
              <a:gd name="connsiteY2246" fmla="*/ 355676 h 838276"/>
              <a:gd name="connsiteX2247" fmla="*/ 927074 w 1179868"/>
              <a:gd name="connsiteY2247" fmla="*/ 352564 h 838276"/>
              <a:gd name="connsiteX2248" fmla="*/ 935380 w 1179868"/>
              <a:gd name="connsiteY2248" fmla="*/ 356971 h 838276"/>
              <a:gd name="connsiteX2249" fmla="*/ 937653 w 1179868"/>
              <a:gd name="connsiteY2249" fmla="*/ 360070 h 838276"/>
              <a:gd name="connsiteX2250" fmla="*/ 941425 w 1179868"/>
              <a:gd name="connsiteY2250" fmla="*/ 361886 h 838276"/>
              <a:gd name="connsiteX2251" fmla="*/ 943686 w 1179868"/>
              <a:gd name="connsiteY2251" fmla="*/ 362153 h 838276"/>
              <a:gd name="connsiteX2252" fmla="*/ 944448 w 1179868"/>
              <a:gd name="connsiteY2252" fmla="*/ 363448 h 838276"/>
              <a:gd name="connsiteX2253" fmla="*/ 944702 w 1179868"/>
              <a:gd name="connsiteY2253" fmla="*/ 365518 h 838276"/>
              <a:gd name="connsiteX2254" fmla="*/ 941679 w 1179868"/>
              <a:gd name="connsiteY2254" fmla="*/ 372516 h 838276"/>
              <a:gd name="connsiteX2255" fmla="*/ 942428 w 1179868"/>
              <a:gd name="connsiteY2255" fmla="*/ 371728 h 838276"/>
              <a:gd name="connsiteX2256" fmla="*/ 944448 w 1179868"/>
              <a:gd name="connsiteY2256" fmla="*/ 372249 h 838276"/>
              <a:gd name="connsiteX2257" fmla="*/ 944956 w 1179868"/>
              <a:gd name="connsiteY2257" fmla="*/ 371220 h 838276"/>
              <a:gd name="connsiteX2258" fmla="*/ 944956 w 1179868"/>
              <a:gd name="connsiteY2258" fmla="*/ 368363 h 838276"/>
              <a:gd name="connsiteX2259" fmla="*/ 946467 w 1179868"/>
              <a:gd name="connsiteY2259" fmla="*/ 368109 h 838276"/>
              <a:gd name="connsiteX2260" fmla="*/ 948981 w 1179868"/>
              <a:gd name="connsiteY2260" fmla="*/ 369138 h 838276"/>
              <a:gd name="connsiteX2261" fmla="*/ 948981 w 1179868"/>
              <a:gd name="connsiteY2261" fmla="*/ 373290 h 838276"/>
              <a:gd name="connsiteX2262" fmla="*/ 950493 w 1179868"/>
              <a:gd name="connsiteY2262" fmla="*/ 375107 h 838276"/>
              <a:gd name="connsiteX2263" fmla="*/ 951242 w 1179868"/>
              <a:gd name="connsiteY2263" fmla="*/ 376910 h 838276"/>
              <a:gd name="connsiteX2264" fmla="*/ 949236 w 1179868"/>
              <a:gd name="connsiteY2264" fmla="*/ 378205 h 838276"/>
              <a:gd name="connsiteX2265" fmla="*/ 949731 w 1179868"/>
              <a:gd name="connsiteY2265" fmla="*/ 380542 h 838276"/>
              <a:gd name="connsiteX2266" fmla="*/ 952258 w 1179868"/>
              <a:gd name="connsiteY2266" fmla="*/ 379501 h 838276"/>
              <a:gd name="connsiteX2267" fmla="*/ 952754 w 1179868"/>
              <a:gd name="connsiteY2267" fmla="*/ 377697 h 838276"/>
              <a:gd name="connsiteX2268" fmla="*/ 955027 w 1179868"/>
              <a:gd name="connsiteY2268" fmla="*/ 376910 h 838276"/>
              <a:gd name="connsiteX2269" fmla="*/ 957033 w 1179868"/>
              <a:gd name="connsiteY2269" fmla="*/ 377697 h 838276"/>
              <a:gd name="connsiteX2270" fmla="*/ 958545 w 1179868"/>
              <a:gd name="connsiteY2270" fmla="*/ 379247 h 838276"/>
              <a:gd name="connsiteX2271" fmla="*/ 957287 w 1179868"/>
              <a:gd name="connsiteY2271" fmla="*/ 381063 h 838276"/>
              <a:gd name="connsiteX2272" fmla="*/ 956284 w 1179868"/>
              <a:gd name="connsiteY2272" fmla="*/ 381838 h 838276"/>
              <a:gd name="connsiteX2273" fmla="*/ 954519 w 1179868"/>
              <a:gd name="connsiteY2273" fmla="*/ 383133 h 838276"/>
              <a:gd name="connsiteX2274" fmla="*/ 954519 w 1179868"/>
              <a:gd name="connsiteY2274" fmla="*/ 385724 h 838276"/>
              <a:gd name="connsiteX2275" fmla="*/ 955268 w 1179868"/>
              <a:gd name="connsiteY2275" fmla="*/ 387273 h 838276"/>
              <a:gd name="connsiteX2276" fmla="*/ 956538 w 1179868"/>
              <a:gd name="connsiteY2276" fmla="*/ 388835 h 838276"/>
              <a:gd name="connsiteX2277" fmla="*/ 958545 w 1179868"/>
              <a:gd name="connsiteY2277" fmla="*/ 389343 h 838276"/>
              <a:gd name="connsiteX2278" fmla="*/ 958049 w 1179868"/>
              <a:gd name="connsiteY2278" fmla="*/ 391426 h 838276"/>
              <a:gd name="connsiteX2279" fmla="*/ 958291 w 1179868"/>
              <a:gd name="connsiteY2279" fmla="*/ 392201 h 838276"/>
              <a:gd name="connsiteX2280" fmla="*/ 962571 w 1179868"/>
              <a:gd name="connsiteY2280" fmla="*/ 391426 h 838276"/>
              <a:gd name="connsiteX2281" fmla="*/ 965339 w 1179868"/>
              <a:gd name="connsiteY2281" fmla="*/ 391934 h 838276"/>
              <a:gd name="connsiteX2282" fmla="*/ 966101 w 1179868"/>
              <a:gd name="connsiteY2282" fmla="*/ 394525 h 838276"/>
              <a:gd name="connsiteX2283" fmla="*/ 967613 w 1179868"/>
              <a:gd name="connsiteY2283" fmla="*/ 396862 h 838276"/>
              <a:gd name="connsiteX2284" fmla="*/ 969124 w 1179868"/>
              <a:gd name="connsiteY2284" fmla="*/ 394792 h 838276"/>
              <a:gd name="connsiteX2285" fmla="*/ 972896 w 1179868"/>
              <a:gd name="connsiteY2285" fmla="*/ 396087 h 838276"/>
              <a:gd name="connsiteX2286" fmla="*/ 976172 w 1179868"/>
              <a:gd name="connsiteY2286" fmla="*/ 394525 h 838276"/>
              <a:gd name="connsiteX2287" fmla="*/ 977430 w 1179868"/>
              <a:gd name="connsiteY2287" fmla="*/ 396087 h 838276"/>
              <a:gd name="connsiteX2288" fmla="*/ 977938 w 1179868"/>
              <a:gd name="connsiteY2288" fmla="*/ 398157 h 838276"/>
              <a:gd name="connsiteX2289" fmla="*/ 977938 w 1179868"/>
              <a:gd name="connsiteY2289" fmla="*/ 399973 h 838276"/>
              <a:gd name="connsiteX2290" fmla="*/ 978941 w 1179868"/>
              <a:gd name="connsiteY2290" fmla="*/ 400227 h 838276"/>
              <a:gd name="connsiteX2291" fmla="*/ 983983 w 1179868"/>
              <a:gd name="connsiteY2291" fmla="*/ 397636 h 838276"/>
              <a:gd name="connsiteX2292" fmla="*/ 983729 w 1179868"/>
              <a:gd name="connsiteY2292" fmla="*/ 395820 h 838276"/>
              <a:gd name="connsiteX2293" fmla="*/ 985494 w 1179868"/>
              <a:gd name="connsiteY2293" fmla="*/ 394792 h 838276"/>
              <a:gd name="connsiteX2294" fmla="*/ 988263 w 1179868"/>
              <a:gd name="connsiteY2294" fmla="*/ 399186 h 838276"/>
              <a:gd name="connsiteX2295" fmla="*/ 988504 w 1179868"/>
              <a:gd name="connsiteY2295" fmla="*/ 401002 h 838276"/>
              <a:gd name="connsiteX2296" fmla="*/ 988263 w 1179868"/>
              <a:gd name="connsiteY2296" fmla="*/ 402297 h 838276"/>
              <a:gd name="connsiteX2297" fmla="*/ 986993 w 1179868"/>
              <a:gd name="connsiteY2297" fmla="*/ 404113 h 838276"/>
              <a:gd name="connsiteX2298" fmla="*/ 984986 w 1179868"/>
              <a:gd name="connsiteY2298" fmla="*/ 405663 h 838276"/>
              <a:gd name="connsiteX2299" fmla="*/ 984986 w 1179868"/>
              <a:gd name="connsiteY2299" fmla="*/ 408000 h 838276"/>
              <a:gd name="connsiteX2300" fmla="*/ 984224 w 1179868"/>
              <a:gd name="connsiteY2300" fmla="*/ 410336 h 838276"/>
              <a:gd name="connsiteX2301" fmla="*/ 984986 w 1179868"/>
              <a:gd name="connsiteY2301" fmla="*/ 412406 h 838276"/>
              <a:gd name="connsiteX2302" fmla="*/ 984732 w 1179868"/>
              <a:gd name="connsiteY2302" fmla="*/ 413956 h 838276"/>
              <a:gd name="connsiteX2303" fmla="*/ 985735 w 1179868"/>
              <a:gd name="connsiteY2303" fmla="*/ 414223 h 838276"/>
              <a:gd name="connsiteX2304" fmla="*/ 986497 w 1179868"/>
              <a:gd name="connsiteY2304" fmla="*/ 418363 h 838276"/>
              <a:gd name="connsiteX2305" fmla="*/ 988504 w 1179868"/>
              <a:gd name="connsiteY2305" fmla="*/ 422770 h 838276"/>
              <a:gd name="connsiteX2306" fmla="*/ 985240 w 1179868"/>
              <a:gd name="connsiteY2306" fmla="*/ 423278 h 838276"/>
              <a:gd name="connsiteX2307" fmla="*/ 984986 w 1179868"/>
              <a:gd name="connsiteY2307" fmla="*/ 424319 h 838276"/>
              <a:gd name="connsiteX2308" fmla="*/ 983983 w 1179868"/>
              <a:gd name="connsiteY2308" fmla="*/ 425361 h 838276"/>
              <a:gd name="connsiteX2309" fmla="*/ 980960 w 1179868"/>
              <a:gd name="connsiteY2309" fmla="*/ 425361 h 838276"/>
              <a:gd name="connsiteX2310" fmla="*/ 978687 w 1179868"/>
              <a:gd name="connsiteY2310" fmla="*/ 424840 h 838276"/>
              <a:gd name="connsiteX2311" fmla="*/ 974153 w 1179868"/>
              <a:gd name="connsiteY2311" fmla="*/ 425094 h 838276"/>
              <a:gd name="connsiteX2312" fmla="*/ 970127 w 1179868"/>
              <a:gd name="connsiteY2312" fmla="*/ 424319 h 838276"/>
              <a:gd name="connsiteX2313" fmla="*/ 967358 w 1179868"/>
              <a:gd name="connsiteY2313" fmla="*/ 422503 h 838276"/>
              <a:gd name="connsiteX2314" fmla="*/ 964590 w 1179868"/>
              <a:gd name="connsiteY2314" fmla="*/ 422770 h 838276"/>
              <a:gd name="connsiteX2315" fmla="*/ 963333 w 1179868"/>
              <a:gd name="connsiteY2315" fmla="*/ 423798 h 838276"/>
              <a:gd name="connsiteX2316" fmla="*/ 968120 w 1179868"/>
              <a:gd name="connsiteY2316" fmla="*/ 424319 h 838276"/>
              <a:gd name="connsiteX2317" fmla="*/ 972642 w 1179868"/>
              <a:gd name="connsiteY2317" fmla="*/ 427431 h 838276"/>
              <a:gd name="connsiteX2318" fmla="*/ 981710 w 1179868"/>
              <a:gd name="connsiteY2318" fmla="*/ 426910 h 838276"/>
              <a:gd name="connsiteX2319" fmla="*/ 984986 w 1179868"/>
              <a:gd name="connsiteY2319" fmla="*/ 428205 h 838276"/>
              <a:gd name="connsiteX2320" fmla="*/ 988009 w 1179868"/>
              <a:gd name="connsiteY2320" fmla="*/ 431050 h 838276"/>
              <a:gd name="connsiteX2321" fmla="*/ 988504 w 1179868"/>
              <a:gd name="connsiteY2321" fmla="*/ 433641 h 838276"/>
              <a:gd name="connsiteX2322" fmla="*/ 988009 w 1179868"/>
              <a:gd name="connsiteY2322" fmla="*/ 434428 h 838276"/>
              <a:gd name="connsiteX2323" fmla="*/ 988504 w 1179868"/>
              <a:gd name="connsiteY2323" fmla="*/ 435978 h 838276"/>
              <a:gd name="connsiteX2324" fmla="*/ 985240 w 1179868"/>
              <a:gd name="connsiteY2324" fmla="*/ 443750 h 838276"/>
              <a:gd name="connsiteX2325" fmla="*/ 985735 w 1179868"/>
              <a:gd name="connsiteY2325" fmla="*/ 444779 h 838276"/>
              <a:gd name="connsiteX2326" fmla="*/ 989774 w 1179868"/>
              <a:gd name="connsiteY2326" fmla="*/ 443483 h 838276"/>
              <a:gd name="connsiteX2327" fmla="*/ 991527 w 1179868"/>
              <a:gd name="connsiteY2327" fmla="*/ 444779 h 838276"/>
              <a:gd name="connsiteX2328" fmla="*/ 990777 w 1179868"/>
              <a:gd name="connsiteY2328" fmla="*/ 446074 h 838276"/>
              <a:gd name="connsiteX2329" fmla="*/ 987755 w 1179868"/>
              <a:gd name="connsiteY2329" fmla="*/ 448411 h 838276"/>
              <a:gd name="connsiteX2330" fmla="*/ 988009 w 1179868"/>
              <a:gd name="connsiteY2330" fmla="*/ 449706 h 838276"/>
              <a:gd name="connsiteX2331" fmla="*/ 990523 w 1179868"/>
              <a:gd name="connsiteY2331" fmla="*/ 449706 h 838276"/>
              <a:gd name="connsiteX2332" fmla="*/ 991527 w 1179868"/>
              <a:gd name="connsiteY2332" fmla="*/ 451523 h 838276"/>
              <a:gd name="connsiteX2333" fmla="*/ 991527 w 1179868"/>
              <a:gd name="connsiteY2333" fmla="*/ 452818 h 838276"/>
              <a:gd name="connsiteX2334" fmla="*/ 990777 w 1179868"/>
              <a:gd name="connsiteY2334" fmla="*/ 453593 h 838276"/>
              <a:gd name="connsiteX2335" fmla="*/ 989774 w 1179868"/>
              <a:gd name="connsiteY2335" fmla="*/ 453339 h 838276"/>
              <a:gd name="connsiteX2336" fmla="*/ 989520 w 1179868"/>
              <a:gd name="connsiteY2336" fmla="*/ 452818 h 838276"/>
              <a:gd name="connsiteX2337" fmla="*/ 988009 w 1179868"/>
              <a:gd name="connsiteY2337" fmla="*/ 454634 h 838276"/>
              <a:gd name="connsiteX2338" fmla="*/ 984986 w 1179868"/>
              <a:gd name="connsiteY2338" fmla="*/ 457479 h 838276"/>
              <a:gd name="connsiteX2339" fmla="*/ 984224 w 1179868"/>
              <a:gd name="connsiteY2339" fmla="*/ 454634 h 838276"/>
              <a:gd name="connsiteX2340" fmla="*/ 982713 w 1179868"/>
              <a:gd name="connsiteY2340" fmla="*/ 453072 h 838276"/>
              <a:gd name="connsiteX2341" fmla="*/ 980198 w 1179868"/>
              <a:gd name="connsiteY2341" fmla="*/ 453339 h 838276"/>
              <a:gd name="connsiteX2342" fmla="*/ 981710 w 1179868"/>
              <a:gd name="connsiteY2342" fmla="*/ 456958 h 838276"/>
              <a:gd name="connsiteX2343" fmla="*/ 981710 w 1179868"/>
              <a:gd name="connsiteY2343" fmla="*/ 458508 h 838276"/>
              <a:gd name="connsiteX2344" fmla="*/ 976680 w 1179868"/>
              <a:gd name="connsiteY2344" fmla="*/ 459549 h 838276"/>
              <a:gd name="connsiteX2345" fmla="*/ 978192 w 1179868"/>
              <a:gd name="connsiteY2345" fmla="*/ 460844 h 838276"/>
              <a:gd name="connsiteX2346" fmla="*/ 980706 w 1179868"/>
              <a:gd name="connsiteY2346" fmla="*/ 460844 h 838276"/>
              <a:gd name="connsiteX2347" fmla="*/ 982217 w 1179868"/>
              <a:gd name="connsiteY2347" fmla="*/ 461098 h 838276"/>
              <a:gd name="connsiteX2348" fmla="*/ 983729 w 1179868"/>
              <a:gd name="connsiteY2348" fmla="*/ 462914 h 838276"/>
              <a:gd name="connsiteX2349" fmla="*/ 988009 w 1179868"/>
              <a:gd name="connsiteY2349" fmla="*/ 458508 h 838276"/>
              <a:gd name="connsiteX2350" fmla="*/ 989774 w 1179868"/>
              <a:gd name="connsiteY2350" fmla="*/ 457212 h 838276"/>
              <a:gd name="connsiteX2351" fmla="*/ 993292 w 1179868"/>
              <a:gd name="connsiteY2351" fmla="*/ 457212 h 838276"/>
              <a:gd name="connsiteX2352" fmla="*/ 996060 w 1179868"/>
              <a:gd name="connsiteY2352" fmla="*/ 456183 h 838276"/>
              <a:gd name="connsiteX2353" fmla="*/ 999337 w 1179868"/>
              <a:gd name="connsiteY2353" fmla="*/ 455917 h 838276"/>
              <a:gd name="connsiteX2354" fmla="*/ 1001852 w 1179868"/>
              <a:gd name="connsiteY2354" fmla="*/ 456958 h 838276"/>
              <a:gd name="connsiteX2355" fmla="*/ 1003363 w 1179868"/>
              <a:gd name="connsiteY2355" fmla="*/ 463181 h 838276"/>
              <a:gd name="connsiteX2356" fmla="*/ 1004620 w 1179868"/>
              <a:gd name="connsiteY2356" fmla="*/ 464477 h 838276"/>
              <a:gd name="connsiteX2357" fmla="*/ 1005128 w 1179868"/>
              <a:gd name="connsiteY2357" fmla="*/ 468363 h 838276"/>
              <a:gd name="connsiteX2358" fmla="*/ 1003871 w 1179868"/>
              <a:gd name="connsiteY2358" fmla="*/ 476389 h 838276"/>
              <a:gd name="connsiteX2359" fmla="*/ 1000086 w 1179868"/>
              <a:gd name="connsiteY2359" fmla="*/ 479501 h 838276"/>
              <a:gd name="connsiteX2360" fmla="*/ 990523 w 1179868"/>
              <a:gd name="connsiteY2360" fmla="*/ 484936 h 838276"/>
              <a:gd name="connsiteX2361" fmla="*/ 998575 w 1179868"/>
              <a:gd name="connsiteY2361" fmla="*/ 481825 h 838276"/>
              <a:gd name="connsiteX2362" fmla="*/ 1003871 w 1179868"/>
              <a:gd name="connsiteY2362" fmla="*/ 477684 h 838276"/>
              <a:gd name="connsiteX2363" fmla="*/ 1005636 w 1179868"/>
              <a:gd name="connsiteY2363" fmla="*/ 473798 h 838276"/>
              <a:gd name="connsiteX2364" fmla="*/ 1007148 w 1179868"/>
              <a:gd name="connsiteY2364" fmla="*/ 466801 h 838276"/>
              <a:gd name="connsiteX2365" fmla="*/ 1009154 w 1179868"/>
              <a:gd name="connsiteY2365" fmla="*/ 463956 h 838276"/>
              <a:gd name="connsiteX2366" fmla="*/ 1009154 w 1179868"/>
              <a:gd name="connsiteY2366" fmla="*/ 469391 h 838276"/>
              <a:gd name="connsiteX2367" fmla="*/ 1008405 w 1179868"/>
              <a:gd name="connsiteY2367" fmla="*/ 470954 h 838276"/>
              <a:gd name="connsiteX2368" fmla="*/ 1010920 w 1179868"/>
              <a:gd name="connsiteY2368" fmla="*/ 468096 h 838276"/>
              <a:gd name="connsiteX2369" fmla="*/ 1011427 w 1179868"/>
              <a:gd name="connsiteY2369" fmla="*/ 470687 h 838276"/>
              <a:gd name="connsiteX2370" fmla="*/ 1010920 w 1179868"/>
              <a:gd name="connsiteY2370" fmla="*/ 472757 h 838276"/>
              <a:gd name="connsiteX2371" fmla="*/ 1011173 w 1179868"/>
              <a:gd name="connsiteY2371" fmla="*/ 476643 h 838276"/>
              <a:gd name="connsiteX2372" fmla="*/ 1011923 w 1179868"/>
              <a:gd name="connsiteY2372" fmla="*/ 477684 h 838276"/>
              <a:gd name="connsiteX2373" fmla="*/ 1013688 w 1179868"/>
              <a:gd name="connsiteY2373" fmla="*/ 473544 h 838276"/>
              <a:gd name="connsiteX2374" fmla="*/ 1020991 w 1179868"/>
              <a:gd name="connsiteY2374" fmla="*/ 468363 h 838276"/>
              <a:gd name="connsiteX2375" fmla="*/ 1026782 w 1179868"/>
              <a:gd name="connsiteY2375" fmla="*/ 466801 h 838276"/>
              <a:gd name="connsiteX2376" fmla="*/ 1027036 w 1179868"/>
              <a:gd name="connsiteY2376" fmla="*/ 463181 h 838276"/>
              <a:gd name="connsiteX2377" fmla="*/ 1028547 w 1179868"/>
              <a:gd name="connsiteY2377" fmla="*/ 459803 h 838276"/>
              <a:gd name="connsiteX2378" fmla="*/ 1030058 w 1179868"/>
              <a:gd name="connsiteY2378" fmla="*/ 457479 h 838276"/>
              <a:gd name="connsiteX2379" fmla="*/ 1032319 w 1179868"/>
              <a:gd name="connsiteY2379" fmla="*/ 459803 h 838276"/>
              <a:gd name="connsiteX2380" fmla="*/ 1035342 w 1179868"/>
              <a:gd name="connsiteY2380" fmla="*/ 461365 h 838276"/>
              <a:gd name="connsiteX2381" fmla="*/ 1036345 w 1179868"/>
              <a:gd name="connsiteY2381" fmla="*/ 463956 h 838276"/>
              <a:gd name="connsiteX2382" fmla="*/ 1035088 w 1179868"/>
              <a:gd name="connsiteY2382" fmla="*/ 468617 h 838276"/>
              <a:gd name="connsiteX2383" fmla="*/ 1035850 w 1179868"/>
              <a:gd name="connsiteY2383" fmla="*/ 467067 h 838276"/>
              <a:gd name="connsiteX2384" fmla="*/ 1038110 w 1179868"/>
              <a:gd name="connsiteY2384" fmla="*/ 461619 h 838276"/>
              <a:gd name="connsiteX2385" fmla="*/ 1036345 w 1179868"/>
              <a:gd name="connsiteY2385" fmla="*/ 459028 h 838276"/>
              <a:gd name="connsiteX2386" fmla="*/ 1034834 w 1179868"/>
              <a:gd name="connsiteY2386" fmla="*/ 457479 h 838276"/>
              <a:gd name="connsiteX2387" fmla="*/ 1033830 w 1179868"/>
              <a:gd name="connsiteY2387" fmla="*/ 455409 h 838276"/>
              <a:gd name="connsiteX2388" fmla="*/ 1036345 w 1179868"/>
              <a:gd name="connsiteY2388" fmla="*/ 457479 h 838276"/>
              <a:gd name="connsiteX2389" fmla="*/ 1037856 w 1179868"/>
              <a:gd name="connsiteY2389" fmla="*/ 456958 h 838276"/>
              <a:gd name="connsiteX2390" fmla="*/ 1039113 w 1179868"/>
              <a:gd name="connsiteY2390" fmla="*/ 455409 h 838276"/>
              <a:gd name="connsiteX2391" fmla="*/ 1038110 w 1179868"/>
              <a:gd name="connsiteY2391" fmla="*/ 454634 h 838276"/>
              <a:gd name="connsiteX2392" fmla="*/ 1038364 w 1179868"/>
              <a:gd name="connsiteY2392" fmla="*/ 452043 h 838276"/>
              <a:gd name="connsiteX2393" fmla="*/ 1040625 w 1179868"/>
              <a:gd name="connsiteY2393" fmla="*/ 452551 h 838276"/>
              <a:gd name="connsiteX2394" fmla="*/ 1041133 w 1179868"/>
              <a:gd name="connsiteY2394" fmla="*/ 448665 h 838276"/>
              <a:gd name="connsiteX2395" fmla="*/ 1039876 w 1179868"/>
              <a:gd name="connsiteY2395" fmla="*/ 445046 h 838276"/>
              <a:gd name="connsiteX2396" fmla="*/ 1041641 w 1179868"/>
              <a:gd name="connsiteY2396" fmla="*/ 447116 h 838276"/>
              <a:gd name="connsiteX2397" fmla="*/ 1042644 w 1179868"/>
              <a:gd name="connsiteY2397" fmla="*/ 444779 h 838276"/>
              <a:gd name="connsiteX2398" fmla="*/ 1044663 w 1179868"/>
              <a:gd name="connsiteY2398" fmla="*/ 443483 h 838276"/>
              <a:gd name="connsiteX2399" fmla="*/ 1044663 w 1179868"/>
              <a:gd name="connsiteY2399" fmla="*/ 441413 h 838276"/>
              <a:gd name="connsiteX2400" fmla="*/ 1046670 w 1179868"/>
              <a:gd name="connsiteY2400" fmla="*/ 440118 h 838276"/>
              <a:gd name="connsiteX2401" fmla="*/ 1044905 w 1179868"/>
              <a:gd name="connsiteY2401" fmla="*/ 436752 h 838276"/>
              <a:gd name="connsiteX2402" fmla="*/ 1043152 w 1179868"/>
              <a:gd name="connsiteY2402" fmla="*/ 434936 h 838276"/>
              <a:gd name="connsiteX2403" fmla="*/ 1041882 w 1179868"/>
              <a:gd name="connsiteY2403" fmla="*/ 432346 h 838276"/>
              <a:gd name="connsiteX2404" fmla="*/ 1043152 w 1179868"/>
              <a:gd name="connsiteY2404" fmla="*/ 429501 h 838276"/>
              <a:gd name="connsiteX2405" fmla="*/ 1046670 w 1179868"/>
              <a:gd name="connsiteY2405" fmla="*/ 423544 h 838276"/>
              <a:gd name="connsiteX2406" fmla="*/ 1048689 w 1179868"/>
              <a:gd name="connsiteY2406" fmla="*/ 422249 h 838276"/>
              <a:gd name="connsiteX2407" fmla="*/ 1050455 w 1179868"/>
              <a:gd name="connsiteY2407" fmla="*/ 419912 h 838276"/>
              <a:gd name="connsiteX2408" fmla="*/ 1050455 w 1179868"/>
              <a:gd name="connsiteY2408" fmla="*/ 419392 h 838276"/>
              <a:gd name="connsiteX2409" fmla="*/ 1051712 w 1179868"/>
              <a:gd name="connsiteY2409" fmla="*/ 416801 h 838276"/>
              <a:gd name="connsiteX2410" fmla="*/ 1053973 w 1179868"/>
              <a:gd name="connsiteY2410" fmla="*/ 416547 h 838276"/>
              <a:gd name="connsiteX2411" fmla="*/ 1056487 w 1179868"/>
              <a:gd name="connsiteY2411" fmla="*/ 416801 h 838276"/>
              <a:gd name="connsiteX2412" fmla="*/ 1056995 w 1179868"/>
              <a:gd name="connsiteY2412" fmla="*/ 418363 h 838276"/>
              <a:gd name="connsiteX2413" fmla="*/ 1055992 w 1179868"/>
              <a:gd name="connsiteY2413" fmla="*/ 419912 h 838276"/>
              <a:gd name="connsiteX2414" fmla="*/ 1057998 w 1179868"/>
              <a:gd name="connsiteY2414" fmla="*/ 420433 h 838276"/>
              <a:gd name="connsiteX2415" fmla="*/ 1057503 w 1179868"/>
              <a:gd name="connsiteY2415" fmla="*/ 422503 h 838276"/>
              <a:gd name="connsiteX2416" fmla="*/ 1058252 w 1179868"/>
              <a:gd name="connsiteY2416" fmla="*/ 424319 h 838276"/>
              <a:gd name="connsiteX2417" fmla="*/ 1058252 w 1179868"/>
              <a:gd name="connsiteY2417" fmla="*/ 427431 h 838276"/>
              <a:gd name="connsiteX2418" fmla="*/ 1056995 w 1179868"/>
              <a:gd name="connsiteY2418" fmla="*/ 428980 h 838276"/>
              <a:gd name="connsiteX2419" fmla="*/ 1059256 w 1179868"/>
              <a:gd name="connsiteY2419" fmla="*/ 427685 h 838276"/>
              <a:gd name="connsiteX2420" fmla="*/ 1060272 w 1179868"/>
              <a:gd name="connsiteY2420" fmla="*/ 428980 h 838276"/>
              <a:gd name="connsiteX2421" fmla="*/ 1060272 w 1179868"/>
              <a:gd name="connsiteY2421" fmla="*/ 434936 h 838276"/>
              <a:gd name="connsiteX2422" fmla="*/ 1063294 w 1179868"/>
              <a:gd name="connsiteY2422" fmla="*/ 435203 h 838276"/>
              <a:gd name="connsiteX2423" fmla="*/ 1062037 w 1179868"/>
              <a:gd name="connsiteY2423" fmla="*/ 435978 h 838276"/>
              <a:gd name="connsiteX2424" fmla="*/ 1062278 w 1179868"/>
              <a:gd name="connsiteY2424" fmla="*/ 437794 h 838276"/>
              <a:gd name="connsiteX2425" fmla="*/ 1064806 w 1179868"/>
              <a:gd name="connsiteY2425" fmla="*/ 437273 h 838276"/>
              <a:gd name="connsiteX2426" fmla="*/ 1067320 w 1179868"/>
              <a:gd name="connsiteY2426" fmla="*/ 438568 h 838276"/>
              <a:gd name="connsiteX2427" fmla="*/ 1066063 w 1179868"/>
              <a:gd name="connsiteY2427" fmla="*/ 440385 h 838276"/>
              <a:gd name="connsiteX2428" fmla="*/ 1064044 w 1179868"/>
              <a:gd name="connsiteY2428" fmla="*/ 442455 h 838276"/>
              <a:gd name="connsiteX2429" fmla="*/ 1066812 w 1179868"/>
              <a:gd name="connsiteY2429" fmla="*/ 442975 h 838276"/>
              <a:gd name="connsiteX2430" fmla="*/ 1067574 w 1179868"/>
              <a:gd name="connsiteY2430" fmla="*/ 445046 h 838276"/>
              <a:gd name="connsiteX2431" fmla="*/ 1068323 w 1179868"/>
              <a:gd name="connsiteY2431" fmla="*/ 442975 h 838276"/>
              <a:gd name="connsiteX2432" fmla="*/ 1069581 w 1179868"/>
              <a:gd name="connsiteY2432" fmla="*/ 443483 h 838276"/>
              <a:gd name="connsiteX2433" fmla="*/ 1069581 w 1179868"/>
              <a:gd name="connsiteY2433" fmla="*/ 446595 h 838276"/>
              <a:gd name="connsiteX2434" fmla="*/ 1071092 w 1179868"/>
              <a:gd name="connsiteY2434" fmla="*/ 445820 h 838276"/>
              <a:gd name="connsiteX2435" fmla="*/ 1072349 w 1179868"/>
              <a:gd name="connsiteY2435" fmla="*/ 446595 h 838276"/>
              <a:gd name="connsiteX2436" fmla="*/ 1072108 w 1179868"/>
              <a:gd name="connsiteY2436" fmla="*/ 449186 h 838276"/>
              <a:gd name="connsiteX2437" fmla="*/ 1069327 w 1179868"/>
              <a:gd name="connsiteY2437" fmla="*/ 450748 h 838276"/>
              <a:gd name="connsiteX2438" fmla="*/ 1064044 w 1179868"/>
              <a:gd name="connsiteY2438" fmla="*/ 450748 h 838276"/>
              <a:gd name="connsiteX2439" fmla="*/ 1061021 w 1179868"/>
              <a:gd name="connsiteY2439" fmla="*/ 452551 h 838276"/>
              <a:gd name="connsiteX2440" fmla="*/ 1060272 w 1179868"/>
              <a:gd name="connsiteY2440" fmla="*/ 454113 h 838276"/>
              <a:gd name="connsiteX2441" fmla="*/ 1062786 w 1179868"/>
              <a:gd name="connsiteY2441" fmla="*/ 452043 h 838276"/>
              <a:gd name="connsiteX2442" fmla="*/ 1064044 w 1179868"/>
              <a:gd name="connsiteY2442" fmla="*/ 453072 h 838276"/>
              <a:gd name="connsiteX2443" fmla="*/ 1066063 w 1179868"/>
              <a:gd name="connsiteY2443" fmla="*/ 452551 h 838276"/>
              <a:gd name="connsiteX2444" fmla="*/ 1070089 w 1179868"/>
              <a:gd name="connsiteY2444" fmla="*/ 452551 h 838276"/>
              <a:gd name="connsiteX2445" fmla="*/ 1074115 w 1179868"/>
              <a:gd name="connsiteY2445" fmla="*/ 451256 h 838276"/>
              <a:gd name="connsiteX2446" fmla="*/ 1074877 w 1179868"/>
              <a:gd name="connsiteY2446" fmla="*/ 451523 h 838276"/>
              <a:gd name="connsiteX2447" fmla="*/ 1074115 w 1179868"/>
              <a:gd name="connsiteY2447" fmla="*/ 454367 h 838276"/>
              <a:gd name="connsiteX2448" fmla="*/ 1074623 w 1179868"/>
              <a:gd name="connsiteY2448" fmla="*/ 454634 h 838276"/>
              <a:gd name="connsiteX2449" fmla="*/ 1074623 w 1179868"/>
              <a:gd name="connsiteY2449" fmla="*/ 456958 h 838276"/>
              <a:gd name="connsiteX2450" fmla="*/ 1074115 w 1179868"/>
              <a:gd name="connsiteY2450" fmla="*/ 458774 h 838276"/>
              <a:gd name="connsiteX2451" fmla="*/ 1075118 w 1179868"/>
              <a:gd name="connsiteY2451" fmla="*/ 458254 h 838276"/>
              <a:gd name="connsiteX2452" fmla="*/ 1078395 w 1179868"/>
              <a:gd name="connsiteY2452" fmla="*/ 458508 h 838276"/>
              <a:gd name="connsiteX2453" fmla="*/ 1077645 w 1179868"/>
              <a:gd name="connsiteY2453" fmla="*/ 461365 h 838276"/>
              <a:gd name="connsiteX2454" fmla="*/ 1078141 w 1179868"/>
              <a:gd name="connsiteY2454" fmla="*/ 462394 h 838276"/>
              <a:gd name="connsiteX2455" fmla="*/ 1079906 w 1179868"/>
              <a:gd name="connsiteY2455" fmla="*/ 462914 h 838276"/>
              <a:gd name="connsiteX2456" fmla="*/ 1079156 w 1179868"/>
              <a:gd name="connsiteY2456" fmla="*/ 464210 h 838276"/>
              <a:gd name="connsiteX2457" fmla="*/ 1077137 w 1179868"/>
              <a:gd name="connsiteY2457" fmla="*/ 465251 h 838276"/>
              <a:gd name="connsiteX2458" fmla="*/ 1073607 w 1179868"/>
              <a:gd name="connsiteY2458" fmla="*/ 465772 h 838276"/>
              <a:gd name="connsiteX2459" fmla="*/ 1071854 w 1179868"/>
              <a:gd name="connsiteY2459" fmla="*/ 464731 h 838276"/>
              <a:gd name="connsiteX2460" fmla="*/ 1070343 w 1179868"/>
              <a:gd name="connsiteY2460" fmla="*/ 465505 h 838276"/>
              <a:gd name="connsiteX2461" fmla="*/ 1070343 w 1179868"/>
              <a:gd name="connsiteY2461" fmla="*/ 466801 h 838276"/>
              <a:gd name="connsiteX2462" fmla="*/ 1071600 w 1179868"/>
              <a:gd name="connsiteY2462" fmla="*/ 467842 h 838276"/>
              <a:gd name="connsiteX2463" fmla="*/ 1074115 w 1179868"/>
              <a:gd name="connsiteY2463" fmla="*/ 467067 h 838276"/>
              <a:gd name="connsiteX2464" fmla="*/ 1078649 w 1179868"/>
              <a:gd name="connsiteY2464" fmla="*/ 467321 h 838276"/>
              <a:gd name="connsiteX2465" fmla="*/ 1082929 w 1179868"/>
              <a:gd name="connsiteY2465" fmla="*/ 467067 h 838276"/>
              <a:gd name="connsiteX2466" fmla="*/ 1083678 w 1179868"/>
              <a:gd name="connsiteY2466" fmla="*/ 469912 h 838276"/>
              <a:gd name="connsiteX2467" fmla="*/ 1081925 w 1179868"/>
              <a:gd name="connsiteY2467" fmla="*/ 471208 h 838276"/>
              <a:gd name="connsiteX2468" fmla="*/ 1081163 w 1179868"/>
              <a:gd name="connsiteY2468" fmla="*/ 472757 h 838276"/>
              <a:gd name="connsiteX2469" fmla="*/ 1082420 w 1179868"/>
              <a:gd name="connsiteY2469" fmla="*/ 473544 h 838276"/>
              <a:gd name="connsiteX2470" fmla="*/ 1080909 w 1179868"/>
              <a:gd name="connsiteY2470" fmla="*/ 474827 h 838276"/>
              <a:gd name="connsiteX2471" fmla="*/ 1077645 w 1179868"/>
              <a:gd name="connsiteY2471" fmla="*/ 475614 h 838276"/>
              <a:gd name="connsiteX2472" fmla="*/ 1074877 w 1179868"/>
              <a:gd name="connsiteY2472" fmla="*/ 479501 h 838276"/>
              <a:gd name="connsiteX2473" fmla="*/ 1077137 w 1179868"/>
              <a:gd name="connsiteY2473" fmla="*/ 479234 h 838276"/>
              <a:gd name="connsiteX2474" fmla="*/ 1079156 w 1179868"/>
              <a:gd name="connsiteY2474" fmla="*/ 477164 h 838276"/>
              <a:gd name="connsiteX2475" fmla="*/ 1081671 w 1179868"/>
              <a:gd name="connsiteY2475" fmla="*/ 476910 h 838276"/>
              <a:gd name="connsiteX2476" fmla="*/ 1083932 w 1179868"/>
              <a:gd name="connsiteY2476" fmla="*/ 475869 h 838276"/>
              <a:gd name="connsiteX2477" fmla="*/ 1086459 w 1179868"/>
              <a:gd name="connsiteY2477" fmla="*/ 479755 h 838276"/>
              <a:gd name="connsiteX2478" fmla="*/ 1085189 w 1179868"/>
              <a:gd name="connsiteY2478" fmla="*/ 480009 h 838276"/>
              <a:gd name="connsiteX2479" fmla="*/ 1083678 w 1179868"/>
              <a:gd name="connsiteY2479" fmla="*/ 481825 h 838276"/>
              <a:gd name="connsiteX2480" fmla="*/ 1083678 w 1179868"/>
              <a:gd name="connsiteY2480" fmla="*/ 483387 h 838276"/>
              <a:gd name="connsiteX2481" fmla="*/ 1086459 w 1179868"/>
              <a:gd name="connsiteY2481" fmla="*/ 482091 h 838276"/>
              <a:gd name="connsiteX2482" fmla="*/ 1088212 w 1179868"/>
              <a:gd name="connsiteY2482" fmla="*/ 482866 h 838276"/>
              <a:gd name="connsiteX2483" fmla="*/ 1088212 w 1179868"/>
              <a:gd name="connsiteY2483" fmla="*/ 483641 h 838276"/>
              <a:gd name="connsiteX2484" fmla="*/ 1090485 w 1179868"/>
              <a:gd name="connsiteY2484" fmla="*/ 486486 h 838276"/>
              <a:gd name="connsiteX2485" fmla="*/ 1092492 w 1179868"/>
              <a:gd name="connsiteY2485" fmla="*/ 488048 h 838276"/>
              <a:gd name="connsiteX2486" fmla="*/ 1093254 w 1179868"/>
              <a:gd name="connsiteY2486" fmla="*/ 490372 h 838276"/>
              <a:gd name="connsiteX2487" fmla="*/ 1088466 w 1179868"/>
              <a:gd name="connsiteY2487" fmla="*/ 494004 h 838276"/>
              <a:gd name="connsiteX2488" fmla="*/ 1085697 w 1179868"/>
              <a:gd name="connsiteY2488" fmla="*/ 494004 h 838276"/>
              <a:gd name="connsiteX2489" fmla="*/ 1085697 w 1179868"/>
              <a:gd name="connsiteY2489" fmla="*/ 495820 h 838276"/>
              <a:gd name="connsiteX2490" fmla="*/ 1092492 w 1179868"/>
              <a:gd name="connsiteY2490" fmla="*/ 495300 h 838276"/>
              <a:gd name="connsiteX2491" fmla="*/ 1094511 w 1179868"/>
              <a:gd name="connsiteY2491" fmla="*/ 497890 h 838276"/>
              <a:gd name="connsiteX2492" fmla="*/ 1093254 w 1179868"/>
              <a:gd name="connsiteY2492" fmla="*/ 500481 h 838276"/>
              <a:gd name="connsiteX2493" fmla="*/ 1098791 w 1179868"/>
              <a:gd name="connsiteY2493" fmla="*/ 502297 h 838276"/>
              <a:gd name="connsiteX2494" fmla="*/ 1099794 w 1179868"/>
              <a:gd name="connsiteY2494" fmla="*/ 505917 h 838276"/>
              <a:gd name="connsiteX2495" fmla="*/ 1097279 w 1179868"/>
              <a:gd name="connsiteY2495" fmla="*/ 508507 h 838276"/>
              <a:gd name="connsiteX2496" fmla="*/ 1094511 w 1179868"/>
              <a:gd name="connsiteY2496" fmla="*/ 511365 h 838276"/>
              <a:gd name="connsiteX2497" fmla="*/ 1095260 w 1179868"/>
              <a:gd name="connsiteY2497" fmla="*/ 514730 h 838276"/>
              <a:gd name="connsiteX2498" fmla="*/ 1093508 w 1179868"/>
              <a:gd name="connsiteY2498" fmla="*/ 515238 h 838276"/>
              <a:gd name="connsiteX2499" fmla="*/ 1086459 w 1179868"/>
              <a:gd name="connsiteY2499" fmla="*/ 511098 h 838276"/>
              <a:gd name="connsiteX2500" fmla="*/ 1085697 w 1179868"/>
              <a:gd name="connsiteY2500" fmla="*/ 512660 h 838276"/>
              <a:gd name="connsiteX2501" fmla="*/ 1089228 w 1179868"/>
              <a:gd name="connsiteY2501" fmla="*/ 513956 h 838276"/>
              <a:gd name="connsiteX2502" fmla="*/ 1089228 w 1179868"/>
              <a:gd name="connsiteY2502" fmla="*/ 514464 h 838276"/>
              <a:gd name="connsiteX2503" fmla="*/ 1081417 w 1179868"/>
              <a:gd name="connsiteY2503" fmla="*/ 515505 h 838276"/>
              <a:gd name="connsiteX2504" fmla="*/ 1079156 w 1179868"/>
              <a:gd name="connsiteY2504" fmla="*/ 516026 h 838276"/>
              <a:gd name="connsiteX2505" fmla="*/ 1083182 w 1179868"/>
              <a:gd name="connsiteY2505" fmla="*/ 517055 h 838276"/>
              <a:gd name="connsiteX2506" fmla="*/ 1091234 w 1179868"/>
              <a:gd name="connsiteY2506" fmla="*/ 516801 h 838276"/>
              <a:gd name="connsiteX2507" fmla="*/ 1094765 w 1179868"/>
              <a:gd name="connsiteY2507" fmla="*/ 517321 h 838276"/>
              <a:gd name="connsiteX2508" fmla="*/ 1095260 w 1179868"/>
              <a:gd name="connsiteY2508" fmla="*/ 518617 h 838276"/>
              <a:gd name="connsiteX2509" fmla="*/ 1093254 w 1179868"/>
              <a:gd name="connsiteY2509" fmla="*/ 518871 h 838276"/>
              <a:gd name="connsiteX2510" fmla="*/ 1091234 w 1179868"/>
              <a:gd name="connsiteY2510" fmla="*/ 520420 h 838276"/>
              <a:gd name="connsiteX2511" fmla="*/ 1091742 w 1179868"/>
              <a:gd name="connsiteY2511" fmla="*/ 521461 h 838276"/>
              <a:gd name="connsiteX2512" fmla="*/ 1095260 w 1179868"/>
              <a:gd name="connsiteY2512" fmla="*/ 523798 h 838276"/>
              <a:gd name="connsiteX2513" fmla="*/ 1095768 w 1179868"/>
              <a:gd name="connsiteY2513" fmla="*/ 525348 h 838276"/>
              <a:gd name="connsiteX2514" fmla="*/ 1093254 w 1179868"/>
              <a:gd name="connsiteY2514" fmla="*/ 525094 h 838276"/>
              <a:gd name="connsiteX2515" fmla="*/ 1092250 w 1179868"/>
              <a:gd name="connsiteY2515" fmla="*/ 527418 h 838276"/>
              <a:gd name="connsiteX2516" fmla="*/ 1100556 w 1179868"/>
              <a:gd name="connsiteY2516" fmla="*/ 526897 h 838276"/>
              <a:gd name="connsiteX2517" fmla="*/ 1101559 w 1179868"/>
              <a:gd name="connsiteY2517" fmla="*/ 532345 h 838276"/>
              <a:gd name="connsiteX2518" fmla="*/ 1102563 w 1179868"/>
              <a:gd name="connsiteY2518" fmla="*/ 533641 h 838276"/>
              <a:gd name="connsiteX2519" fmla="*/ 1101305 w 1179868"/>
              <a:gd name="connsiteY2519" fmla="*/ 534936 h 838276"/>
              <a:gd name="connsiteX2520" fmla="*/ 1108608 w 1179868"/>
              <a:gd name="connsiteY2520" fmla="*/ 535711 h 838276"/>
              <a:gd name="connsiteX2521" fmla="*/ 1110627 w 1179868"/>
              <a:gd name="connsiteY2521" fmla="*/ 537006 h 838276"/>
              <a:gd name="connsiteX2522" fmla="*/ 1110881 w 1179868"/>
              <a:gd name="connsiteY2522" fmla="*/ 539851 h 838276"/>
              <a:gd name="connsiteX2523" fmla="*/ 1112392 w 1179868"/>
              <a:gd name="connsiteY2523" fmla="*/ 538556 h 838276"/>
              <a:gd name="connsiteX2524" fmla="*/ 1114907 w 1179868"/>
              <a:gd name="connsiteY2524" fmla="*/ 538556 h 838276"/>
              <a:gd name="connsiteX2525" fmla="*/ 1114907 w 1179868"/>
              <a:gd name="connsiteY2525" fmla="*/ 541147 h 838276"/>
              <a:gd name="connsiteX2526" fmla="*/ 1113904 w 1179868"/>
              <a:gd name="connsiteY2526" fmla="*/ 543217 h 838276"/>
              <a:gd name="connsiteX2527" fmla="*/ 1115161 w 1179868"/>
              <a:gd name="connsiteY2527" fmla="*/ 544512 h 838276"/>
              <a:gd name="connsiteX2528" fmla="*/ 1115656 w 1179868"/>
              <a:gd name="connsiteY2528" fmla="*/ 546595 h 838276"/>
              <a:gd name="connsiteX2529" fmla="*/ 1112888 w 1179868"/>
              <a:gd name="connsiteY2529" fmla="*/ 549693 h 838276"/>
              <a:gd name="connsiteX2530" fmla="*/ 1112888 w 1179868"/>
              <a:gd name="connsiteY2530" fmla="*/ 550735 h 838276"/>
              <a:gd name="connsiteX2531" fmla="*/ 1116164 w 1179868"/>
              <a:gd name="connsiteY2531" fmla="*/ 548919 h 838276"/>
              <a:gd name="connsiteX2532" fmla="*/ 1119695 w 1179868"/>
              <a:gd name="connsiteY2532" fmla="*/ 551776 h 838276"/>
              <a:gd name="connsiteX2533" fmla="*/ 1120952 w 1179868"/>
              <a:gd name="connsiteY2533" fmla="*/ 550481 h 838276"/>
              <a:gd name="connsiteX2534" fmla="*/ 1123467 w 1179868"/>
              <a:gd name="connsiteY2534" fmla="*/ 549186 h 838276"/>
              <a:gd name="connsiteX2535" fmla="*/ 1123721 w 1179868"/>
              <a:gd name="connsiteY2535" fmla="*/ 551510 h 838276"/>
              <a:gd name="connsiteX2536" fmla="*/ 1126235 w 1179868"/>
              <a:gd name="connsiteY2536" fmla="*/ 552284 h 838276"/>
              <a:gd name="connsiteX2537" fmla="*/ 1123213 w 1179868"/>
              <a:gd name="connsiteY2537" fmla="*/ 560057 h 838276"/>
              <a:gd name="connsiteX2538" fmla="*/ 1125232 w 1179868"/>
              <a:gd name="connsiteY2538" fmla="*/ 557987 h 838276"/>
              <a:gd name="connsiteX2539" fmla="*/ 1128255 w 1179868"/>
              <a:gd name="connsiteY2539" fmla="*/ 553847 h 838276"/>
              <a:gd name="connsiteX2540" fmla="*/ 1130515 w 1179868"/>
              <a:gd name="connsiteY2540" fmla="*/ 552030 h 838276"/>
              <a:gd name="connsiteX2541" fmla="*/ 1130261 w 1179868"/>
              <a:gd name="connsiteY2541" fmla="*/ 555650 h 838276"/>
              <a:gd name="connsiteX2542" fmla="*/ 1131277 w 1179868"/>
              <a:gd name="connsiteY2542" fmla="*/ 555650 h 838276"/>
              <a:gd name="connsiteX2543" fmla="*/ 1132776 w 1179868"/>
              <a:gd name="connsiteY2543" fmla="*/ 553580 h 838276"/>
              <a:gd name="connsiteX2544" fmla="*/ 1133284 w 1179868"/>
              <a:gd name="connsiteY2544" fmla="*/ 556691 h 838276"/>
              <a:gd name="connsiteX2545" fmla="*/ 1134046 w 1179868"/>
              <a:gd name="connsiteY2545" fmla="*/ 559028 h 838276"/>
              <a:gd name="connsiteX2546" fmla="*/ 1135557 w 1179868"/>
              <a:gd name="connsiteY2546" fmla="*/ 560577 h 838276"/>
              <a:gd name="connsiteX2547" fmla="*/ 1138567 w 1179868"/>
              <a:gd name="connsiteY2547" fmla="*/ 561352 h 838276"/>
              <a:gd name="connsiteX2548" fmla="*/ 1142098 w 1179868"/>
              <a:gd name="connsiteY2548" fmla="*/ 563168 h 838276"/>
              <a:gd name="connsiteX2549" fmla="*/ 1143863 w 1179868"/>
              <a:gd name="connsiteY2549" fmla="*/ 562127 h 838276"/>
              <a:gd name="connsiteX2550" fmla="*/ 1143609 w 1179868"/>
              <a:gd name="connsiteY2550" fmla="*/ 560323 h 838276"/>
              <a:gd name="connsiteX2551" fmla="*/ 1146124 w 1179868"/>
              <a:gd name="connsiteY2551" fmla="*/ 558507 h 838276"/>
              <a:gd name="connsiteX2552" fmla="*/ 1147889 w 1179868"/>
              <a:gd name="connsiteY2552" fmla="*/ 560831 h 838276"/>
              <a:gd name="connsiteX2553" fmla="*/ 1147381 w 1179868"/>
              <a:gd name="connsiteY2553" fmla="*/ 563168 h 838276"/>
              <a:gd name="connsiteX2554" fmla="*/ 1150150 w 1179868"/>
              <a:gd name="connsiteY2554" fmla="*/ 563689 h 838276"/>
              <a:gd name="connsiteX2555" fmla="*/ 1151915 w 1179868"/>
              <a:gd name="connsiteY2555" fmla="*/ 564984 h 838276"/>
              <a:gd name="connsiteX2556" fmla="*/ 1153426 w 1179868"/>
              <a:gd name="connsiteY2556" fmla="*/ 565505 h 838276"/>
              <a:gd name="connsiteX2557" fmla="*/ 1154683 w 1179868"/>
              <a:gd name="connsiteY2557" fmla="*/ 567829 h 838276"/>
              <a:gd name="connsiteX2558" fmla="*/ 1153426 w 1179868"/>
              <a:gd name="connsiteY2558" fmla="*/ 569645 h 838276"/>
              <a:gd name="connsiteX2559" fmla="*/ 1153426 w 1179868"/>
              <a:gd name="connsiteY2559" fmla="*/ 570687 h 838276"/>
              <a:gd name="connsiteX2560" fmla="*/ 1153172 w 1179868"/>
              <a:gd name="connsiteY2560" fmla="*/ 571461 h 838276"/>
              <a:gd name="connsiteX2561" fmla="*/ 1150912 w 1179868"/>
              <a:gd name="connsiteY2561" fmla="*/ 571969 h 838276"/>
              <a:gd name="connsiteX2562" fmla="*/ 1149400 w 1179868"/>
              <a:gd name="connsiteY2562" fmla="*/ 571461 h 838276"/>
              <a:gd name="connsiteX2563" fmla="*/ 1147635 w 1179868"/>
              <a:gd name="connsiteY2563" fmla="*/ 571715 h 838276"/>
              <a:gd name="connsiteX2564" fmla="*/ 1144117 w 1179868"/>
              <a:gd name="connsiteY2564" fmla="*/ 573265 h 838276"/>
              <a:gd name="connsiteX2565" fmla="*/ 1142860 w 1179868"/>
              <a:gd name="connsiteY2565" fmla="*/ 574052 h 838276"/>
              <a:gd name="connsiteX2566" fmla="*/ 1142860 w 1179868"/>
              <a:gd name="connsiteY2566" fmla="*/ 574560 h 838276"/>
              <a:gd name="connsiteX2567" fmla="*/ 1139075 w 1179868"/>
              <a:gd name="connsiteY2567" fmla="*/ 577151 h 838276"/>
              <a:gd name="connsiteX2568" fmla="*/ 1131519 w 1179868"/>
              <a:gd name="connsiteY2568" fmla="*/ 578192 h 838276"/>
              <a:gd name="connsiteX2569" fmla="*/ 1127239 w 1179868"/>
              <a:gd name="connsiteY2569" fmla="*/ 579742 h 838276"/>
              <a:gd name="connsiteX2570" fmla="*/ 1125232 w 1179868"/>
              <a:gd name="connsiteY2570" fmla="*/ 581824 h 838276"/>
              <a:gd name="connsiteX2571" fmla="*/ 1128496 w 1179868"/>
              <a:gd name="connsiteY2571" fmla="*/ 581824 h 838276"/>
              <a:gd name="connsiteX2572" fmla="*/ 1131773 w 1179868"/>
              <a:gd name="connsiteY2572" fmla="*/ 580783 h 838276"/>
              <a:gd name="connsiteX2573" fmla="*/ 1135557 w 1179868"/>
              <a:gd name="connsiteY2573" fmla="*/ 578446 h 838276"/>
              <a:gd name="connsiteX2574" fmla="*/ 1136815 w 1179868"/>
              <a:gd name="connsiteY2574" fmla="*/ 578967 h 838276"/>
              <a:gd name="connsiteX2575" fmla="*/ 1128496 w 1179868"/>
              <a:gd name="connsiteY2575" fmla="*/ 583120 h 838276"/>
              <a:gd name="connsiteX2576" fmla="*/ 1124724 w 1179868"/>
              <a:gd name="connsiteY2576" fmla="*/ 584415 h 838276"/>
              <a:gd name="connsiteX2577" fmla="*/ 1120952 w 1179868"/>
              <a:gd name="connsiteY2577" fmla="*/ 584415 h 838276"/>
              <a:gd name="connsiteX2578" fmla="*/ 1116914 w 1179868"/>
              <a:gd name="connsiteY2578" fmla="*/ 590626 h 838276"/>
              <a:gd name="connsiteX2579" fmla="*/ 1113904 w 1179868"/>
              <a:gd name="connsiteY2579" fmla="*/ 589597 h 838276"/>
              <a:gd name="connsiteX2580" fmla="*/ 1111123 w 1179868"/>
              <a:gd name="connsiteY2580" fmla="*/ 587260 h 838276"/>
              <a:gd name="connsiteX2581" fmla="*/ 1107605 w 1179868"/>
              <a:gd name="connsiteY2581" fmla="*/ 586485 h 838276"/>
              <a:gd name="connsiteX2582" fmla="*/ 1104328 w 1179868"/>
              <a:gd name="connsiteY2582" fmla="*/ 586739 h 838276"/>
              <a:gd name="connsiteX2583" fmla="*/ 1104582 w 1179868"/>
              <a:gd name="connsiteY2583" fmla="*/ 589076 h 838276"/>
              <a:gd name="connsiteX2584" fmla="*/ 1108862 w 1179868"/>
              <a:gd name="connsiteY2584" fmla="*/ 589597 h 838276"/>
              <a:gd name="connsiteX2585" fmla="*/ 1112634 w 1179868"/>
              <a:gd name="connsiteY2585" fmla="*/ 591146 h 838276"/>
              <a:gd name="connsiteX2586" fmla="*/ 1115415 w 1179868"/>
              <a:gd name="connsiteY2586" fmla="*/ 592963 h 838276"/>
              <a:gd name="connsiteX2587" fmla="*/ 1114399 w 1179868"/>
              <a:gd name="connsiteY2587" fmla="*/ 599439 h 838276"/>
              <a:gd name="connsiteX2588" fmla="*/ 1117422 w 1179868"/>
              <a:gd name="connsiteY2588" fmla="*/ 597877 h 838276"/>
              <a:gd name="connsiteX2589" fmla="*/ 1120698 w 1179868"/>
              <a:gd name="connsiteY2589" fmla="*/ 595287 h 838276"/>
              <a:gd name="connsiteX2590" fmla="*/ 1121956 w 1179868"/>
              <a:gd name="connsiteY2590" fmla="*/ 593470 h 838276"/>
              <a:gd name="connsiteX2591" fmla="*/ 1124978 w 1179868"/>
              <a:gd name="connsiteY2591" fmla="*/ 591400 h 838276"/>
              <a:gd name="connsiteX2592" fmla="*/ 1127747 w 1179868"/>
              <a:gd name="connsiteY2592" fmla="*/ 588556 h 838276"/>
              <a:gd name="connsiteX2593" fmla="*/ 1132027 w 1179868"/>
              <a:gd name="connsiteY2593" fmla="*/ 586739 h 838276"/>
              <a:gd name="connsiteX2594" fmla="*/ 1134541 w 1179868"/>
              <a:gd name="connsiteY2594" fmla="*/ 583120 h 838276"/>
              <a:gd name="connsiteX2595" fmla="*/ 1137818 w 1179868"/>
              <a:gd name="connsiteY2595" fmla="*/ 581304 h 838276"/>
              <a:gd name="connsiteX2596" fmla="*/ 1144866 w 1179868"/>
              <a:gd name="connsiteY2596" fmla="*/ 579488 h 838276"/>
              <a:gd name="connsiteX2597" fmla="*/ 1148892 w 1179868"/>
              <a:gd name="connsiteY2597" fmla="*/ 580263 h 838276"/>
              <a:gd name="connsiteX2598" fmla="*/ 1150404 w 1179868"/>
              <a:gd name="connsiteY2598" fmla="*/ 579742 h 838276"/>
              <a:gd name="connsiteX2599" fmla="*/ 1148143 w 1179868"/>
              <a:gd name="connsiteY2599" fmla="*/ 578713 h 838276"/>
              <a:gd name="connsiteX2600" fmla="*/ 1144612 w 1179868"/>
              <a:gd name="connsiteY2600" fmla="*/ 577938 h 838276"/>
              <a:gd name="connsiteX2601" fmla="*/ 1140586 w 1179868"/>
              <a:gd name="connsiteY2601" fmla="*/ 578713 h 838276"/>
              <a:gd name="connsiteX2602" fmla="*/ 1142606 w 1179868"/>
              <a:gd name="connsiteY2602" fmla="*/ 577418 h 838276"/>
              <a:gd name="connsiteX2603" fmla="*/ 1146886 w 1179868"/>
              <a:gd name="connsiteY2603" fmla="*/ 576643 h 838276"/>
              <a:gd name="connsiteX2604" fmla="*/ 1153680 w 1179868"/>
              <a:gd name="connsiteY2604" fmla="*/ 577151 h 838276"/>
              <a:gd name="connsiteX2605" fmla="*/ 1156703 w 1179868"/>
              <a:gd name="connsiteY2605" fmla="*/ 577151 h 838276"/>
              <a:gd name="connsiteX2606" fmla="*/ 1157211 w 1179868"/>
              <a:gd name="connsiteY2606" fmla="*/ 578446 h 838276"/>
              <a:gd name="connsiteX2607" fmla="*/ 1156957 w 1179868"/>
              <a:gd name="connsiteY2607" fmla="*/ 581037 h 838276"/>
              <a:gd name="connsiteX2608" fmla="*/ 1157452 w 1179868"/>
              <a:gd name="connsiteY2608" fmla="*/ 583628 h 838276"/>
              <a:gd name="connsiteX2609" fmla="*/ 1157706 w 1179868"/>
              <a:gd name="connsiteY2609" fmla="*/ 586739 h 838276"/>
              <a:gd name="connsiteX2610" fmla="*/ 1155941 w 1179868"/>
              <a:gd name="connsiteY2610" fmla="*/ 589330 h 838276"/>
              <a:gd name="connsiteX2611" fmla="*/ 1155700 w 1179868"/>
              <a:gd name="connsiteY2611" fmla="*/ 591921 h 838276"/>
              <a:gd name="connsiteX2612" fmla="*/ 1156195 w 1179868"/>
              <a:gd name="connsiteY2612" fmla="*/ 596061 h 838276"/>
              <a:gd name="connsiteX2613" fmla="*/ 1156957 w 1179868"/>
              <a:gd name="connsiteY2613" fmla="*/ 596061 h 838276"/>
              <a:gd name="connsiteX2614" fmla="*/ 1159979 w 1179868"/>
              <a:gd name="connsiteY2614" fmla="*/ 589076 h 838276"/>
              <a:gd name="connsiteX2615" fmla="*/ 1162240 w 1179868"/>
              <a:gd name="connsiteY2615" fmla="*/ 587260 h 838276"/>
              <a:gd name="connsiteX2616" fmla="*/ 1165517 w 1179868"/>
              <a:gd name="connsiteY2616" fmla="*/ 587006 h 838276"/>
              <a:gd name="connsiteX2617" fmla="*/ 1167523 w 1179868"/>
              <a:gd name="connsiteY2617" fmla="*/ 587781 h 838276"/>
              <a:gd name="connsiteX2618" fmla="*/ 1166520 w 1179868"/>
              <a:gd name="connsiteY2618" fmla="*/ 589076 h 838276"/>
              <a:gd name="connsiteX2619" fmla="*/ 1175080 w 1179868"/>
              <a:gd name="connsiteY2619" fmla="*/ 592175 h 838276"/>
              <a:gd name="connsiteX2620" fmla="*/ 1175334 w 1179868"/>
              <a:gd name="connsiteY2620" fmla="*/ 592963 h 838276"/>
              <a:gd name="connsiteX2621" fmla="*/ 1173822 w 1179868"/>
              <a:gd name="connsiteY2621" fmla="*/ 593991 h 838276"/>
              <a:gd name="connsiteX2622" fmla="*/ 1175334 w 1179868"/>
              <a:gd name="connsiteY2622" fmla="*/ 596582 h 838276"/>
              <a:gd name="connsiteX2623" fmla="*/ 1177099 w 1179868"/>
              <a:gd name="connsiteY2623" fmla="*/ 597623 h 838276"/>
              <a:gd name="connsiteX2624" fmla="*/ 1177353 w 1179868"/>
              <a:gd name="connsiteY2624" fmla="*/ 599173 h 838276"/>
              <a:gd name="connsiteX2625" fmla="*/ 1178356 w 1179868"/>
              <a:gd name="connsiteY2625" fmla="*/ 599694 h 838276"/>
              <a:gd name="connsiteX2626" fmla="*/ 1178356 w 1179868"/>
              <a:gd name="connsiteY2626" fmla="*/ 601764 h 838276"/>
              <a:gd name="connsiteX2627" fmla="*/ 1177099 w 1179868"/>
              <a:gd name="connsiteY2627" fmla="*/ 602284 h 838276"/>
              <a:gd name="connsiteX2628" fmla="*/ 1175842 w 1179868"/>
              <a:gd name="connsiteY2628" fmla="*/ 603580 h 838276"/>
              <a:gd name="connsiteX2629" fmla="*/ 1170292 w 1179868"/>
              <a:gd name="connsiteY2629" fmla="*/ 601243 h 838276"/>
              <a:gd name="connsiteX2630" fmla="*/ 1172057 w 1179868"/>
              <a:gd name="connsiteY2630" fmla="*/ 604621 h 838276"/>
              <a:gd name="connsiteX2631" fmla="*/ 1173314 w 1179868"/>
              <a:gd name="connsiteY2631" fmla="*/ 605129 h 838276"/>
              <a:gd name="connsiteX2632" fmla="*/ 1175334 w 1179868"/>
              <a:gd name="connsiteY2632" fmla="*/ 605129 h 838276"/>
              <a:gd name="connsiteX2633" fmla="*/ 1176337 w 1179868"/>
              <a:gd name="connsiteY2633" fmla="*/ 608761 h 838276"/>
              <a:gd name="connsiteX2634" fmla="*/ 1175334 w 1179868"/>
              <a:gd name="connsiteY2634" fmla="*/ 609536 h 838276"/>
              <a:gd name="connsiteX2635" fmla="*/ 1175334 w 1179868"/>
              <a:gd name="connsiteY2635" fmla="*/ 610577 h 838276"/>
              <a:gd name="connsiteX2636" fmla="*/ 1177594 w 1179868"/>
              <a:gd name="connsiteY2636" fmla="*/ 614197 h 838276"/>
              <a:gd name="connsiteX2637" fmla="*/ 1177594 w 1179868"/>
              <a:gd name="connsiteY2637" fmla="*/ 614718 h 838276"/>
              <a:gd name="connsiteX2638" fmla="*/ 1175080 w 1179868"/>
              <a:gd name="connsiteY2638" fmla="*/ 614464 h 838276"/>
              <a:gd name="connsiteX2639" fmla="*/ 1174330 w 1179868"/>
              <a:gd name="connsiteY2639" fmla="*/ 616013 h 838276"/>
              <a:gd name="connsiteX2640" fmla="*/ 1178610 w 1179868"/>
              <a:gd name="connsiteY2640" fmla="*/ 617308 h 838276"/>
              <a:gd name="connsiteX2641" fmla="*/ 1179868 w 1179868"/>
              <a:gd name="connsiteY2641" fmla="*/ 620420 h 838276"/>
              <a:gd name="connsiteX2642" fmla="*/ 1176083 w 1179868"/>
              <a:gd name="connsiteY2642" fmla="*/ 620153 h 838276"/>
              <a:gd name="connsiteX2643" fmla="*/ 1174330 w 1179868"/>
              <a:gd name="connsiteY2643" fmla="*/ 619378 h 838276"/>
              <a:gd name="connsiteX2644" fmla="*/ 1175334 w 1179868"/>
              <a:gd name="connsiteY2644" fmla="*/ 621195 h 8382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  <a:cxn ang="179">
                <a:pos x="connsiteX179" y="connsiteY179"/>
              </a:cxn>
              <a:cxn ang="180">
                <a:pos x="connsiteX180" y="connsiteY180"/>
              </a:cxn>
              <a:cxn ang="181">
                <a:pos x="connsiteX181" y="connsiteY181"/>
              </a:cxn>
              <a:cxn ang="182">
                <a:pos x="connsiteX182" y="connsiteY182"/>
              </a:cxn>
              <a:cxn ang="183">
                <a:pos x="connsiteX183" y="connsiteY183"/>
              </a:cxn>
              <a:cxn ang="184">
                <a:pos x="connsiteX184" y="connsiteY184"/>
              </a:cxn>
              <a:cxn ang="185">
                <a:pos x="connsiteX185" y="connsiteY185"/>
              </a:cxn>
              <a:cxn ang="186">
                <a:pos x="connsiteX186" y="connsiteY186"/>
              </a:cxn>
              <a:cxn ang="187">
                <a:pos x="connsiteX187" y="connsiteY187"/>
              </a:cxn>
              <a:cxn ang="188">
                <a:pos x="connsiteX188" y="connsiteY188"/>
              </a:cxn>
              <a:cxn ang="189">
                <a:pos x="connsiteX189" y="connsiteY189"/>
              </a:cxn>
              <a:cxn ang="190">
                <a:pos x="connsiteX190" y="connsiteY190"/>
              </a:cxn>
              <a:cxn ang="191">
                <a:pos x="connsiteX191" y="connsiteY191"/>
              </a:cxn>
              <a:cxn ang="192">
                <a:pos x="connsiteX192" y="connsiteY192"/>
              </a:cxn>
              <a:cxn ang="193">
                <a:pos x="connsiteX193" y="connsiteY193"/>
              </a:cxn>
              <a:cxn ang="194">
                <a:pos x="connsiteX194" y="connsiteY194"/>
              </a:cxn>
              <a:cxn ang="195">
                <a:pos x="connsiteX195" y="connsiteY195"/>
              </a:cxn>
              <a:cxn ang="196">
                <a:pos x="connsiteX196" y="connsiteY196"/>
              </a:cxn>
              <a:cxn ang="197">
                <a:pos x="connsiteX197" y="connsiteY197"/>
              </a:cxn>
              <a:cxn ang="198">
                <a:pos x="connsiteX198" y="connsiteY198"/>
              </a:cxn>
              <a:cxn ang="199">
                <a:pos x="connsiteX199" y="connsiteY199"/>
              </a:cxn>
              <a:cxn ang="200">
                <a:pos x="connsiteX200" y="connsiteY200"/>
              </a:cxn>
              <a:cxn ang="201">
                <a:pos x="connsiteX201" y="connsiteY201"/>
              </a:cxn>
              <a:cxn ang="202">
                <a:pos x="connsiteX202" y="connsiteY202"/>
              </a:cxn>
              <a:cxn ang="203">
                <a:pos x="connsiteX203" y="connsiteY203"/>
              </a:cxn>
              <a:cxn ang="204">
                <a:pos x="connsiteX204" y="connsiteY204"/>
              </a:cxn>
              <a:cxn ang="205">
                <a:pos x="connsiteX205" y="connsiteY205"/>
              </a:cxn>
              <a:cxn ang="206">
                <a:pos x="connsiteX206" y="connsiteY206"/>
              </a:cxn>
              <a:cxn ang="207">
                <a:pos x="connsiteX207" y="connsiteY207"/>
              </a:cxn>
              <a:cxn ang="208">
                <a:pos x="connsiteX208" y="connsiteY208"/>
              </a:cxn>
              <a:cxn ang="209">
                <a:pos x="connsiteX209" y="connsiteY209"/>
              </a:cxn>
              <a:cxn ang="210">
                <a:pos x="connsiteX210" y="connsiteY210"/>
              </a:cxn>
              <a:cxn ang="211">
                <a:pos x="connsiteX211" y="connsiteY211"/>
              </a:cxn>
              <a:cxn ang="212">
                <a:pos x="connsiteX212" y="connsiteY212"/>
              </a:cxn>
              <a:cxn ang="213">
                <a:pos x="connsiteX213" y="connsiteY213"/>
              </a:cxn>
              <a:cxn ang="214">
                <a:pos x="connsiteX214" y="connsiteY214"/>
              </a:cxn>
              <a:cxn ang="215">
                <a:pos x="connsiteX215" y="connsiteY215"/>
              </a:cxn>
              <a:cxn ang="216">
                <a:pos x="connsiteX216" y="connsiteY216"/>
              </a:cxn>
              <a:cxn ang="217">
                <a:pos x="connsiteX217" y="connsiteY217"/>
              </a:cxn>
              <a:cxn ang="218">
                <a:pos x="connsiteX218" y="connsiteY218"/>
              </a:cxn>
              <a:cxn ang="219">
                <a:pos x="connsiteX219" y="connsiteY219"/>
              </a:cxn>
              <a:cxn ang="220">
                <a:pos x="connsiteX220" y="connsiteY220"/>
              </a:cxn>
              <a:cxn ang="221">
                <a:pos x="connsiteX221" y="connsiteY221"/>
              </a:cxn>
              <a:cxn ang="222">
                <a:pos x="connsiteX222" y="connsiteY222"/>
              </a:cxn>
              <a:cxn ang="223">
                <a:pos x="connsiteX223" y="connsiteY223"/>
              </a:cxn>
              <a:cxn ang="224">
                <a:pos x="connsiteX224" y="connsiteY224"/>
              </a:cxn>
              <a:cxn ang="225">
                <a:pos x="connsiteX225" y="connsiteY225"/>
              </a:cxn>
              <a:cxn ang="226">
                <a:pos x="connsiteX226" y="connsiteY226"/>
              </a:cxn>
              <a:cxn ang="227">
                <a:pos x="connsiteX227" y="connsiteY227"/>
              </a:cxn>
              <a:cxn ang="228">
                <a:pos x="connsiteX228" y="connsiteY228"/>
              </a:cxn>
              <a:cxn ang="229">
                <a:pos x="connsiteX229" y="connsiteY229"/>
              </a:cxn>
              <a:cxn ang="230">
                <a:pos x="connsiteX230" y="connsiteY230"/>
              </a:cxn>
              <a:cxn ang="231">
                <a:pos x="connsiteX231" y="connsiteY231"/>
              </a:cxn>
              <a:cxn ang="232">
                <a:pos x="connsiteX232" y="connsiteY232"/>
              </a:cxn>
              <a:cxn ang="233">
                <a:pos x="connsiteX233" y="connsiteY233"/>
              </a:cxn>
              <a:cxn ang="234">
                <a:pos x="connsiteX234" y="connsiteY234"/>
              </a:cxn>
              <a:cxn ang="235">
                <a:pos x="connsiteX235" y="connsiteY235"/>
              </a:cxn>
              <a:cxn ang="236">
                <a:pos x="connsiteX236" y="connsiteY236"/>
              </a:cxn>
              <a:cxn ang="237">
                <a:pos x="connsiteX237" y="connsiteY237"/>
              </a:cxn>
              <a:cxn ang="238">
                <a:pos x="connsiteX238" y="connsiteY238"/>
              </a:cxn>
              <a:cxn ang="239">
                <a:pos x="connsiteX239" y="connsiteY239"/>
              </a:cxn>
              <a:cxn ang="240">
                <a:pos x="connsiteX240" y="connsiteY240"/>
              </a:cxn>
              <a:cxn ang="241">
                <a:pos x="connsiteX241" y="connsiteY241"/>
              </a:cxn>
              <a:cxn ang="242">
                <a:pos x="connsiteX242" y="connsiteY242"/>
              </a:cxn>
              <a:cxn ang="243">
                <a:pos x="connsiteX243" y="connsiteY243"/>
              </a:cxn>
              <a:cxn ang="244">
                <a:pos x="connsiteX244" y="connsiteY244"/>
              </a:cxn>
              <a:cxn ang="245">
                <a:pos x="connsiteX245" y="connsiteY245"/>
              </a:cxn>
              <a:cxn ang="246">
                <a:pos x="connsiteX246" y="connsiteY246"/>
              </a:cxn>
              <a:cxn ang="247">
                <a:pos x="connsiteX247" y="connsiteY247"/>
              </a:cxn>
              <a:cxn ang="248">
                <a:pos x="connsiteX248" y="connsiteY248"/>
              </a:cxn>
              <a:cxn ang="249">
                <a:pos x="connsiteX249" y="connsiteY249"/>
              </a:cxn>
              <a:cxn ang="250">
                <a:pos x="connsiteX250" y="connsiteY250"/>
              </a:cxn>
              <a:cxn ang="251">
                <a:pos x="connsiteX251" y="connsiteY251"/>
              </a:cxn>
              <a:cxn ang="252">
                <a:pos x="connsiteX252" y="connsiteY252"/>
              </a:cxn>
              <a:cxn ang="253">
                <a:pos x="connsiteX253" y="connsiteY253"/>
              </a:cxn>
              <a:cxn ang="254">
                <a:pos x="connsiteX254" y="connsiteY254"/>
              </a:cxn>
              <a:cxn ang="255">
                <a:pos x="connsiteX255" y="connsiteY255"/>
              </a:cxn>
              <a:cxn ang="256">
                <a:pos x="connsiteX256" y="connsiteY256"/>
              </a:cxn>
              <a:cxn ang="257">
                <a:pos x="connsiteX257" y="connsiteY257"/>
              </a:cxn>
              <a:cxn ang="258">
                <a:pos x="connsiteX258" y="connsiteY258"/>
              </a:cxn>
              <a:cxn ang="259">
                <a:pos x="connsiteX259" y="connsiteY259"/>
              </a:cxn>
              <a:cxn ang="260">
                <a:pos x="connsiteX260" y="connsiteY260"/>
              </a:cxn>
              <a:cxn ang="261">
                <a:pos x="connsiteX261" y="connsiteY261"/>
              </a:cxn>
              <a:cxn ang="262">
                <a:pos x="connsiteX262" y="connsiteY262"/>
              </a:cxn>
              <a:cxn ang="263">
                <a:pos x="connsiteX263" y="connsiteY263"/>
              </a:cxn>
              <a:cxn ang="264">
                <a:pos x="connsiteX264" y="connsiteY264"/>
              </a:cxn>
              <a:cxn ang="265">
                <a:pos x="connsiteX265" y="connsiteY265"/>
              </a:cxn>
              <a:cxn ang="266">
                <a:pos x="connsiteX266" y="connsiteY266"/>
              </a:cxn>
              <a:cxn ang="267">
                <a:pos x="connsiteX267" y="connsiteY267"/>
              </a:cxn>
              <a:cxn ang="268">
                <a:pos x="connsiteX268" y="connsiteY268"/>
              </a:cxn>
              <a:cxn ang="269">
                <a:pos x="connsiteX269" y="connsiteY269"/>
              </a:cxn>
              <a:cxn ang="270">
                <a:pos x="connsiteX270" y="connsiteY270"/>
              </a:cxn>
              <a:cxn ang="271">
                <a:pos x="connsiteX271" y="connsiteY271"/>
              </a:cxn>
              <a:cxn ang="272">
                <a:pos x="connsiteX272" y="connsiteY272"/>
              </a:cxn>
              <a:cxn ang="273">
                <a:pos x="connsiteX273" y="connsiteY273"/>
              </a:cxn>
              <a:cxn ang="274">
                <a:pos x="connsiteX274" y="connsiteY274"/>
              </a:cxn>
              <a:cxn ang="275">
                <a:pos x="connsiteX275" y="connsiteY275"/>
              </a:cxn>
              <a:cxn ang="276">
                <a:pos x="connsiteX276" y="connsiteY276"/>
              </a:cxn>
              <a:cxn ang="277">
                <a:pos x="connsiteX277" y="connsiteY277"/>
              </a:cxn>
              <a:cxn ang="278">
                <a:pos x="connsiteX278" y="connsiteY278"/>
              </a:cxn>
              <a:cxn ang="279">
                <a:pos x="connsiteX279" y="connsiteY279"/>
              </a:cxn>
              <a:cxn ang="280">
                <a:pos x="connsiteX280" y="connsiteY280"/>
              </a:cxn>
              <a:cxn ang="281">
                <a:pos x="connsiteX281" y="connsiteY281"/>
              </a:cxn>
              <a:cxn ang="282">
                <a:pos x="connsiteX282" y="connsiteY282"/>
              </a:cxn>
              <a:cxn ang="283">
                <a:pos x="connsiteX283" y="connsiteY283"/>
              </a:cxn>
              <a:cxn ang="284">
                <a:pos x="connsiteX284" y="connsiteY284"/>
              </a:cxn>
              <a:cxn ang="285">
                <a:pos x="connsiteX285" y="connsiteY285"/>
              </a:cxn>
              <a:cxn ang="286">
                <a:pos x="connsiteX286" y="connsiteY286"/>
              </a:cxn>
              <a:cxn ang="287">
                <a:pos x="connsiteX287" y="connsiteY287"/>
              </a:cxn>
              <a:cxn ang="288">
                <a:pos x="connsiteX288" y="connsiteY288"/>
              </a:cxn>
              <a:cxn ang="289">
                <a:pos x="connsiteX289" y="connsiteY289"/>
              </a:cxn>
              <a:cxn ang="290">
                <a:pos x="connsiteX290" y="connsiteY290"/>
              </a:cxn>
              <a:cxn ang="291">
                <a:pos x="connsiteX291" y="connsiteY291"/>
              </a:cxn>
              <a:cxn ang="292">
                <a:pos x="connsiteX292" y="connsiteY292"/>
              </a:cxn>
              <a:cxn ang="293">
                <a:pos x="connsiteX293" y="connsiteY293"/>
              </a:cxn>
              <a:cxn ang="294">
                <a:pos x="connsiteX294" y="connsiteY294"/>
              </a:cxn>
              <a:cxn ang="295">
                <a:pos x="connsiteX295" y="connsiteY295"/>
              </a:cxn>
              <a:cxn ang="296">
                <a:pos x="connsiteX296" y="connsiteY296"/>
              </a:cxn>
              <a:cxn ang="297">
                <a:pos x="connsiteX297" y="connsiteY297"/>
              </a:cxn>
              <a:cxn ang="298">
                <a:pos x="connsiteX298" y="connsiteY298"/>
              </a:cxn>
              <a:cxn ang="299">
                <a:pos x="connsiteX299" y="connsiteY299"/>
              </a:cxn>
              <a:cxn ang="300">
                <a:pos x="connsiteX300" y="connsiteY300"/>
              </a:cxn>
              <a:cxn ang="301">
                <a:pos x="connsiteX301" y="connsiteY301"/>
              </a:cxn>
              <a:cxn ang="302">
                <a:pos x="connsiteX302" y="connsiteY302"/>
              </a:cxn>
              <a:cxn ang="303">
                <a:pos x="connsiteX303" y="connsiteY303"/>
              </a:cxn>
              <a:cxn ang="304">
                <a:pos x="connsiteX304" y="connsiteY304"/>
              </a:cxn>
              <a:cxn ang="305">
                <a:pos x="connsiteX305" y="connsiteY305"/>
              </a:cxn>
              <a:cxn ang="306">
                <a:pos x="connsiteX306" y="connsiteY306"/>
              </a:cxn>
              <a:cxn ang="307">
                <a:pos x="connsiteX307" y="connsiteY307"/>
              </a:cxn>
              <a:cxn ang="308">
                <a:pos x="connsiteX308" y="connsiteY308"/>
              </a:cxn>
              <a:cxn ang="309">
                <a:pos x="connsiteX309" y="connsiteY309"/>
              </a:cxn>
              <a:cxn ang="310">
                <a:pos x="connsiteX310" y="connsiteY310"/>
              </a:cxn>
              <a:cxn ang="311">
                <a:pos x="connsiteX311" y="connsiteY311"/>
              </a:cxn>
              <a:cxn ang="312">
                <a:pos x="connsiteX312" y="connsiteY312"/>
              </a:cxn>
              <a:cxn ang="313">
                <a:pos x="connsiteX313" y="connsiteY313"/>
              </a:cxn>
              <a:cxn ang="314">
                <a:pos x="connsiteX314" y="connsiteY314"/>
              </a:cxn>
              <a:cxn ang="315">
                <a:pos x="connsiteX315" y="connsiteY315"/>
              </a:cxn>
              <a:cxn ang="316">
                <a:pos x="connsiteX316" y="connsiteY316"/>
              </a:cxn>
              <a:cxn ang="317">
                <a:pos x="connsiteX317" y="connsiteY317"/>
              </a:cxn>
              <a:cxn ang="318">
                <a:pos x="connsiteX318" y="connsiteY318"/>
              </a:cxn>
              <a:cxn ang="319">
                <a:pos x="connsiteX319" y="connsiteY319"/>
              </a:cxn>
              <a:cxn ang="320">
                <a:pos x="connsiteX320" y="connsiteY320"/>
              </a:cxn>
              <a:cxn ang="321">
                <a:pos x="connsiteX321" y="connsiteY321"/>
              </a:cxn>
              <a:cxn ang="322">
                <a:pos x="connsiteX322" y="connsiteY322"/>
              </a:cxn>
              <a:cxn ang="323">
                <a:pos x="connsiteX323" y="connsiteY323"/>
              </a:cxn>
              <a:cxn ang="324">
                <a:pos x="connsiteX324" y="connsiteY324"/>
              </a:cxn>
              <a:cxn ang="325">
                <a:pos x="connsiteX325" y="connsiteY325"/>
              </a:cxn>
              <a:cxn ang="326">
                <a:pos x="connsiteX326" y="connsiteY326"/>
              </a:cxn>
              <a:cxn ang="327">
                <a:pos x="connsiteX327" y="connsiteY327"/>
              </a:cxn>
              <a:cxn ang="328">
                <a:pos x="connsiteX328" y="connsiteY328"/>
              </a:cxn>
              <a:cxn ang="329">
                <a:pos x="connsiteX329" y="connsiteY329"/>
              </a:cxn>
              <a:cxn ang="330">
                <a:pos x="connsiteX330" y="connsiteY330"/>
              </a:cxn>
              <a:cxn ang="331">
                <a:pos x="connsiteX331" y="connsiteY331"/>
              </a:cxn>
              <a:cxn ang="332">
                <a:pos x="connsiteX332" y="connsiteY332"/>
              </a:cxn>
              <a:cxn ang="333">
                <a:pos x="connsiteX333" y="connsiteY333"/>
              </a:cxn>
              <a:cxn ang="334">
                <a:pos x="connsiteX334" y="connsiteY334"/>
              </a:cxn>
              <a:cxn ang="335">
                <a:pos x="connsiteX335" y="connsiteY335"/>
              </a:cxn>
              <a:cxn ang="336">
                <a:pos x="connsiteX336" y="connsiteY336"/>
              </a:cxn>
              <a:cxn ang="337">
                <a:pos x="connsiteX337" y="connsiteY337"/>
              </a:cxn>
              <a:cxn ang="338">
                <a:pos x="connsiteX338" y="connsiteY338"/>
              </a:cxn>
              <a:cxn ang="339">
                <a:pos x="connsiteX339" y="connsiteY339"/>
              </a:cxn>
              <a:cxn ang="340">
                <a:pos x="connsiteX340" y="connsiteY340"/>
              </a:cxn>
              <a:cxn ang="341">
                <a:pos x="connsiteX341" y="connsiteY341"/>
              </a:cxn>
              <a:cxn ang="342">
                <a:pos x="connsiteX342" y="connsiteY342"/>
              </a:cxn>
              <a:cxn ang="343">
                <a:pos x="connsiteX343" y="connsiteY343"/>
              </a:cxn>
              <a:cxn ang="344">
                <a:pos x="connsiteX344" y="connsiteY344"/>
              </a:cxn>
              <a:cxn ang="345">
                <a:pos x="connsiteX345" y="connsiteY345"/>
              </a:cxn>
              <a:cxn ang="346">
                <a:pos x="connsiteX346" y="connsiteY346"/>
              </a:cxn>
              <a:cxn ang="347">
                <a:pos x="connsiteX347" y="connsiteY347"/>
              </a:cxn>
              <a:cxn ang="348">
                <a:pos x="connsiteX348" y="connsiteY348"/>
              </a:cxn>
              <a:cxn ang="349">
                <a:pos x="connsiteX349" y="connsiteY349"/>
              </a:cxn>
              <a:cxn ang="350">
                <a:pos x="connsiteX350" y="connsiteY350"/>
              </a:cxn>
              <a:cxn ang="351">
                <a:pos x="connsiteX351" y="connsiteY351"/>
              </a:cxn>
              <a:cxn ang="352">
                <a:pos x="connsiteX352" y="connsiteY352"/>
              </a:cxn>
              <a:cxn ang="353">
                <a:pos x="connsiteX353" y="connsiteY353"/>
              </a:cxn>
              <a:cxn ang="354">
                <a:pos x="connsiteX354" y="connsiteY354"/>
              </a:cxn>
              <a:cxn ang="355">
                <a:pos x="connsiteX355" y="connsiteY355"/>
              </a:cxn>
              <a:cxn ang="356">
                <a:pos x="connsiteX356" y="connsiteY356"/>
              </a:cxn>
              <a:cxn ang="357">
                <a:pos x="connsiteX357" y="connsiteY357"/>
              </a:cxn>
              <a:cxn ang="358">
                <a:pos x="connsiteX358" y="connsiteY358"/>
              </a:cxn>
              <a:cxn ang="359">
                <a:pos x="connsiteX359" y="connsiteY359"/>
              </a:cxn>
              <a:cxn ang="360">
                <a:pos x="connsiteX360" y="connsiteY360"/>
              </a:cxn>
              <a:cxn ang="361">
                <a:pos x="connsiteX361" y="connsiteY361"/>
              </a:cxn>
              <a:cxn ang="362">
                <a:pos x="connsiteX362" y="connsiteY362"/>
              </a:cxn>
              <a:cxn ang="363">
                <a:pos x="connsiteX363" y="connsiteY363"/>
              </a:cxn>
              <a:cxn ang="364">
                <a:pos x="connsiteX364" y="connsiteY364"/>
              </a:cxn>
              <a:cxn ang="365">
                <a:pos x="connsiteX365" y="connsiteY365"/>
              </a:cxn>
              <a:cxn ang="366">
                <a:pos x="connsiteX366" y="connsiteY366"/>
              </a:cxn>
              <a:cxn ang="367">
                <a:pos x="connsiteX367" y="connsiteY367"/>
              </a:cxn>
              <a:cxn ang="368">
                <a:pos x="connsiteX368" y="connsiteY368"/>
              </a:cxn>
              <a:cxn ang="369">
                <a:pos x="connsiteX369" y="connsiteY369"/>
              </a:cxn>
              <a:cxn ang="370">
                <a:pos x="connsiteX370" y="connsiteY370"/>
              </a:cxn>
              <a:cxn ang="371">
                <a:pos x="connsiteX371" y="connsiteY371"/>
              </a:cxn>
              <a:cxn ang="372">
                <a:pos x="connsiteX372" y="connsiteY372"/>
              </a:cxn>
              <a:cxn ang="373">
                <a:pos x="connsiteX373" y="connsiteY373"/>
              </a:cxn>
              <a:cxn ang="374">
                <a:pos x="connsiteX374" y="connsiteY374"/>
              </a:cxn>
              <a:cxn ang="375">
                <a:pos x="connsiteX375" y="connsiteY375"/>
              </a:cxn>
              <a:cxn ang="376">
                <a:pos x="connsiteX376" y="connsiteY376"/>
              </a:cxn>
              <a:cxn ang="377">
                <a:pos x="connsiteX377" y="connsiteY377"/>
              </a:cxn>
              <a:cxn ang="378">
                <a:pos x="connsiteX378" y="connsiteY378"/>
              </a:cxn>
              <a:cxn ang="379">
                <a:pos x="connsiteX379" y="connsiteY379"/>
              </a:cxn>
              <a:cxn ang="380">
                <a:pos x="connsiteX380" y="connsiteY380"/>
              </a:cxn>
              <a:cxn ang="381">
                <a:pos x="connsiteX381" y="connsiteY381"/>
              </a:cxn>
              <a:cxn ang="382">
                <a:pos x="connsiteX382" y="connsiteY382"/>
              </a:cxn>
              <a:cxn ang="383">
                <a:pos x="connsiteX383" y="connsiteY383"/>
              </a:cxn>
              <a:cxn ang="384">
                <a:pos x="connsiteX384" y="connsiteY384"/>
              </a:cxn>
              <a:cxn ang="385">
                <a:pos x="connsiteX385" y="connsiteY385"/>
              </a:cxn>
              <a:cxn ang="386">
                <a:pos x="connsiteX386" y="connsiteY386"/>
              </a:cxn>
              <a:cxn ang="387">
                <a:pos x="connsiteX387" y="connsiteY387"/>
              </a:cxn>
              <a:cxn ang="388">
                <a:pos x="connsiteX388" y="connsiteY388"/>
              </a:cxn>
              <a:cxn ang="389">
                <a:pos x="connsiteX389" y="connsiteY389"/>
              </a:cxn>
              <a:cxn ang="390">
                <a:pos x="connsiteX390" y="connsiteY390"/>
              </a:cxn>
              <a:cxn ang="391">
                <a:pos x="connsiteX391" y="connsiteY391"/>
              </a:cxn>
              <a:cxn ang="392">
                <a:pos x="connsiteX392" y="connsiteY392"/>
              </a:cxn>
              <a:cxn ang="393">
                <a:pos x="connsiteX393" y="connsiteY393"/>
              </a:cxn>
              <a:cxn ang="394">
                <a:pos x="connsiteX394" y="connsiteY394"/>
              </a:cxn>
              <a:cxn ang="395">
                <a:pos x="connsiteX395" y="connsiteY395"/>
              </a:cxn>
              <a:cxn ang="396">
                <a:pos x="connsiteX396" y="connsiteY396"/>
              </a:cxn>
              <a:cxn ang="397">
                <a:pos x="connsiteX397" y="connsiteY397"/>
              </a:cxn>
              <a:cxn ang="398">
                <a:pos x="connsiteX398" y="connsiteY398"/>
              </a:cxn>
              <a:cxn ang="399">
                <a:pos x="connsiteX399" y="connsiteY399"/>
              </a:cxn>
              <a:cxn ang="400">
                <a:pos x="connsiteX400" y="connsiteY400"/>
              </a:cxn>
              <a:cxn ang="401">
                <a:pos x="connsiteX401" y="connsiteY401"/>
              </a:cxn>
              <a:cxn ang="402">
                <a:pos x="connsiteX402" y="connsiteY402"/>
              </a:cxn>
              <a:cxn ang="403">
                <a:pos x="connsiteX403" y="connsiteY403"/>
              </a:cxn>
              <a:cxn ang="404">
                <a:pos x="connsiteX404" y="connsiteY404"/>
              </a:cxn>
              <a:cxn ang="405">
                <a:pos x="connsiteX405" y="connsiteY405"/>
              </a:cxn>
              <a:cxn ang="406">
                <a:pos x="connsiteX406" y="connsiteY406"/>
              </a:cxn>
              <a:cxn ang="407">
                <a:pos x="connsiteX407" y="connsiteY407"/>
              </a:cxn>
              <a:cxn ang="408">
                <a:pos x="connsiteX408" y="connsiteY408"/>
              </a:cxn>
              <a:cxn ang="409">
                <a:pos x="connsiteX409" y="connsiteY409"/>
              </a:cxn>
              <a:cxn ang="410">
                <a:pos x="connsiteX410" y="connsiteY410"/>
              </a:cxn>
              <a:cxn ang="411">
                <a:pos x="connsiteX411" y="connsiteY411"/>
              </a:cxn>
              <a:cxn ang="412">
                <a:pos x="connsiteX412" y="connsiteY412"/>
              </a:cxn>
              <a:cxn ang="413">
                <a:pos x="connsiteX413" y="connsiteY413"/>
              </a:cxn>
              <a:cxn ang="414">
                <a:pos x="connsiteX414" y="connsiteY414"/>
              </a:cxn>
              <a:cxn ang="415">
                <a:pos x="connsiteX415" y="connsiteY415"/>
              </a:cxn>
              <a:cxn ang="416">
                <a:pos x="connsiteX416" y="connsiteY416"/>
              </a:cxn>
              <a:cxn ang="417">
                <a:pos x="connsiteX417" y="connsiteY417"/>
              </a:cxn>
              <a:cxn ang="418">
                <a:pos x="connsiteX418" y="connsiteY418"/>
              </a:cxn>
              <a:cxn ang="419">
                <a:pos x="connsiteX419" y="connsiteY419"/>
              </a:cxn>
              <a:cxn ang="420">
                <a:pos x="connsiteX420" y="connsiteY420"/>
              </a:cxn>
              <a:cxn ang="421">
                <a:pos x="connsiteX421" y="connsiteY421"/>
              </a:cxn>
              <a:cxn ang="422">
                <a:pos x="connsiteX422" y="connsiteY422"/>
              </a:cxn>
              <a:cxn ang="423">
                <a:pos x="connsiteX423" y="connsiteY423"/>
              </a:cxn>
              <a:cxn ang="424">
                <a:pos x="connsiteX424" y="connsiteY424"/>
              </a:cxn>
              <a:cxn ang="425">
                <a:pos x="connsiteX425" y="connsiteY425"/>
              </a:cxn>
              <a:cxn ang="426">
                <a:pos x="connsiteX426" y="connsiteY426"/>
              </a:cxn>
              <a:cxn ang="427">
                <a:pos x="connsiteX427" y="connsiteY427"/>
              </a:cxn>
              <a:cxn ang="428">
                <a:pos x="connsiteX428" y="connsiteY428"/>
              </a:cxn>
              <a:cxn ang="429">
                <a:pos x="connsiteX429" y="connsiteY429"/>
              </a:cxn>
              <a:cxn ang="430">
                <a:pos x="connsiteX430" y="connsiteY430"/>
              </a:cxn>
              <a:cxn ang="431">
                <a:pos x="connsiteX431" y="connsiteY431"/>
              </a:cxn>
              <a:cxn ang="432">
                <a:pos x="connsiteX432" y="connsiteY432"/>
              </a:cxn>
              <a:cxn ang="433">
                <a:pos x="connsiteX433" y="connsiteY433"/>
              </a:cxn>
              <a:cxn ang="434">
                <a:pos x="connsiteX434" y="connsiteY434"/>
              </a:cxn>
              <a:cxn ang="435">
                <a:pos x="connsiteX435" y="connsiteY435"/>
              </a:cxn>
              <a:cxn ang="436">
                <a:pos x="connsiteX436" y="connsiteY436"/>
              </a:cxn>
              <a:cxn ang="437">
                <a:pos x="connsiteX437" y="connsiteY437"/>
              </a:cxn>
              <a:cxn ang="438">
                <a:pos x="connsiteX438" y="connsiteY438"/>
              </a:cxn>
              <a:cxn ang="439">
                <a:pos x="connsiteX439" y="connsiteY439"/>
              </a:cxn>
              <a:cxn ang="440">
                <a:pos x="connsiteX440" y="connsiteY440"/>
              </a:cxn>
              <a:cxn ang="441">
                <a:pos x="connsiteX441" y="connsiteY441"/>
              </a:cxn>
              <a:cxn ang="442">
                <a:pos x="connsiteX442" y="connsiteY442"/>
              </a:cxn>
              <a:cxn ang="443">
                <a:pos x="connsiteX443" y="connsiteY443"/>
              </a:cxn>
              <a:cxn ang="444">
                <a:pos x="connsiteX444" y="connsiteY444"/>
              </a:cxn>
              <a:cxn ang="445">
                <a:pos x="connsiteX445" y="connsiteY445"/>
              </a:cxn>
              <a:cxn ang="446">
                <a:pos x="connsiteX446" y="connsiteY446"/>
              </a:cxn>
              <a:cxn ang="447">
                <a:pos x="connsiteX447" y="connsiteY447"/>
              </a:cxn>
              <a:cxn ang="448">
                <a:pos x="connsiteX448" y="connsiteY448"/>
              </a:cxn>
              <a:cxn ang="449">
                <a:pos x="connsiteX449" y="connsiteY449"/>
              </a:cxn>
              <a:cxn ang="450">
                <a:pos x="connsiteX450" y="connsiteY450"/>
              </a:cxn>
              <a:cxn ang="451">
                <a:pos x="connsiteX451" y="connsiteY451"/>
              </a:cxn>
              <a:cxn ang="452">
                <a:pos x="connsiteX452" y="connsiteY452"/>
              </a:cxn>
              <a:cxn ang="453">
                <a:pos x="connsiteX453" y="connsiteY453"/>
              </a:cxn>
              <a:cxn ang="454">
                <a:pos x="connsiteX454" y="connsiteY454"/>
              </a:cxn>
              <a:cxn ang="455">
                <a:pos x="connsiteX455" y="connsiteY455"/>
              </a:cxn>
              <a:cxn ang="456">
                <a:pos x="connsiteX456" y="connsiteY456"/>
              </a:cxn>
              <a:cxn ang="457">
                <a:pos x="connsiteX457" y="connsiteY457"/>
              </a:cxn>
              <a:cxn ang="458">
                <a:pos x="connsiteX458" y="connsiteY458"/>
              </a:cxn>
              <a:cxn ang="459">
                <a:pos x="connsiteX459" y="connsiteY459"/>
              </a:cxn>
              <a:cxn ang="460">
                <a:pos x="connsiteX460" y="connsiteY460"/>
              </a:cxn>
              <a:cxn ang="461">
                <a:pos x="connsiteX461" y="connsiteY461"/>
              </a:cxn>
              <a:cxn ang="462">
                <a:pos x="connsiteX462" y="connsiteY462"/>
              </a:cxn>
              <a:cxn ang="463">
                <a:pos x="connsiteX463" y="connsiteY463"/>
              </a:cxn>
              <a:cxn ang="464">
                <a:pos x="connsiteX464" y="connsiteY464"/>
              </a:cxn>
              <a:cxn ang="465">
                <a:pos x="connsiteX465" y="connsiteY465"/>
              </a:cxn>
              <a:cxn ang="466">
                <a:pos x="connsiteX466" y="connsiteY466"/>
              </a:cxn>
              <a:cxn ang="467">
                <a:pos x="connsiteX467" y="connsiteY467"/>
              </a:cxn>
              <a:cxn ang="468">
                <a:pos x="connsiteX468" y="connsiteY468"/>
              </a:cxn>
              <a:cxn ang="469">
                <a:pos x="connsiteX469" y="connsiteY469"/>
              </a:cxn>
              <a:cxn ang="470">
                <a:pos x="connsiteX470" y="connsiteY470"/>
              </a:cxn>
              <a:cxn ang="471">
                <a:pos x="connsiteX471" y="connsiteY471"/>
              </a:cxn>
              <a:cxn ang="472">
                <a:pos x="connsiteX472" y="connsiteY472"/>
              </a:cxn>
              <a:cxn ang="473">
                <a:pos x="connsiteX473" y="connsiteY473"/>
              </a:cxn>
              <a:cxn ang="474">
                <a:pos x="connsiteX474" y="connsiteY474"/>
              </a:cxn>
              <a:cxn ang="475">
                <a:pos x="connsiteX475" y="connsiteY475"/>
              </a:cxn>
              <a:cxn ang="476">
                <a:pos x="connsiteX476" y="connsiteY476"/>
              </a:cxn>
              <a:cxn ang="477">
                <a:pos x="connsiteX477" y="connsiteY477"/>
              </a:cxn>
              <a:cxn ang="478">
                <a:pos x="connsiteX478" y="connsiteY478"/>
              </a:cxn>
              <a:cxn ang="479">
                <a:pos x="connsiteX479" y="connsiteY479"/>
              </a:cxn>
              <a:cxn ang="480">
                <a:pos x="connsiteX480" y="connsiteY480"/>
              </a:cxn>
              <a:cxn ang="481">
                <a:pos x="connsiteX481" y="connsiteY481"/>
              </a:cxn>
              <a:cxn ang="482">
                <a:pos x="connsiteX482" y="connsiteY482"/>
              </a:cxn>
              <a:cxn ang="483">
                <a:pos x="connsiteX483" y="connsiteY483"/>
              </a:cxn>
              <a:cxn ang="484">
                <a:pos x="connsiteX484" y="connsiteY484"/>
              </a:cxn>
              <a:cxn ang="485">
                <a:pos x="connsiteX485" y="connsiteY485"/>
              </a:cxn>
              <a:cxn ang="486">
                <a:pos x="connsiteX486" y="connsiteY486"/>
              </a:cxn>
              <a:cxn ang="487">
                <a:pos x="connsiteX487" y="connsiteY487"/>
              </a:cxn>
              <a:cxn ang="488">
                <a:pos x="connsiteX488" y="connsiteY488"/>
              </a:cxn>
              <a:cxn ang="489">
                <a:pos x="connsiteX489" y="connsiteY489"/>
              </a:cxn>
              <a:cxn ang="490">
                <a:pos x="connsiteX490" y="connsiteY490"/>
              </a:cxn>
              <a:cxn ang="491">
                <a:pos x="connsiteX491" y="connsiteY491"/>
              </a:cxn>
              <a:cxn ang="492">
                <a:pos x="connsiteX492" y="connsiteY492"/>
              </a:cxn>
              <a:cxn ang="493">
                <a:pos x="connsiteX493" y="connsiteY493"/>
              </a:cxn>
              <a:cxn ang="494">
                <a:pos x="connsiteX494" y="connsiteY494"/>
              </a:cxn>
              <a:cxn ang="495">
                <a:pos x="connsiteX495" y="connsiteY495"/>
              </a:cxn>
              <a:cxn ang="496">
                <a:pos x="connsiteX496" y="connsiteY496"/>
              </a:cxn>
              <a:cxn ang="497">
                <a:pos x="connsiteX497" y="connsiteY497"/>
              </a:cxn>
              <a:cxn ang="498">
                <a:pos x="connsiteX498" y="connsiteY498"/>
              </a:cxn>
              <a:cxn ang="499">
                <a:pos x="connsiteX499" y="connsiteY499"/>
              </a:cxn>
              <a:cxn ang="500">
                <a:pos x="connsiteX500" y="connsiteY500"/>
              </a:cxn>
              <a:cxn ang="501">
                <a:pos x="connsiteX501" y="connsiteY501"/>
              </a:cxn>
              <a:cxn ang="502">
                <a:pos x="connsiteX502" y="connsiteY502"/>
              </a:cxn>
              <a:cxn ang="503">
                <a:pos x="connsiteX503" y="connsiteY503"/>
              </a:cxn>
              <a:cxn ang="504">
                <a:pos x="connsiteX504" y="connsiteY504"/>
              </a:cxn>
              <a:cxn ang="505">
                <a:pos x="connsiteX505" y="connsiteY505"/>
              </a:cxn>
              <a:cxn ang="506">
                <a:pos x="connsiteX506" y="connsiteY506"/>
              </a:cxn>
              <a:cxn ang="507">
                <a:pos x="connsiteX507" y="connsiteY507"/>
              </a:cxn>
              <a:cxn ang="508">
                <a:pos x="connsiteX508" y="connsiteY508"/>
              </a:cxn>
              <a:cxn ang="509">
                <a:pos x="connsiteX509" y="connsiteY509"/>
              </a:cxn>
              <a:cxn ang="510">
                <a:pos x="connsiteX510" y="connsiteY510"/>
              </a:cxn>
              <a:cxn ang="511">
                <a:pos x="connsiteX511" y="connsiteY511"/>
              </a:cxn>
              <a:cxn ang="512">
                <a:pos x="connsiteX512" y="connsiteY512"/>
              </a:cxn>
              <a:cxn ang="513">
                <a:pos x="connsiteX513" y="connsiteY513"/>
              </a:cxn>
              <a:cxn ang="514">
                <a:pos x="connsiteX514" y="connsiteY514"/>
              </a:cxn>
              <a:cxn ang="515">
                <a:pos x="connsiteX515" y="connsiteY515"/>
              </a:cxn>
              <a:cxn ang="516">
                <a:pos x="connsiteX516" y="connsiteY516"/>
              </a:cxn>
              <a:cxn ang="517">
                <a:pos x="connsiteX517" y="connsiteY517"/>
              </a:cxn>
              <a:cxn ang="518">
                <a:pos x="connsiteX518" y="connsiteY518"/>
              </a:cxn>
              <a:cxn ang="519">
                <a:pos x="connsiteX519" y="connsiteY519"/>
              </a:cxn>
              <a:cxn ang="520">
                <a:pos x="connsiteX520" y="connsiteY520"/>
              </a:cxn>
              <a:cxn ang="521">
                <a:pos x="connsiteX521" y="connsiteY521"/>
              </a:cxn>
              <a:cxn ang="522">
                <a:pos x="connsiteX522" y="connsiteY522"/>
              </a:cxn>
              <a:cxn ang="523">
                <a:pos x="connsiteX523" y="connsiteY523"/>
              </a:cxn>
              <a:cxn ang="524">
                <a:pos x="connsiteX524" y="connsiteY524"/>
              </a:cxn>
              <a:cxn ang="525">
                <a:pos x="connsiteX525" y="connsiteY525"/>
              </a:cxn>
              <a:cxn ang="526">
                <a:pos x="connsiteX526" y="connsiteY526"/>
              </a:cxn>
              <a:cxn ang="527">
                <a:pos x="connsiteX527" y="connsiteY527"/>
              </a:cxn>
              <a:cxn ang="528">
                <a:pos x="connsiteX528" y="connsiteY528"/>
              </a:cxn>
              <a:cxn ang="529">
                <a:pos x="connsiteX529" y="connsiteY529"/>
              </a:cxn>
              <a:cxn ang="530">
                <a:pos x="connsiteX530" y="connsiteY530"/>
              </a:cxn>
              <a:cxn ang="531">
                <a:pos x="connsiteX531" y="connsiteY531"/>
              </a:cxn>
              <a:cxn ang="532">
                <a:pos x="connsiteX532" y="connsiteY532"/>
              </a:cxn>
              <a:cxn ang="533">
                <a:pos x="connsiteX533" y="connsiteY533"/>
              </a:cxn>
              <a:cxn ang="534">
                <a:pos x="connsiteX534" y="connsiteY534"/>
              </a:cxn>
              <a:cxn ang="535">
                <a:pos x="connsiteX535" y="connsiteY535"/>
              </a:cxn>
              <a:cxn ang="536">
                <a:pos x="connsiteX536" y="connsiteY536"/>
              </a:cxn>
              <a:cxn ang="537">
                <a:pos x="connsiteX537" y="connsiteY537"/>
              </a:cxn>
              <a:cxn ang="538">
                <a:pos x="connsiteX538" y="connsiteY538"/>
              </a:cxn>
              <a:cxn ang="539">
                <a:pos x="connsiteX539" y="connsiteY539"/>
              </a:cxn>
              <a:cxn ang="540">
                <a:pos x="connsiteX540" y="connsiteY540"/>
              </a:cxn>
              <a:cxn ang="541">
                <a:pos x="connsiteX541" y="connsiteY541"/>
              </a:cxn>
              <a:cxn ang="542">
                <a:pos x="connsiteX542" y="connsiteY542"/>
              </a:cxn>
              <a:cxn ang="543">
                <a:pos x="connsiteX543" y="connsiteY543"/>
              </a:cxn>
              <a:cxn ang="544">
                <a:pos x="connsiteX544" y="connsiteY544"/>
              </a:cxn>
              <a:cxn ang="545">
                <a:pos x="connsiteX545" y="connsiteY545"/>
              </a:cxn>
              <a:cxn ang="546">
                <a:pos x="connsiteX546" y="connsiteY546"/>
              </a:cxn>
              <a:cxn ang="547">
                <a:pos x="connsiteX547" y="connsiteY547"/>
              </a:cxn>
              <a:cxn ang="548">
                <a:pos x="connsiteX548" y="connsiteY548"/>
              </a:cxn>
              <a:cxn ang="549">
                <a:pos x="connsiteX549" y="connsiteY549"/>
              </a:cxn>
              <a:cxn ang="550">
                <a:pos x="connsiteX550" y="connsiteY550"/>
              </a:cxn>
              <a:cxn ang="551">
                <a:pos x="connsiteX551" y="connsiteY551"/>
              </a:cxn>
              <a:cxn ang="552">
                <a:pos x="connsiteX552" y="connsiteY552"/>
              </a:cxn>
              <a:cxn ang="553">
                <a:pos x="connsiteX553" y="connsiteY553"/>
              </a:cxn>
              <a:cxn ang="554">
                <a:pos x="connsiteX554" y="connsiteY554"/>
              </a:cxn>
              <a:cxn ang="555">
                <a:pos x="connsiteX555" y="connsiteY555"/>
              </a:cxn>
              <a:cxn ang="556">
                <a:pos x="connsiteX556" y="connsiteY556"/>
              </a:cxn>
              <a:cxn ang="557">
                <a:pos x="connsiteX557" y="connsiteY557"/>
              </a:cxn>
              <a:cxn ang="558">
                <a:pos x="connsiteX558" y="connsiteY558"/>
              </a:cxn>
              <a:cxn ang="559">
                <a:pos x="connsiteX559" y="connsiteY559"/>
              </a:cxn>
              <a:cxn ang="560">
                <a:pos x="connsiteX560" y="connsiteY560"/>
              </a:cxn>
              <a:cxn ang="561">
                <a:pos x="connsiteX561" y="connsiteY561"/>
              </a:cxn>
              <a:cxn ang="562">
                <a:pos x="connsiteX562" y="connsiteY562"/>
              </a:cxn>
              <a:cxn ang="563">
                <a:pos x="connsiteX563" y="connsiteY563"/>
              </a:cxn>
              <a:cxn ang="564">
                <a:pos x="connsiteX564" y="connsiteY564"/>
              </a:cxn>
              <a:cxn ang="565">
                <a:pos x="connsiteX565" y="connsiteY565"/>
              </a:cxn>
              <a:cxn ang="566">
                <a:pos x="connsiteX566" y="connsiteY566"/>
              </a:cxn>
              <a:cxn ang="567">
                <a:pos x="connsiteX567" y="connsiteY567"/>
              </a:cxn>
              <a:cxn ang="568">
                <a:pos x="connsiteX568" y="connsiteY568"/>
              </a:cxn>
              <a:cxn ang="569">
                <a:pos x="connsiteX569" y="connsiteY569"/>
              </a:cxn>
              <a:cxn ang="570">
                <a:pos x="connsiteX570" y="connsiteY570"/>
              </a:cxn>
              <a:cxn ang="571">
                <a:pos x="connsiteX571" y="connsiteY571"/>
              </a:cxn>
              <a:cxn ang="572">
                <a:pos x="connsiteX572" y="connsiteY572"/>
              </a:cxn>
              <a:cxn ang="573">
                <a:pos x="connsiteX573" y="connsiteY573"/>
              </a:cxn>
              <a:cxn ang="574">
                <a:pos x="connsiteX574" y="connsiteY574"/>
              </a:cxn>
              <a:cxn ang="575">
                <a:pos x="connsiteX575" y="connsiteY575"/>
              </a:cxn>
              <a:cxn ang="576">
                <a:pos x="connsiteX576" y="connsiteY576"/>
              </a:cxn>
              <a:cxn ang="577">
                <a:pos x="connsiteX577" y="connsiteY577"/>
              </a:cxn>
              <a:cxn ang="578">
                <a:pos x="connsiteX578" y="connsiteY578"/>
              </a:cxn>
              <a:cxn ang="579">
                <a:pos x="connsiteX579" y="connsiteY579"/>
              </a:cxn>
              <a:cxn ang="580">
                <a:pos x="connsiteX580" y="connsiteY580"/>
              </a:cxn>
              <a:cxn ang="581">
                <a:pos x="connsiteX581" y="connsiteY581"/>
              </a:cxn>
              <a:cxn ang="582">
                <a:pos x="connsiteX582" y="connsiteY582"/>
              </a:cxn>
              <a:cxn ang="583">
                <a:pos x="connsiteX583" y="connsiteY583"/>
              </a:cxn>
              <a:cxn ang="584">
                <a:pos x="connsiteX584" y="connsiteY584"/>
              </a:cxn>
              <a:cxn ang="585">
                <a:pos x="connsiteX585" y="connsiteY585"/>
              </a:cxn>
              <a:cxn ang="586">
                <a:pos x="connsiteX586" y="connsiteY586"/>
              </a:cxn>
              <a:cxn ang="587">
                <a:pos x="connsiteX587" y="connsiteY587"/>
              </a:cxn>
              <a:cxn ang="588">
                <a:pos x="connsiteX588" y="connsiteY588"/>
              </a:cxn>
              <a:cxn ang="589">
                <a:pos x="connsiteX589" y="connsiteY589"/>
              </a:cxn>
              <a:cxn ang="590">
                <a:pos x="connsiteX590" y="connsiteY590"/>
              </a:cxn>
              <a:cxn ang="591">
                <a:pos x="connsiteX591" y="connsiteY591"/>
              </a:cxn>
              <a:cxn ang="592">
                <a:pos x="connsiteX592" y="connsiteY592"/>
              </a:cxn>
              <a:cxn ang="593">
                <a:pos x="connsiteX593" y="connsiteY593"/>
              </a:cxn>
              <a:cxn ang="594">
                <a:pos x="connsiteX594" y="connsiteY594"/>
              </a:cxn>
              <a:cxn ang="595">
                <a:pos x="connsiteX595" y="connsiteY595"/>
              </a:cxn>
              <a:cxn ang="596">
                <a:pos x="connsiteX596" y="connsiteY596"/>
              </a:cxn>
              <a:cxn ang="597">
                <a:pos x="connsiteX597" y="connsiteY597"/>
              </a:cxn>
              <a:cxn ang="598">
                <a:pos x="connsiteX598" y="connsiteY598"/>
              </a:cxn>
              <a:cxn ang="599">
                <a:pos x="connsiteX599" y="connsiteY599"/>
              </a:cxn>
              <a:cxn ang="600">
                <a:pos x="connsiteX600" y="connsiteY600"/>
              </a:cxn>
              <a:cxn ang="601">
                <a:pos x="connsiteX601" y="connsiteY601"/>
              </a:cxn>
              <a:cxn ang="602">
                <a:pos x="connsiteX602" y="connsiteY602"/>
              </a:cxn>
              <a:cxn ang="603">
                <a:pos x="connsiteX603" y="connsiteY603"/>
              </a:cxn>
              <a:cxn ang="604">
                <a:pos x="connsiteX604" y="connsiteY604"/>
              </a:cxn>
              <a:cxn ang="605">
                <a:pos x="connsiteX605" y="connsiteY605"/>
              </a:cxn>
              <a:cxn ang="606">
                <a:pos x="connsiteX606" y="connsiteY606"/>
              </a:cxn>
              <a:cxn ang="607">
                <a:pos x="connsiteX607" y="connsiteY607"/>
              </a:cxn>
              <a:cxn ang="608">
                <a:pos x="connsiteX608" y="connsiteY608"/>
              </a:cxn>
              <a:cxn ang="609">
                <a:pos x="connsiteX609" y="connsiteY609"/>
              </a:cxn>
              <a:cxn ang="610">
                <a:pos x="connsiteX610" y="connsiteY610"/>
              </a:cxn>
              <a:cxn ang="611">
                <a:pos x="connsiteX611" y="connsiteY611"/>
              </a:cxn>
              <a:cxn ang="612">
                <a:pos x="connsiteX612" y="connsiteY612"/>
              </a:cxn>
              <a:cxn ang="613">
                <a:pos x="connsiteX613" y="connsiteY613"/>
              </a:cxn>
              <a:cxn ang="614">
                <a:pos x="connsiteX614" y="connsiteY614"/>
              </a:cxn>
              <a:cxn ang="615">
                <a:pos x="connsiteX615" y="connsiteY615"/>
              </a:cxn>
              <a:cxn ang="616">
                <a:pos x="connsiteX616" y="connsiteY616"/>
              </a:cxn>
              <a:cxn ang="617">
                <a:pos x="connsiteX617" y="connsiteY617"/>
              </a:cxn>
              <a:cxn ang="618">
                <a:pos x="connsiteX618" y="connsiteY618"/>
              </a:cxn>
              <a:cxn ang="619">
                <a:pos x="connsiteX619" y="connsiteY619"/>
              </a:cxn>
              <a:cxn ang="620">
                <a:pos x="connsiteX620" y="connsiteY620"/>
              </a:cxn>
              <a:cxn ang="621">
                <a:pos x="connsiteX621" y="connsiteY621"/>
              </a:cxn>
              <a:cxn ang="622">
                <a:pos x="connsiteX622" y="connsiteY622"/>
              </a:cxn>
              <a:cxn ang="623">
                <a:pos x="connsiteX623" y="connsiteY623"/>
              </a:cxn>
              <a:cxn ang="624">
                <a:pos x="connsiteX624" y="connsiteY624"/>
              </a:cxn>
              <a:cxn ang="625">
                <a:pos x="connsiteX625" y="connsiteY625"/>
              </a:cxn>
              <a:cxn ang="626">
                <a:pos x="connsiteX626" y="connsiteY626"/>
              </a:cxn>
              <a:cxn ang="627">
                <a:pos x="connsiteX627" y="connsiteY627"/>
              </a:cxn>
              <a:cxn ang="628">
                <a:pos x="connsiteX628" y="connsiteY628"/>
              </a:cxn>
              <a:cxn ang="629">
                <a:pos x="connsiteX629" y="connsiteY629"/>
              </a:cxn>
              <a:cxn ang="630">
                <a:pos x="connsiteX630" y="connsiteY630"/>
              </a:cxn>
              <a:cxn ang="631">
                <a:pos x="connsiteX631" y="connsiteY631"/>
              </a:cxn>
              <a:cxn ang="632">
                <a:pos x="connsiteX632" y="connsiteY632"/>
              </a:cxn>
              <a:cxn ang="633">
                <a:pos x="connsiteX633" y="connsiteY633"/>
              </a:cxn>
              <a:cxn ang="634">
                <a:pos x="connsiteX634" y="connsiteY634"/>
              </a:cxn>
              <a:cxn ang="635">
                <a:pos x="connsiteX635" y="connsiteY635"/>
              </a:cxn>
              <a:cxn ang="636">
                <a:pos x="connsiteX636" y="connsiteY636"/>
              </a:cxn>
              <a:cxn ang="637">
                <a:pos x="connsiteX637" y="connsiteY637"/>
              </a:cxn>
              <a:cxn ang="638">
                <a:pos x="connsiteX638" y="connsiteY638"/>
              </a:cxn>
              <a:cxn ang="639">
                <a:pos x="connsiteX639" y="connsiteY639"/>
              </a:cxn>
              <a:cxn ang="640">
                <a:pos x="connsiteX640" y="connsiteY640"/>
              </a:cxn>
              <a:cxn ang="641">
                <a:pos x="connsiteX641" y="connsiteY641"/>
              </a:cxn>
              <a:cxn ang="642">
                <a:pos x="connsiteX642" y="connsiteY642"/>
              </a:cxn>
              <a:cxn ang="643">
                <a:pos x="connsiteX643" y="connsiteY643"/>
              </a:cxn>
              <a:cxn ang="644">
                <a:pos x="connsiteX644" y="connsiteY644"/>
              </a:cxn>
              <a:cxn ang="645">
                <a:pos x="connsiteX645" y="connsiteY645"/>
              </a:cxn>
              <a:cxn ang="646">
                <a:pos x="connsiteX646" y="connsiteY646"/>
              </a:cxn>
              <a:cxn ang="647">
                <a:pos x="connsiteX647" y="connsiteY647"/>
              </a:cxn>
              <a:cxn ang="648">
                <a:pos x="connsiteX648" y="connsiteY648"/>
              </a:cxn>
              <a:cxn ang="649">
                <a:pos x="connsiteX649" y="connsiteY649"/>
              </a:cxn>
              <a:cxn ang="650">
                <a:pos x="connsiteX650" y="connsiteY650"/>
              </a:cxn>
              <a:cxn ang="651">
                <a:pos x="connsiteX651" y="connsiteY651"/>
              </a:cxn>
              <a:cxn ang="652">
                <a:pos x="connsiteX652" y="connsiteY652"/>
              </a:cxn>
              <a:cxn ang="653">
                <a:pos x="connsiteX653" y="connsiteY653"/>
              </a:cxn>
              <a:cxn ang="654">
                <a:pos x="connsiteX654" y="connsiteY654"/>
              </a:cxn>
              <a:cxn ang="655">
                <a:pos x="connsiteX655" y="connsiteY655"/>
              </a:cxn>
              <a:cxn ang="656">
                <a:pos x="connsiteX656" y="connsiteY656"/>
              </a:cxn>
              <a:cxn ang="657">
                <a:pos x="connsiteX657" y="connsiteY657"/>
              </a:cxn>
              <a:cxn ang="658">
                <a:pos x="connsiteX658" y="connsiteY658"/>
              </a:cxn>
              <a:cxn ang="659">
                <a:pos x="connsiteX659" y="connsiteY659"/>
              </a:cxn>
              <a:cxn ang="660">
                <a:pos x="connsiteX660" y="connsiteY660"/>
              </a:cxn>
              <a:cxn ang="661">
                <a:pos x="connsiteX661" y="connsiteY661"/>
              </a:cxn>
              <a:cxn ang="662">
                <a:pos x="connsiteX662" y="connsiteY662"/>
              </a:cxn>
              <a:cxn ang="663">
                <a:pos x="connsiteX663" y="connsiteY663"/>
              </a:cxn>
              <a:cxn ang="664">
                <a:pos x="connsiteX664" y="connsiteY664"/>
              </a:cxn>
              <a:cxn ang="665">
                <a:pos x="connsiteX665" y="connsiteY665"/>
              </a:cxn>
              <a:cxn ang="666">
                <a:pos x="connsiteX666" y="connsiteY666"/>
              </a:cxn>
              <a:cxn ang="667">
                <a:pos x="connsiteX667" y="connsiteY667"/>
              </a:cxn>
              <a:cxn ang="668">
                <a:pos x="connsiteX668" y="connsiteY668"/>
              </a:cxn>
              <a:cxn ang="669">
                <a:pos x="connsiteX669" y="connsiteY669"/>
              </a:cxn>
              <a:cxn ang="670">
                <a:pos x="connsiteX670" y="connsiteY670"/>
              </a:cxn>
              <a:cxn ang="671">
                <a:pos x="connsiteX671" y="connsiteY671"/>
              </a:cxn>
              <a:cxn ang="672">
                <a:pos x="connsiteX672" y="connsiteY672"/>
              </a:cxn>
              <a:cxn ang="673">
                <a:pos x="connsiteX673" y="connsiteY673"/>
              </a:cxn>
              <a:cxn ang="674">
                <a:pos x="connsiteX674" y="connsiteY674"/>
              </a:cxn>
              <a:cxn ang="675">
                <a:pos x="connsiteX675" y="connsiteY675"/>
              </a:cxn>
              <a:cxn ang="676">
                <a:pos x="connsiteX676" y="connsiteY676"/>
              </a:cxn>
              <a:cxn ang="677">
                <a:pos x="connsiteX677" y="connsiteY677"/>
              </a:cxn>
              <a:cxn ang="678">
                <a:pos x="connsiteX678" y="connsiteY678"/>
              </a:cxn>
              <a:cxn ang="679">
                <a:pos x="connsiteX679" y="connsiteY679"/>
              </a:cxn>
              <a:cxn ang="680">
                <a:pos x="connsiteX680" y="connsiteY680"/>
              </a:cxn>
              <a:cxn ang="681">
                <a:pos x="connsiteX681" y="connsiteY681"/>
              </a:cxn>
              <a:cxn ang="682">
                <a:pos x="connsiteX682" y="connsiteY682"/>
              </a:cxn>
              <a:cxn ang="683">
                <a:pos x="connsiteX683" y="connsiteY683"/>
              </a:cxn>
              <a:cxn ang="684">
                <a:pos x="connsiteX684" y="connsiteY684"/>
              </a:cxn>
              <a:cxn ang="685">
                <a:pos x="connsiteX685" y="connsiteY685"/>
              </a:cxn>
              <a:cxn ang="686">
                <a:pos x="connsiteX686" y="connsiteY686"/>
              </a:cxn>
              <a:cxn ang="687">
                <a:pos x="connsiteX687" y="connsiteY687"/>
              </a:cxn>
              <a:cxn ang="688">
                <a:pos x="connsiteX688" y="connsiteY688"/>
              </a:cxn>
              <a:cxn ang="689">
                <a:pos x="connsiteX689" y="connsiteY689"/>
              </a:cxn>
              <a:cxn ang="690">
                <a:pos x="connsiteX690" y="connsiteY690"/>
              </a:cxn>
              <a:cxn ang="691">
                <a:pos x="connsiteX691" y="connsiteY691"/>
              </a:cxn>
              <a:cxn ang="692">
                <a:pos x="connsiteX692" y="connsiteY692"/>
              </a:cxn>
              <a:cxn ang="693">
                <a:pos x="connsiteX693" y="connsiteY693"/>
              </a:cxn>
              <a:cxn ang="694">
                <a:pos x="connsiteX694" y="connsiteY694"/>
              </a:cxn>
              <a:cxn ang="695">
                <a:pos x="connsiteX695" y="connsiteY695"/>
              </a:cxn>
              <a:cxn ang="696">
                <a:pos x="connsiteX696" y="connsiteY696"/>
              </a:cxn>
              <a:cxn ang="697">
                <a:pos x="connsiteX697" y="connsiteY697"/>
              </a:cxn>
              <a:cxn ang="698">
                <a:pos x="connsiteX698" y="connsiteY698"/>
              </a:cxn>
              <a:cxn ang="699">
                <a:pos x="connsiteX699" y="connsiteY699"/>
              </a:cxn>
              <a:cxn ang="700">
                <a:pos x="connsiteX700" y="connsiteY700"/>
              </a:cxn>
              <a:cxn ang="701">
                <a:pos x="connsiteX701" y="connsiteY701"/>
              </a:cxn>
              <a:cxn ang="702">
                <a:pos x="connsiteX702" y="connsiteY702"/>
              </a:cxn>
              <a:cxn ang="703">
                <a:pos x="connsiteX703" y="connsiteY703"/>
              </a:cxn>
              <a:cxn ang="704">
                <a:pos x="connsiteX704" y="connsiteY704"/>
              </a:cxn>
              <a:cxn ang="705">
                <a:pos x="connsiteX705" y="connsiteY705"/>
              </a:cxn>
              <a:cxn ang="706">
                <a:pos x="connsiteX706" y="connsiteY706"/>
              </a:cxn>
              <a:cxn ang="707">
                <a:pos x="connsiteX707" y="connsiteY707"/>
              </a:cxn>
              <a:cxn ang="708">
                <a:pos x="connsiteX708" y="connsiteY708"/>
              </a:cxn>
              <a:cxn ang="709">
                <a:pos x="connsiteX709" y="connsiteY709"/>
              </a:cxn>
              <a:cxn ang="710">
                <a:pos x="connsiteX710" y="connsiteY710"/>
              </a:cxn>
              <a:cxn ang="711">
                <a:pos x="connsiteX711" y="connsiteY711"/>
              </a:cxn>
              <a:cxn ang="712">
                <a:pos x="connsiteX712" y="connsiteY712"/>
              </a:cxn>
              <a:cxn ang="713">
                <a:pos x="connsiteX713" y="connsiteY713"/>
              </a:cxn>
              <a:cxn ang="714">
                <a:pos x="connsiteX714" y="connsiteY714"/>
              </a:cxn>
              <a:cxn ang="715">
                <a:pos x="connsiteX715" y="connsiteY715"/>
              </a:cxn>
              <a:cxn ang="716">
                <a:pos x="connsiteX716" y="connsiteY716"/>
              </a:cxn>
              <a:cxn ang="717">
                <a:pos x="connsiteX717" y="connsiteY717"/>
              </a:cxn>
              <a:cxn ang="718">
                <a:pos x="connsiteX718" y="connsiteY718"/>
              </a:cxn>
              <a:cxn ang="719">
                <a:pos x="connsiteX719" y="connsiteY719"/>
              </a:cxn>
              <a:cxn ang="720">
                <a:pos x="connsiteX720" y="connsiteY720"/>
              </a:cxn>
              <a:cxn ang="721">
                <a:pos x="connsiteX721" y="connsiteY721"/>
              </a:cxn>
              <a:cxn ang="722">
                <a:pos x="connsiteX722" y="connsiteY722"/>
              </a:cxn>
              <a:cxn ang="723">
                <a:pos x="connsiteX723" y="connsiteY723"/>
              </a:cxn>
              <a:cxn ang="724">
                <a:pos x="connsiteX724" y="connsiteY724"/>
              </a:cxn>
              <a:cxn ang="725">
                <a:pos x="connsiteX725" y="connsiteY725"/>
              </a:cxn>
              <a:cxn ang="726">
                <a:pos x="connsiteX726" y="connsiteY726"/>
              </a:cxn>
              <a:cxn ang="727">
                <a:pos x="connsiteX727" y="connsiteY727"/>
              </a:cxn>
              <a:cxn ang="728">
                <a:pos x="connsiteX728" y="connsiteY728"/>
              </a:cxn>
              <a:cxn ang="729">
                <a:pos x="connsiteX729" y="connsiteY729"/>
              </a:cxn>
              <a:cxn ang="730">
                <a:pos x="connsiteX730" y="connsiteY730"/>
              </a:cxn>
              <a:cxn ang="731">
                <a:pos x="connsiteX731" y="connsiteY731"/>
              </a:cxn>
              <a:cxn ang="732">
                <a:pos x="connsiteX732" y="connsiteY732"/>
              </a:cxn>
              <a:cxn ang="733">
                <a:pos x="connsiteX733" y="connsiteY733"/>
              </a:cxn>
              <a:cxn ang="734">
                <a:pos x="connsiteX734" y="connsiteY734"/>
              </a:cxn>
              <a:cxn ang="735">
                <a:pos x="connsiteX735" y="connsiteY735"/>
              </a:cxn>
              <a:cxn ang="736">
                <a:pos x="connsiteX736" y="connsiteY736"/>
              </a:cxn>
              <a:cxn ang="737">
                <a:pos x="connsiteX737" y="connsiteY737"/>
              </a:cxn>
              <a:cxn ang="738">
                <a:pos x="connsiteX738" y="connsiteY738"/>
              </a:cxn>
              <a:cxn ang="739">
                <a:pos x="connsiteX739" y="connsiteY739"/>
              </a:cxn>
              <a:cxn ang="740">
                <a:pos x="connsiteX740" y="connsiteY740"/>
              </a:cxn>
              <a:cxn ang="741">
                <a:pos x="connsiteX741" y="connsiteY741"/>
              </a:cxn>
              <a:cxn ang="742">
                <a:pos x="connsiteX742" y="connsiteY742"/>
              </a:cxn>
              <a:cxn ang="743">
                <a:pos x="connsiteX743" y="connsiteY743"/>
              </a:cxn>
              <a:cxn ang="744">
                <a:pos x="connsiteX744" y="connsiteY744"/>
              </a:cxn>
              <a:cxn ang="745">
                <a:pos x="connsiteX745" y="connsiteY745"/>
              </a:cxn>
              <a:cxn ang="746">
                <a:pos x="connsiteX746" y="connsiteY746"/>
              </a:cxn>
              <a:cxn ang="747">
                <a:pos x="connsiteX747" y="connsiteY747"/>
              </a:cxn>
              <a:cxn ang="748">
                <a:pos x="connsiteX748" y="connsiteY748"/>
              </a:cxn>
              <a:cxn ang="749">
                <a:pos x="connsiteX749" y="connsiteY749"/>
              </a:cxn>
              <a:cxn ang="750">
                <a:pos x="connsiteX750" y="connsiteY750"/>
              </a:cxn>
              <a:cxn ang="751">
                <a:pos x="connsiteX751" y="connsiteY751"/>
              </a:cxn>
              <a:cxn ang="752">
                <a:pos x="connsiteX752" y="connsiteY752"/>
              </a:cxn>
              <a:cxn ang="753">
                <a:pos x="connsiteX753" y="connsiteY753"/>
              </a:cxn>
              <a:cxn ang="754">
                <a:pos x="connsiteX754" y="connsiteY754"/>
              </a:cxn>
              <a:cxn ang="755">
                <a:pos x="connsiteX755" y="connsiteY755"/>
              </a:cxn>
              <a:cxn ang="756">
                <a:pos x="connsiteX756" y="connsiteY756"/>
              </a:cxn>
              <a:cxn ang="757">
                <a:pos x="connsiteX757" y="connsiteY757"/>
              </a:cxn>
              <a:cxn ang="758">
                <a:pos x="connsiteX758" y="connsiteY758"/>
              </a:cxn>
              <a:cxn ang="759">
                <a:pos x="connsiteX759" y="connsiteY759"/>
              </a:cxn>
              <a:cxn ang="760">
                <a:pos x="connsiteX760" y="connsiteY760"/>
              </a:cxn>
              <a:cxn ang="761">
                <a:pos x="connsiteX761" y="connsiteY761"/>
              </a:cxn>
              <a:cxn ang="762">
                <a:pos x="connsiteX762" y="connsiteY762"/>
              </a:cxn>
              <a:cxn ang="763">
                <a:pos x="connsiteX763" y="connsiteY763"/>
              </a:cxn>
              <a:cxn ang="764">
                <a:pos x="connsiteX764" y="connsiteY764"/>
              </a:cxn>
              <a:cxn ang="765">
                <a:pos x="connsiteX765" y="connsiteY765"/>
              </a:cxn>
              <a:cxn ang="766">
                <a:pos x="connsiteX766" y="connsiteY766"/>
              </a:cxn>
              <a:cxn ang="767">
                <a:pos x="connsiteX767" y="connsiteY767"/>
              </a:cxn>
              <a:cxn ang="768">
                <a:pos x="connsiteX768" y="connsiteY768"/>
              </a:cxn>
              <a:cxn ang="769">
                <a:pos x="connsiteX769" y="connsiteY769"/>
              </a:cxn>
              <a:cxn ang="770">
                <a:pos x="connsiteX770" y="connsiteY770"/>
              </a:cxn>
              <a:cxn ang="771">
                <a:pos x="connsiteX771" y="connsiteY771"/>
              </a:cxn>
              <a:cxn ang="772">
                <a:pos x="connsiteX772" y="connsiteY772"/>
              </a:cxn>
              <a:cxn ang="773">
                <a:pos x="connsiteX773" y="connsiteY773"/>
              </a:cxn>
              <a:cxn ang="774">
                <a:pos x="connsiteX774" y="connsiteY774"/>
              </a:cxn>
              <a:cxn ang="775">
                <a:pos x="connsiteX775" y="connsiteY775"/>
              </a:cxn>
              <a:cxn ang="776">
                <a:pos x="connsiteX776" y="connsiteY776"/>
              </a:cxn>
              <a:cxn ang="777">
                <a:pos x="connsiteX777" y="connsiteY777"/>
              </a:cxn>
              <a:cxn ang="778">
                <a:pos x="connsiteX778" y="connsiteY778"/>
              </a:cxn>
              <a:cxn ang="779">
                <a:pos x="connsiteX779" y="connsiteY779"/>
              </a:cxn>
              <a:cxn ang="780">
                <a:pos x="connsiteX780" y="connsiteY780"/>
              </a:cxn>
              <a:cxn ang="781">
                <a:pos x="connsiteX781" y="connsiteY781"/>
              </a:cxn>
              <a:cxn ang="782">
                <a:pos x="connsiteX782" y="connsiteY782"/>
              </a:cxn>
              <a:cxn ang="783">
                <a:pos x="connsiteX783" y="connsiteY783"/>
              </a:cxn>
              <a:cxn ang="784">
                <a:pos x="connsiteX784" y="connsiteY784"/>
              </a:cxn>
              <a:cxn ang="785">
                <a:pos x="connsiteX785" y="connsiteY785"/>
              </a:cxn>
              <a:cxn ang="786">
                <a:pos x="connsiteX786" y="connsiteY786"/>
              </a:cxn>
              <a:cxn ang="787">
                <a:pos x="connsiteX787" y="connsiteY787"/>
              </a:cxn>
              <a:cxn ang="788">
                <a:pos x="connsiteX788" y="connsiteY788"/>
              </a:cxn>
              <a:cxn ang="789">
                <a:pos x="connsiteX789" y="connsiteY789"/>
              </a:cxn>
              <a:cxn ang="790">
                <a:pos x="connsiteX790" y="connsiteY790"/>
              </a:cxn>
              <a:cxn ang="791">
                <a:pos x="connsiteX791" y="connsiteY791"/>
              </a:cxn>
              <a:cxn ang="792">
                <a:pos x="connsiteX792" y="connsiteY792"/>
              </a:cxn>
              <a:cxn ang="793">
                <a:pos x="connsiteX793" y="connsiteY793"/>
              </a:cxn>
              <a:cxn ang="794">
                <a:pos x="connsiteX794" y="connsiteY794"/>
              </a:cxn>
              <a:cxn ang="795">
                <a:pos x="connsiteX795" y="connsiteY795"/>
              </a:cxn>
              <a:cxn ang="796">
                <a:pos x="connsiteX796" y="connsiteY796"/>
              </a:cxn>
              <a:cxn ang="797">
                <a:pos x="connsiteX797" y="connsiteY797"/>
              </a:cxn>
              <a:cxn ang="798">
                <a:pos x="connsiteX798" y="connsiteY798"/>
              </a:cxn>
              <a:cxn ang="799">
                <a:pos x="connsiteX799" y="connsiteY799"/>
              </a:cxn>
              <a:cxn ang="800">
                <a:pos x="connsiteX800" y="connsiteY800"/>
              </a:cxn>
              <a:cxn ang="801">
                <a:pos x="connsiteX801" y="connsiteY801"/>
              </a:cxn>
              <a:cxn ang="802">
                <a:pos x="connsiteX802" y="connsiteY802"/>
              </a:cxn>
              <a:cxn ang="803">
                <a:pos x="connsiteX803" y="connsiteY803"/>
              </a:cxn>
              <a:cxn ang="804">
                <a:pos x="connsiteX804" y="connsiteY804"/>
              </a:cxn>
              <a:cxn ang="805">
                <a:pos x="connsiteX805" y="connsiteY805"/>
              </a:cxn>
              <a:cxn ang="806">
                <a:pos x="connsiteX806" y="connsiteY806"/>
              </a:cxn>
              <a:cxn ang="807">
                <a:pos x="connsiteX807" y="connsiteY807"/>
              </a:cxn>
              <a:cxn ang="808">
                <a:pos x="connsiteX808" y="connsiteY808"/>
              </a:cxn>
              <a:cxn ang="809">
                <a:pos x="connsiteX809" y="connsiteY809"/>
              </a:cxn>
              <a:cxn ang="810">
                <a:pos x="connsiteX810" y="connsiteY810"/>
              </a:cxn>
              <a:cxn ang="811">
                <a:pos x="connsiteX811" y="connsiteY811"/>
              </a:cxn>
              <a:cxn ang="812">
                <a:pos x="connsiteX812" y="connsiteY812"/>
              </a:cxn>
              <a:cxn ang="813">
                <a:pos x="connsiteX813" y="connsiteY813"/>
              </a:cxn>
              <a:cxn ang="814">
                <a:pos x="connsiteX814" y="connsiteY814"/>
              </a:cxn>
              <a:cxn ang="815">
                <a:pos x="connsiteX815" y="connsiteY815"/>
              </a:cxn>
              <a:cxn ang="816">
                <a:pos x="connsiteX816" y="connsiteY816"/>
              </a:cxn>
              <a:cxn ang="817">
                <a:pos x="connsiteX817" y="connsiteY817"/>
              </a:cxn>
              <a:cxn ang="818">
                <a:pos x="connsiteX818" y="connsiteY818"/>
              </a:cxn>
              <a:cxn ang="819">
                <a:pos x="connsiteX819" y="connsiteY819"/>
              </a:cxn>
              <a:cxn ang="820">
                <a:pos x="connsiteX820" y="connsiteY820"/>
              </a:cxn>
              <a:cxn ang="821">
                <a:pos x="connsiteX821" y="connsiteY821"/>
              </a:cxn>
              <a:cxn ang="822">
                <a:pos x="connsiteX822" y="connsiteY822"/>
              </a:cxn>
              <a:cxn ang="823">
                <a:pos x="connsiteX823" y="connsiteY823"/>
              </a:cxn>
              <a:cxn ang="824">
                <a:pos x="connsiteX824" y="connsiteY824"/>
              </a:cxn>
              <a:cxn ang="825">
                <a:pos x="connsiteX825" y="connsiteY825"/>
              </a:cxn>
              <a:cxn ang="826">
                <a:pos x="connsiteX826" y="connsiteY826"/>
              </a:cxn>
              <a:cxn ang="827">
                <a:pos x="connsiteX827" y="connsiteY827"/>
              </a:cxn>
              <a:cxn ang="828">
                <a:pos x="connsiteX828" y="connsiteY828"/>
              </a:cxn>
              <a:cxn ang="829">
                <a:pos x="connsiteX829" y="connsiteY829"/>
              </a:cxn>
              <a:cxn ang="830">
                <a:pos x="connsiteX830" y="connsiteY830"/>
              </a:cxn>
              <a:cxn ang="831">
                <a:pos x="connsiteX831" y="connsiteY831"/>
              </a:cxn>
              <a:cxn ang="832">
                <a:pos x="connsiteX832" y="connsiteY832"/>
              </a:cxn>
              <a:cxn ang="833">
                <a:pos x="connsiteX833" y="connsiteY833"/>
              </a:cxn>
              <a:cxn ang="834">
                <a:pos x="connsiteX834" y="connsiteY834"/>
              </a:cxn>
              <a:cxn ang="835">
                <a:pos x="connsiteX835" y="connsiteY835"/>
              </a:cxn>
              <a:cxn ang="836">
                <a:pos x="connsiteX836" y="connsiteY836"/>
              </a:cxn>
              <a:cxn ang="837">
                <a:pos x="connsiteX837" y="connsiteY837"/>
              </a:cxn>
              <a:cxn ang="838">
                <a:pos x="connsiteX838" y="connsiteY838"/>
              </a:cxn>
              <a:cxn ang="839">
                <a:pos x="connsiteX839" y="connsiteY839"/>
              </a:cxn>
              <a:cxn ang="840">
                <a:pos x="connsiteX840" y="connsiteY840"/>
              </a:cxn>
              <a:cxn ang="841">
                <a:pos x="connsiteX841" y="connsiteY841"/>
              </a:cxn>
              <a:cxn ang="842">
                <a:pos x="connsiteX842" y="connsiteY842"/>
              </a:cxn>
              <a:cxn ang="843">
                <a:pos x="connsiteX843" y="connsiteY843"/>
              </a:cxn>
              <a:cxn ang="844">
                <a:pos x="connsiteX844" y="connsiteY844"/>
              </a:cxn>
              <a:cxn ang="845">
                <a:pos x="connsiteX845" y="connsiteY845"/>
              </a:cxn>
              <a:cxn ang="846">
                <a:pos x="connsiteX846" y="connsiteY846"/>
              </a:cxn>
              <a:cxn ang="847">
                <a:pos x="connsiteX847" y="connsiteY847"/>
              </a:cxn>
              <a:cxn ang="848">
                <a:pos x="connsiteX848" y="connsiteY848"/>
              </a:cxn>
              <a:cxn ang="849">
                <a:pos x="connsiteX849" y="connsiteY849"/>
              </a:cxn>
              <a:cxn ang="850">
                <a:pos x="connsiteX850" y="connsiteY850"/>
              </a:cxn>
              <a:cxn ang="851">
                <a:pos x="connsiteX851" y="connsiteY851"/>
              </a:cxn>
              <a:cxn ang="852">
                <a:pos x="connsiteX852" y="connsiteY852"/>
              </a:cxn>
              <a:cxn ang="853">
                <a:pos x="connsiteX853" y="connsiteY853"/>
              </a:cxn>
              <a:cxn ang="854">
                <a:pos x="connsiteX854" y="connsiteY854"/>
              </a:cxn>
              <a:cxn ang="855">
                <a:pos x="connsiteX855" y="connsiteY855"/>
              </a:cxn>
              <a:cxn ang="856">
                <a:pos x="connsiteX856" y="connsiteY856"/>
              </a:cxn>
              <a:cxn ang="857">
                <a:pos x="connsiteX857" y="connsiteY857"/>
              </a:cxn>
              <a:cxn ang="858">
                <a:pos x="connsiteX858" y="connsiteY858"/>
              </a:cxn>
              <a:cxn ang="859">
                <a:pos x="connsiteX859" y="connsiteY859"/>
              </a:cxn>
              <a:cxn ang="860">
                <a:pos x="connsiteX860" y="connsiteY860"/>
              </a:cxn>
              <a:cxn ang="861">
                <a:pos x="connsiteX861" y="connsiteY861"/>
              </a:cxn>
              <a:cxn ang="862">
                <a:pos x="connsiteX862" y="connsiteY862"/>
              </a:cxn>
              <a:cxn ang="863">
                <a:pos x="connsiteX863" y="connsiteY863"/>
              </a:cxn>
              <a:cxn ang="864">
                <a:pos x="connsiteX864" y="connsiteY864"/>
              </a:cxn>
              <a:cxn ang="865">
                <a:pos x="connsiteX865" y="connsiteY865"/>
              </a:cxn>
              <a:cxn ang="866">
                <a:pos x="connsiteX866" y="connsiteY866"/>
              </a:cxn>
              <a:cxn ang="867">
                <a:pos x="connsiteX867" y="connsiteY867"/>
              </a:cxn>
              <a:cxn ang="868">
                <a:pos x="connsiteX868" y="connsiteY868"/>
              </a:cxn>
              <a:cxn ang="869">
                <a:pos x="connsiteX869" y="connsiteY869"/>
              </a:cxn>
              <a:cxn ang="870">
                <a:pos x="connsiteX870" y="connsiteY870"/>
              </a:cxn>
              <a:cxn ang="871">
                <a:pos x="connsiteX871" y="connsiteY871"/>
              </a:cxn>
              <a:cxn ang="872">
                <a:pos x="connsiteX872" y="connsiteY872"/>
              </a:cxn>
              <a:cxn ang="873">
                <a:pos x="connsiteX873" y="connsiteY873"/>
              </a:cxn>
              <a:cxn ang="874">
                <a:pos x="connsiteX874" y="connsiteY874"/>
              </a:cxn>
              <a:cxn ang="875">
                <a:pos x="connsiteX875" y="connsiteY875"/>
              </a:cxn>
              <a:cxn ang="876">
                <a:pos x="connsiteX876" y="connsiteY876"/>
              </a:cxn>
              <a:cxn ang="877">
                <a:pos x="connsiteX877" y="connsiteY877"/>
              </a:cxn>
              <a:cxn ang="878">
                <a:pos x="connsiteX878" y="connsiteY878"/>
              </a:cxn>
              <a:cxn ang="879">
                <a:pos x="connsiteX879" y="connsiteY879"/>
              </a:cxn>
              <a:cxn ang="880">
                <a:pos x="connsiteX880" y="connsiteY880"/>
              </a:cxn>
              <a:cxn ang="881">
                <a:pos x="connsiteX881" y="connsiteY881"/>
              </a:cxn>
              <a:cxn ang="882">
                <a:pos x="connsiteX882" y="connsiteY882"/>
              </a:cxn>
              <a:cxn ang="883">
                <a:pos x="connsiteX883" y="connsiteY883"/>
              </a:cxn>
              <a:cxn ang="884">
                <a:pos x="connsiteX884" y="connsiteY884"/>
              </a:cxn>
              <a:cxn ang="885">
                <a:pos x="connsiteX885" y="connsiteY885"/>
              </a:cxn>
              <a:cxn ang="886">
                <a:pos x="connsiteX886" y="connsiteY886"/>
              </a:cxn>
              <a:cxn ang="887">
                <a:pos x="connsiteX887" y="connsiteY887"/>
              </a:cxn>
              <a:cxn ang="888">
                <a:pos x="connsiteX888" y="connsiteY888"/>
              </a:cxn>
              <a:cxn ang="889">
                <a:pos x="connsiteX889" y="connsiteY889"/>
              </a:cxn>
              <a:cxn ang="890">
                <a:pos x="connsiteX890" y="connsiteY890"/>
              </a:cxn>
              <a:cxn ang="891">
                <a:pos x="connsiteX891" y="connsiteY891"/>
              </a:cxn>
              <a:cxn ang="892">
                <a:pos x="connsiteX892" y="connsiteY892"/>
              </a:cxn>
              <a:cxn ang="893">
                <a:pos x="connsiteX893" y="connsiteY893"/>
              </a:cxn>
              <a:cxn ang="894">
                <a:pos x="connsiteX894" y="connsiteY894"/>
              </a:cxn>
              <a:cxn ang="895">
                <a:pos x="connsiteX895" y="connsiteY895"/>
              </a:cxn>
              <a:cxn ang="896">
                <a:pos x="connsiteX896" y="connsiteY896"/>
              </a:cxn>
              <a:cxn ang="897">
                <a:pos x="connsiteX897" y="connsiteY897"/>
              </a:cxn>
              <a:cxn ang="898">
                <a:pos x="connsiteX898" y="connsiteY898"/>
              </a:cxn>
              <a:cxn ang="899">
                <a:pos x="connsiteX899" y="connsiteY899"/>
              </a:cxn>
              <a:cxn ang="900">
                <a:pos x="connsiteX900" y="connsiteY900"/>
              </a:cxn>
              <a:cxn ang="901">
                <a:pos x="connsiteX901" y="connsiteY901"/>
              </a:cxn>
              <a:cxn ang="902">
                <a:pos x="connsiteX902" y="connsiteY902"/>
              </a:cxn>
              <a:cxn ang="903">
                <a:pos x="connsiteX903" y="connsiteY903"/>
              </a:cxn>
              <a:cxn ang="904">
                <a:pos x="connsiteX904" y="connsiteY904"/>
              </a:cxn>
              <a:cxn ang="905">
                <a:pos x="connsiteX905" y="connsiteY905"/>
              </a:cxn>
              <a:cxn ang="906">
                <a:pos x="connsiteX906" y="connsiteY906"/>
              </a:cxn>
              <a:cxn ang="907">
                <a:pos x="connsiteX907" y="connsiteY907"/>
              </a:cxn>
              <a:cxn ang="908">
                <a:pos x="connsiteX908" y="connsiteY908"/>
              </a:cxn>
              <a:cxn ang="909">
                <a:pos x="connsiteX909" y="connsiteY909"/>
              </a:cxn>
              <a:cxn ang="910">
                <a:pos x="connsiteX910" y="connsiteY910"/>
              </a:cxn>
              <a:cxn ang="911">
                <a:pos x="connsiteX911" y="connsiteY911"/>
              </a:cxn>
              <a:cxn ang="912">
                <a:pos x="connsiteX912" y="connsiteY912"/>
              </a:cxn>
              <a:cxn ang="913">
                <a:pos x="connsiteX913" y="connsiteY913"/>
              </a:cxn>
              <a:cxn ang="914">
                <a:pos x="connsiteX914" y="connsiteY914"/>
              </a:cxn>
              <a:cxn ang="915">
                <a:pos x="connsiteX915" y="connsiteY915"/>
              </a:cxn>
              <a:cxn ang="916">
                <a:pos x="connsiteX916" y="connsiteY916"/>
              </a:cxn>
              <a:cxn ang="917">
                <a:pos x="connsiteX917" y="connsiteY917"/>
              </a:cxn>
              <a:cxn ang="918">
                <a:pos x="connsiteX918" y="connsiteY918"/>
              </a:cxn>
              <a:cxn ang="919">
                <a:pos x="connsiteX919" y="connsiteY919"/>
              </a:cxn>
              <a:cxn ang="920">
                <a:pos x="connsiteX920" y="connsiteY920"/>
              </a:cxn>
              <a:cxn ang="921">
                <a:pos x="connsiteX921" y="connsiteY921"/>
              </a:cxn>
              <a:cxn ang="922">
                <a:pos x="connsiteX922" y="connsiteY922"/>
              </a:cxn>
              <a:cxn ang="923">
                <a:pos x="connsiteX923" y="connsiteY923"/>
              </a:cxn>
              <a:cxn ang="924">
                <a:pos x="connsiteX924" y="connsiteY924"/>
              </a:cxn>
              <a:cxn ang="925">
                <a:pos x="connsiteX925" y="connsiteY925"/>
              </a:cxn>
              <a:cxn ang="926">
                <a:pos x="connsiteX926" y="connsiteY926"/>
              </a:cxn>
              <a:cxn ang="927">
                <a:pos x="connsiteX927" y="connsiteY927"/>
              </a:cxn>
              <a:cxn ang="928">
                <a:pos x="connsiteX928" y="connsiteY928"/>
              </a:cxn>
              <a:cxn ang="929">
                <a:pos x="connsiteX929" y="connsiteY929"/>
              </a:cxn>
              <a:cxn ang="930">
                <a:pos x="connsiteX930" y="connsiteY930"/>
              </a:cxn>
              <a:cxn ang="931">
                <a:pos x="connsiteX931" y="connsiteY931"/>
              </a:cxn>
              <a:cxn ang="932">
                <a:pos x="connsiteX932" y="connsiteY932"/>
              </a:cxn>
              <a:cxn ang="933">
                <a:pos x="connsiteX933" y="connsiteY933"/>
              </a:cxn>
              <a:cxn ang="934">
                <a:pos x="connsiteX934" y="connsiteY934"/>
              </a:cxn>
              <a:cxn ang="935">
                <a:pos x="connsiteX935" y="connsiteY935"/>
              </a:cxn>
              <a:cxn ang="936">
                <a:pos x="connsiteX936" y="connsiteY936"/>
              </a:cxn>
              <a:cxn ang="937">
                <a:pos x="connsiteX937" y="connsiteY937"/>
              </a:cxn>
              <a:cxn ang="938">
                <a:pos x="connsiteX938" y="connsiteY938"/>
              </a:cxn>
              <a:cxn ang="939">
                <a:pos x="connsiteX939" y="connsiteY939"/>
              </a:cxn>
              <a:cxn ang="940">
                <a:pos x="connsiteX940" y="connsiteY940"/>
              </a:cxn>
              <a:cxn ang="941">
                <a:pos x="connsiteX941" y="connsiteY941"/>
              </a:cxn>
              <a:cxn ang="942">
                <a:pos x="connsiteX942" y="connsiteY942"/>
              </a:cxn>
              <a:cxn ang="943">
                <a:pos x="connsiteX943" y="connsiteY943"/>
              </a:cxn>
              <a:cxn ang="944">
                <a:pos x="connsiteX944" y="connsiteY944"/>
              </a:cxn>
              <a:cxn ang="945">
                <a:pos x="connsiteX945" y="connsiteY945"/>
              </a:cxn>
              <a:cxn ang="946">
                <a:pos x="connsiteX946" y="connsiteY946"/>
              </a:cxn>
              <a:cxn ang="947">
                <a:pos x="connsiteX947" y="connsiteY947"/>
              </a:cxn>
              <a:cxn ang="948">
                <a:pos x="connsiteX948" y="connsiteY948"/>
              </a:cxn>
              <a:cxn ang="949">
                <a:pos x="connsiteX949" y="connsiteY949"/>
              </a:cxn>
              <a:cxn ang="950">
                <a:pos x="connsiteX950" y="connsiteY950"/>
              </a:cxn>
              <a:cxn ang="951">
                <a:pos x="connsiteX951" y="connsiteY951"/>
              </a:cxn>
              <a:cxn ang="952">
                <a:pos x="connsiteX952" y="connsiteY952"/>
              </a:cxn>
              <a:cxn ang="953">
                <a:pos x="connsiteX953" y="connsiteY953"/>
              </a:cxn>
              <a:cxn ang="954">
                <a:pos x="connsiteX954" y="connsiteY954"/>
              </a:cxn>
              <a:cxn ang="955">
                <a:pos x="connsiteX955" y="connsiteY955"/>
              </a:cxn>
              <a:cxn ang="956">
                <a:pos x="connsiteX956" y="connsiteY956"/>
              </a:cxn>
              <a:cxn ang="957">
                <a:pos x="connsiteX957" y="connsiteY957"/>
              </a:cxn>
              <a:cxn ang="958">
                <a:pos x="connsiteX958" y="connsiteY958"/>
              </a:cxn>
              <a:cxn ang="959">
                <a:pos x="connsiteX959" y="connsiteY959"/>
              </a:cxn>
              <a:cxn ang="960">
                <a:pos x="connsiteX960" y="connsiteY960"/>
              </a:cxn>
              <a:cxn ang="961">
                <a:pos x="connsiteX961" y="connsiteY961"/>
              </a:cxn>
              <a:cxn ang="962">
                <a:pos x="connsiteX962" y="connsiteY962"/>
              </a:cxn>
              <a:cxn ang="963">
                <a:pos x="connsiteX963" y="connsiteY963"/>
              </a:cxn>
              <a:cxn ang="964">
                <a:pos x="connsiteX964" y="connsiteY964"/>
              </a:cxn>
              <a:cxn ang="965">
                <a:pos x="connsiteX965" y="connsiteY965"/>
              </a:cxn>
              <a:cxn ang="966">
                <a:pos x="connsiteX966" y="connsiteY966"/>
              </a:cxn>
              <a:cxn ang="967">
                <a:pos x="connsiteX967" y="connsiteY967"/>
              </a:cxn>
              <a:cxn ang="968">
                <a:pos x="connsiteX968" y="connsiteY968"/>
              </a:cxn>
              <a:cxn ang="969">
                <a:pos x="connsiteX969" y="connsiteY969"/>
              </a:cxn>
              <a:cxn ang="970">
                <a:pos x="connsiteX970" y="connsiteY970"/>
              </a:cxn>
              <a:cxn ang="971">
                <a:pos x="connsiteX971" y="connsiteY971"/>
              </a:cxn>
              <a:cxn ang="972">
                <a:pos x="connsiteX972" y="connsiteY972"/>
              </a:cxn>
              <a:cxn ang="973">
                <a:pos x="connsiteX973" y="connsiteY973"/>
              </a:cxn>
              <a:cxn ang="974">
                <a:pos x="connsiteX974" y="connsiteY974"/>
              </a:cxn>
              <a:cxn ang="975">
                <a:pos x="connsiteX975" y="connsiteY975"/>
              </a:cxn>
              <a:cxn ang="976">
                <a:pos x="connsiteX976" y="connsiteY976"/>
              </a:cxn>
              <a:cxn ang="977">
                <a:pos x="connsiteX977" y="connsiteY977"/>
              </a:cxn>
              <a:cxn ang="978">
                <a:pos x="connsiteX978" y="connsiteY978"/>
              </a:cxn>
              <a:cxn ang="979">
                <a:pos x="connsiteX979" y="connsiteY979"/>
              </a:cxn>
              <a:cxn ang="980">
                <a:pos x="connsiteX980" y="connsiteY980"/>
              </a:cxn>
              <a:cxn ang="981">
                <a:pos x="connsiteX981" y="connsiteY981"/>
              </a:cxn>
              <a:cxn ang="982">
                <a:pos x="connsiteX982" y="connsiteY982"/>
              </a:cxn>
              <a:cxn ang="983">
                <a:pos x="connsiteX983" y="connsiteY983"/>
              </a:cxn>
              <a:cxn ang="984">
                <a:pos x="connsiteX984" y="connsiteY984"/>
              </a:cxn>
              <a:cxn ang="985">
                <a:pos x="connsiteX985" y="connsiteY985"/>
              </a:cxn>
              <a:cxn ang="986">
                <a:pos x="connsiteX986" y="connsiteY986"/>
              </a:cxn>
              <a:cxn ang="987">
                <a:pos x="connsiteX987" y="connsiteY987"/>
              </a:cxn>
              <a:cxn ang="988">
                <a:pos x="connsiteX988" y="connsiteY988"/>
              </a:cxn>
              <a:cxn ang="989">
                <a:pos x="connsiteX989" y="connsiteY989"/>
              </a:cxn>
              <a:cxn ang="990">
                <a:pos x="connsiteX990" y="connsiteY990"/>
              </a:cxn>
              <a:cxn ang="991">
                <a:pos x="connsiteX991" y="connsiteY991"/>
              </a:cxn>
              <a:cxn ang="992">
                <a:pos x="connsiteX992" y="connsiteY992"/>
              </a:cxn>
              <a:cxn ang="993">
                <a:pos x="connsiteX993" y="connsiteY993"/>
              </a:cxn>
              <a:cxn ang="994">
                <a:pos x="connsiteX994" y="connsiteY994"/>
              </a:cxn>
              <a:cxn ang="995">
                <a:pos x="connsiteX995" y="connsiteY995"/>
              </a:cxn>
              <a:cxn ang="996">
                <a:pos x="connsiteX996" y="connsiteY996"/>
              </a:cxn>
              <a:cxn ang="997">
                <a:pos x="connsiteX997" y="connsiteY997"/>
              </a:cxn>
              <a:cxn ang="998">
                <a:pos x="connsiteX998" y="connsiteY998"/>
              </a:cxn>
              <a:cxn ang="999">
                <a:pos x="connsiteX999" y="connsiteY999"/>
              </a:cxn>
              <a:cxn ang="1000">
                <a:pos x="connsiteX1000" y="connsiteY1000"/>
              </a:cxn>
              <a:cxn ang="1001">
                <a:pos x="connsiteX1001" y="connsiteY1001"/>
              </a:cxn>
              <a:cxn ang="1002">
                <a:pos x="connsiteX1002" y="connsiteY1002"/>
              </a:cxn>
              <a:cxn ang="1003">
                <a:pos x="connsiteX1003" y="connsiteY1003"/>
              </a:cxn>
              <a:cxn ang="1004">
                <a:pos x="connsiteX1004" y="connsiteY1004"/>
              </a:cxn>
              <a:cxn ang="1005">
                <a:pos x="connsiteX1005" y="connsiteY1005"/>
              </a:cxn>
              <a:cxn ang="1006">
                <a:pos x="connsiteX1006" y="connsiteY1006"/>
              </a:cxn>
              <a:cxn ang="1007">
                <a:pos x="connsiteX1007" y="connsiteY1007"/>
              </a:cxn>
              <a:cxn ang="1008">
                <a:pos x="connsiteX1008" y="connsiteY1008"/>
              </a:cxn>
              <a:cxn ang="1009">
                <a:pos x="connsiteX1009" y="connsiteY1009"/>
              </a:cxn>
              <a:cxn ang="1010">
                <a:pos x="connsiteX1010" y="connsiteY1010"/>
              </a:cxn>
              <a:cxn ang="1011">
                <a:pos x="connsiteX1011" y="connsiteY1011"/>
              </a:cxn>
              <a:cxn ang="1012">
                <a:pos x="connsiteX1012" y="connsiteY1012"/>
              </a:cxn>
              <a:cxn ang="1013">
                <a:pos x="connsiteX1013" y="connsiteY1013"/>
              </a:cxn>
              <a:cxn ang="1014">
                <a:pos x="connsiteX1014" y="connsiteY1014"/>
              </a:cxn>
              <a:cxn ang="1015">
                <a:pos x="connsiteX1015" y="connsiteY1015"/>
              </a:cxn>
              <a:cxn ang="1016">
                <a:pos x="connsiteX1016" y="connsiteY1016"/>
              </a:cxn>
              <a:cxn ang="1017">
                <a:pos x="connsiteX1017" y="connsiteY1017"/>
              </a:cxn>
              <a:cxn ang="1018">
                <a:pos x="connsiteX1018" y="connsiteY1018"/>
              </a:cxn>
              <a:cxn ang="1019">
                <a:pos x="connsiteX1019" y="connsiteY1019"/>
              </a:cxn>
              <a:cxn ang="1020">
                <a:pos x="connsiteX1020" y="connsiteY1020"/>
              </a:cxn>
              <a:cxn ang="1021">
                <a:pos x="connsiteX1021" y="connsiteY1021"/>
              </a:cxn>
              <a:cxn ang="1022">
                <a:pos x="connsiteX1022" y="connsiteY1022"/>
              </a:cxn>
              <a:cxn ang="1023">
                <a:pos x="connsiteX1023" y="connsiteY1023"/>
              </a:cxn>
              <a:cxn ang="1024">
                <a:pos x="connsiteX1024" y="connsiteY1024"/>
              </a:cxn>
              <a:cxn ang="1025">
                <a:pos x="connsiteX1025" y="connsiteY1025"/>
              </a:cxn>
              <a:cxn ang="1026">
                <a:pos x="connsiteX1026" y="connsiteY1026"/>
              </a:cxn>
              <a:cxn ang="1027">
                <a:pos x="connsiteX1027" y="connsiteY1027"/>
              </a:cxn>
              <a:cxn ang="1028">
                <a:pos x="connsiteX1028" y="connsiteY1028"/>
              </a:cxn>
              <a:cxn ang="1029">
                <a:pos x="connsiteX1029" y="connsiteY1029"/>
              </a:cxn>
              <a:cxn ang="1030">
                <a:pos x="connsiteX1030" y="connsiteY1030"/>
              </a:cxn>
              <a:cxn ang="1031">
                <a:pos x="connsiteX1031" y="connsiteY1031"/>
              </a:cxn>
              <a:cxn ang="1032">
                <a:pos x="connsiteX1032" y="connsiteY1032"/>
              </a:cxn>
              <a:cxn ang="1033">
                <a:pos x="connsiteX1033" y="connsiteY1033"/>
              </a:cxn>
              <a:cxn ang="1034">
                <a:pos x="connsiteX1034" y="connsiteY1034"/>
              </a:cxn>
              <a:cxn ang="1035">
                <a:pos x="connsiteX1035" y="connsiteY1035"/>
              </a:cxn>
              <a:cxn ang="1036">
                <a:pos x="connsiteX1036" y="connsiteY1036"/>
              </a:cxn>
              <a:cxn ang="1037">
                <a:pos x="connsiteX1037" y="connsiteY1037"/>
              </a:cxn>
              <a:cxn ang="1038">
                <a:pos x="connsiteX1038" y="connsiteY1038"/>
              </a:cxn>
              <a:cxn ang="1039">
                <a:pos x="connsiteX1039" y="connsiteY1039"/>
              </a:cxn>
              <a:cxn ang="1040">
                <a:pos x="connsiteX1040" y="connsiteY1040"/>
              </a:cxn>
              <a:cxn ang="1041">
                <a:pos x="connsiteX1041" y="connsiteY1041"/>
              </a:cxn>
              <a:cxn ang="1042">
                <a:pos x="connsiteX1042" y="connsiteY1042"/>
              </a:cxn>
              <a:cxn ang="1043">
                <a:pos x="connsiteX1043" y="connsiteY1043"/>
              </a:cxn>
              <a:cxn ang="1044">
                <a:pos x="connsiteX1044" y="connsiteY1044"/>
              </a:cxn>
              <a:cxn ang="1045">
                <a:pos x="connsiteX1045" y="connsiteY1045"/>
              </a:cxn>
              <a:cxn ang="1046">
                <a:pos x="connsiteX1046" y="connsiteY1046"/>
              </a:cxn>
              <a:cxn ang="1047">
                <a:pos x="connsiteX1047" y="connsiteY1047"/>
              </a:cxn>
              <a:cxn ang="1048">
                <a:pos x="connsiteX1048" y="connsiteY1048"/>
              </a:cxn>
              <a:cxn ang="1049">
                <a:pos x="connsiteX1049" y="connsiteY1049"/>
              </a:cxn>
              <a:cxn ang="1050">
                <a:pos x="connsiteX1050" y="connsiteY1050"/>
              </a:cxn>
              <a:cxn ang="1051">
                <a:pos x="connsiteX1051" y="connsiteY1051"/>
              </a:cxn>
              <a:cxn ang="1052">
                <a:pos x="connsiteX1052" y="connsiteY1052"/>
              </a:cxn>
              <a:cxn ang="1053">
                <a:pos x="connsiteX1053" y="connsiteY1053"/>
              </a:cxn>
              <a:cxn ang="1054">
                <a:pos x="connsiteX1054" y="connsiteY1054"/>
              </a:cxn>
              <a:cxn ang="1055">
                <a:pos x="connsiteX1055" y="connsiteY1055"/>
              </a:cxn>
              <a:cxn ang="1056">
                <a:pos x="connsiteX1056" y="connsiteY1056"/>
              </a:cxn>
              <a:cxn ang="1057">
                <a:pos x="connsiteX1057" y="connsiteY1057"/>
              </a:cxn>
              <a:cxn ang="1058">
                <a:pos x="connsiteX1058" y="connsiteY1058"/>
              </a:cxn>
              <a:cxn ang="1059">
                <a:pos x="connsiteX1059" y="connsiteY1059"/>
              </a:cxn>
              <a:cxn ang="1060">
                <a:pos x="connsiteX1060" y="connsiteY1060"/>
              </a:cxn>
              <a:cxn ang="1061">
                <a:pos x="connsiteX1061" y="connsiteY1061"/>
              </a:cxn>
              <a:cxn ang="1062">
                <a:pos x="connsiteX1062" y="connsiteY1062"/>
              </a:cxn>
              <a:cxn ang="1063">
                <a:pos x="connsiteX1063" y="connsiteY1063"/>
              </a:cxn>
              <a:cxn ang="1064">
                <a:pos x="connsiteX1064" y="connsiteY1064"/>
              </a:cxn>
              <a:cxn ang="1065">
                <a:pos x="connsiteX1065" y="connsiteY1065"/>
              </a:cxn>
              <a:cxn ang="1066">
                <a:pos x="connsiteX1066" y="connsiteY1066"/>
              </a:cxn>
              <a:cxn ang="1067">
                <a:pos x="connsiteX1067" y="connsiteY1067"/>
              </a:cxn>
              <a:cxn ang="1068">
                <a:pos x="connsiteX1068" y="connsiteY1068"/>
              </a:cxn>
              <a:cxn ang="1069">
                <a:pos x="connsiteX1069" y="connsiteY1069"/>
              </a:cxn>
              <a:cxn ang="1070">
                <a:pos x="connsiteX1070" y="connsiteY1070"/>
              </a:cxn>
              <a:cxn ang="1071">
                <a:pos x="connsiteX1071" y="connsiteY1071"/>
              </a:cxn>
              <a:cxn ang="1072">
                <a:pos x="connsiteX1072" y="connsiteY1072"/>
              </a:cxn>
              <a:cxn ang="1073">
                <a:pos x="connsiteX1073" y="connsiteY1073"/>
              </a:cxn>
              <a:cxn ang="1074">
                <a:pos x="connsiteX1074" y="connsiteY1074"/>
              </a:cxn>
              <a:cxn ang="1075">
                <a:pos x="connsiteX1075" y="connsiteY1075"/>
              </a:cxn>
              <a:cxn ang="1076">
                <a:pos x="connsiteX1076" y="connsiteY1076"/>
              </a:cxn>
              <a:cxn ang="1077">
                <a:pos x="connsiteX1077" y="connsiteY1077"/>
              </a:cxn>
              <a:cxn ang="1078">
                <a:pos x="connsiteX1078" y="connsiteY1078"/>
              </a:cxn>
              <a:cxn ang="1079">
                <a:pos x="connsiteX1079" y="connsiteY1079"/>
              </a:cxn>
              <a:cxn ang="1080">
                <a:pos x="connsiteX1080" y="connsiteY1080"/>
              </a:cxn>
              <a:cxn ang="1081">
                <a:pos x="connsiteX1081" y="connsiteY1081"/>
              </a:cxn>
              <a:cxn ang="1082">
                <a:pos x="connsiteX1082" y="connsiteY1082"/>
              </a:cxn>
              <a:cxn ang="1083">
                <a:pos x="connsiteX1083" y="connsiteY1083"/>
              </a:cxn>
              <a:cxn ang="1084">
                <a:pos x="connsiteX1084" y="connsiteY1084"/>
              </a:cxn>
              <a:cxn ang="1085">
                <a:pos x="connsiteX1085" y="connsiteY1085"/>
              </a:cxn>
              <a:cxn ang="1086">
                <a:pos x="connsiteX1086" y="connsiteY1086"/>
              </a:cxn>
              <a:cxn ang="1087">
                <a:pos x="connsiteX1087" y="connsiteY1087"/>
              </a:cxn>
              <a:cxn ang="1088">
                <a:pos x="connsiteX1088" y="connsiteY1088"/>
              </a:cxn>
              <a:cxn ang="1089">
                <a:pos x="connsiteX1089" y="connsiteY1089"/>
              </a:cxn>
              <a:cxn ang="1090">
                <a:pos x="connsiteX1090" y="connsiteY1090"/>
              </a:cxn>
              <a:cxn ang="1091">
                <a:pos x="connsiteX1091" y="connsiteY1091"/>
              </a:cxn>
              <a:cxn ang="1092">
                <a:pos x="connsiteX1092" y="connsiteY1092"/>
              </a:cxn>
              <a:cxn ang="1093">
                <a:pos x="connsiteX1093" y="connsiteY1093"/>
              </a:cxn>
              <a:cxn ang="1094">
                <a:pos x="connsiteX1094" y="connsiteY1094"/>
              </a:cxn>
              <a:cxn ang="1095">
                <a:pos x="connsiteX1095" y="connsiteY1095"/>
              </a:cxn>
              <a:cxn ang="1096">
                <a:pos x="connsiteX1096" y="connsiteY1096"/>
              </a:cxn>
              <a:cxn ang="1097">
                <a:pos x="connsiteX1097" y="connsiteY1097"/>
              </a:cxn>
              <a:cxn ang="1098">
                <a:pos x="connsiteX1098" y="connsiteY1098"/>
              </a:cxn>
              <a:cxn ang="1099">
                <a:pos x="connsiteX1099" y="connsiteY1099"/>
              </a:cxn>
              <a:cxn ang="1100">
                <a:pos x="connsiteX1100" y="connsiteY1100"/>
              </a:cxn>
              <a:cxn ang="1101">
                <a:pos x="connsiteX1101" y="connsiteY1101"/>
              </a:cxn>
              <a:cxn ang="1102">
                <a:pos x="connsiteX1102" y="connsiteY1102"/>
              </a:cxn>
              <a:cxn ang="1103">
                <a:pos x="connsiteX1103" y="connsiteY1103"/>
              </a:cxn>
              <a:cxn ang="1104">
                <a:pos x="connsiteX1104" y="connsiteY1104"/>
              </a:cxn>
              <a:cxn ang="1105">
                <a:pos x="connsiteX1105" y="connsiteY1105"/>
              </a:cxn>
              <a:cxn ang="1106">
                <a:pos x="connsiteX1106" y="connsiteY1106"/>
              </a:cxn>
              <a:cxn ang="1107">
                <a:pos x="connsiteX1107" y="connsiteY1107"/>
              </a:cxn>
              <a:cxn ang="1108">
                <a:pos x="connsiteX1108" y="connsiteY1108"/>
              </a:cxn>
              <a:cxn ang="1109">
                <a:pos x="connsiteX1109" y="connsiteY1109"/>
              </a:cxn>
              <a:cxn ang="1110">
                <a:pos x="connsiteX1110" y="connsiteY1110"/>
              </a:cxn>
              <a:cxn ang="1111">
                <a:pos x="connsiteX1111" y="connsiteY1111"/>
              </a:cxn>
              <a:cxn ang="1112">
                <a:pos x="connsiteX1112" y="connsiteY1112"/>
              </a:cxn>
              <a:cxn ang="1113">
                <a:pos x="connsiteX1113" y="connsiteY1113"/>
              </a:cxn>
              <a:cxn ang="1114">
                <a:pos x="connsiteX1114" y="connsiteY1114"/>
              </a:cxn>
              <a:cxn ang="1115">
                <a:pos x="connsiteX1115" y="connsiteY1115"/>
              </a:cxn>
              <a:cxn ang="1116">
                <a:pos x="connsiteX1116" y="connsiteY1116"/>
              </a:cxn>
              <a:cxn ang="1117">
                <a:pos x="connsiteX1117" y="connsiteY1117"/>
              </a:cxn>
              <a:cxn ang="1118">
                <a:pos x="connsiteX1118" y="connsiteY1118"/>
              </a:cxn>
              <a:cxn ang="1119">
                <a:pos x="connsiteX1119" y="connsiteY1119"/>
              </a:cxn>
              <a:cxn ang="1120">
                <a:pos x="connsiteX1120" y="connsiteY1120"/>
              </a:cxn>
              <a:cxn ang="1121">
                <a:pos x="connsiteX1121" y="connsiteY1121"/>
              </a:cxn>
              <a:cxn ang="1122">
                <a:pos x="connsiteX1122" y="connsiteY1122"/>
              </a:cxn>
              <a:cxn ang="1123">
                <a:pos x="connsiteX1123" y="connsiteY1123"/>
              </a:cxn>
              <a:cxn ang="1124">
                <a:pos x="connsiteX1124" y="connsiteY1124"/>
              </a:cxn>
              <a:cxn ang="1125">
                <a:pos x="connsiteX1125" y="connsiteY1125"/>
              </a:cxn>
              <a:cxn ang="1126">
                <a:pos x="connsiteX1126" y="connsiteY1126"/>
              </a:cxn>
              <a:cxn ang="1127">
                <a:pos x="connsiteX1127" y="connsiteY1127"/>
              </a:cxn>
              <a:cxn ang="1128">
                <a:pos x="connsiteX1128" y="connsiteY1128"/>
              </a:cxn>
              <a:cxn ang="1129">
                <a:pos x="connsiteX1129" y="connsiteY1129"/>
              </a:cxn>
              <a:cxn ang="1130">
                <a:pos x="connsiteX1130" y="connsiteY1130"/>
              </a:cxn>
              <a:cxn ang="1131">
                <a:pos x="connsiteX1131" y="connsiteY1131"/>
              </a:cxn>
              <a:cxn ang="1132">
                <a:pos x="connsiteX1132" y="connsiteY1132"/>
              </a:cxn>
              <a:cxn ang="1133">
                <a:pos x="connsiteX1133" y="connsiteY1133"/>
              </a:cxn>
              <a:cxn ang="1134">
                <a:pos x="connsiteX1134" y="connsiteY1134"/>
              </a:cxn>
              <a:cxn ang="1135">
                <a:pos x="connsiteX1135" y="connsiteY1135"/>
              </a:cxn>
              <a:cxn ang="1136">
                <a:pos x="connsiteX1136" y="connsiteY1136"/>
              </a:cxn>
              <a:cxn ang="1137">
                <a:pos x="connsiteX1137" y="connsiteY1137"/>
              </a:cxn>
              <a:cxn ang="1138">
                <a:pos x="connsiteX1138" y="connsiteY1138"/>
              </a:cxn>
              <a:cxn ang="1139">
                <a:pos x="connsiteX1139" y="connsiteY1139"/>
              </a:cxn>
              <a:cxn ang="1140">
                <a:pos x="connsiteX1140" y="connsiteY1140"/>
              </a:cxn>
              <a:cxn ang="1141">
                <a:pos x="connsiteX1141" y="connsiteY1141"/>
              </a:cxn>
              <a:cxn ang="1142">
                <a:pos x="connsiteX1142" y="connsiteY1142"/>
              </a:cxn>
              <a:cxn ang="1143">
                <a:pos x="connsiteX1143" y="connsiteY1143"/>
              </a:cxn>
              <a:cxn ang="1144">
                <a:pos x="connsiteX1144" y="connsiteY1144"/>
              </a:cxn>
              <a:cxn ang="1145">
                <a:pos x="connsiteX1145" y="connsiteY1145"/>
              </a:cxn>
              <a:cxn ang="1146">
                <a:pos x="connsiteX1146" y="connsiteY1146"/>
              </a:cxn>
              <a:cxn ang="1147">
                <a:pos x="connsiteX1147" y="connsiteY1147"/>
              </a:cxn>
              <a:cxn ang="1148">
                <a:pos x="connsiteX1148" y="connsiteY1148"/>
              </a:cxn>
              <a:cxn ang="1149">
                <a:pos x="connsiteX1149" y="connsiteY1149"/>
              </a:cxn>
              <a:cxn ang="1150">
                <a:pos x="connsiteX1150" y="connsiteY1150"/>
              </a:cxn>
              <a:cxn ang="1151">
                <a:pos x="connsiteX1151" y="connsiteY1151"/>
              </a:cxn>
              <a:cxn ang="1152">
                <a:pos x="connsiteX1152" y="connsiteY1152"/>
              </a:cxn>
              <a:cxn ang="1153">
                <a:pos x="connsiteX1153" y="connsiteY1153"/>
              </a:cxn>
              <a:cxn ang="1154">
                <a:pos x="connsiteX1154" y="connsiteY1154"/>
              </a:cxn>
              <a:cxn ang="1155">
                <a:pos x="connsiteX1155" y="connsiteY1155"/>
              </a:cxn>
              <a:cxn ang="1156">
                <a:pos x="connsiteX1156" y="connsiteY1156"/>
              </a:cxn>
              <a:cxn ang="1157">
                <a:pos x="connsiteX1157" y="connsiteY1157"/>
              </a:cxn>
              <a:cxn ang="1158">
                <a:pos x="connsiteX1158" y="connsiteY1158"/>
              </a:cxn>
              <a:cxn ang="1159">
                <a:pos x="connsiteX1159" y="connsiteY1159"/>
              </a:cxn>
              <a:cxn ang="1160">
                <a:pos x="connsiteX1160" y="connsiteY1160"/>
              </a:cxn>
              <a:cxn ang="1161">
                <a:pos x="connsiteX1161" y="connsiteY1161"/>
              </a:cxn>
              <a:cxn ang="1162">
                <a:pos x="connsiteX1162" y="connsiteY1162"/>
              </a:cxn>
              <a:cxn ang="1163">
                <a:pos x="connsiteX1163" y="connsiteY1163"/>
              </a:cxn>
              <a:cxn ang="1164">
                <a:pos x="connsiteX1164" y="connsiteY1164"/>
              </a:cxn>
              <a:cxn ang="1165">
                <a:pos x="connsiteX1165" y="connsiteY1165"/>
              </a:cxn>
              <a:cxn ang="1166">
                <a:pos x="connsiteX1166" y="connsiteY1166"/>
              </a:cxn>
              <a:cxn ang="1167">
                <a:pos x="connsiteX1167" y="connsiteY1167"/>
              </a:cxn>
              <a:cxn ang="1168">
                <a:pos x="connsiteX1168" y="connsiteY1168"/>
              </a:cxn>
              <a:cxn ang="1169">
                <a:pos x="connsiteX1169" y="connsiteY1169"/>
              </a:cxn>
              <a:cxn ang="1170">
                <a:pos x="connsiteX1170" y="connsiteY1170"/>
              </a:cxn>
              <a:cxn ang="1171">
                <a:pos x="connsiteX1171" y="connsiteY1171"/>
              </a:cxn>
              <a:cxn ang="1172">
                <a:pos x="connsiteX1172" y="connsiteY1172"/>
              </a:cxn>
              <a:cxn ang="1173">
                <a:pos x="connsiteX1173" y="connsiteY1173"/>
              </a:cxn>
              <a:cxn ang="1174">
                <a:pos x="connsiteX1174" y="connsiteY1174"/>
              </a:cxn>
              <a:cxn ang="1175">
                <a:pos x="connsiteX1175" y="connsiteY1175"/>
              </a:cxn>
              <a:cxn ang="1176">
                <a:pos x="connsiteX1176" y="connsiteY1176"/>
              </a:cxn>
              <a:cxn ang="1177">
                <a:pos x="connsiteX1177" y="connsiteY1177"/>
              </a:cxn>
              <a:cxn ang="1178">
                <a:pos x="connsiteX1178" y="connsiteY1178"/>
              </a:cxn>
              <a:cxn ang="1179">
                <a:pos x="connsiteX1179" y="connsiteY1179"/>
              </a:cxn>
              <a:cxn ang="1180">
                <a:pos x="connsiteX1180" y="connsiteY1180"/>
              </a:cxn>
              <a:cxn ang="1181">
                <a:pos x="connsiteX1181" y="connsiteY1181"/>
              </a:cxn>
              <a:cxn ang="1182">
                <a:pos x="connsiteX1182" y="connsiteY1182"/>
              </a:cxn>
              <a:cxn ang="1183">
                <a:pos x="connsiteX1183" y="connsiteY1183"/>
              </a:cxn>
              <a:cxn ang="1184">
                <a:pos x="connsiteX1184" y="connsiteY1184"/>
              </a:cxn>
              <a:cxn ang="1185">
                <a:pos x="connsiteX1185" y="connsiteY1185"/>
              </a:cxn>
              <a:cxn ang="1186">
                <a:pos x="connsiteX1186" y="connsiteY1186"/>
              </a:cxn>
              <a:cxn ang="1187">
                <a:pos x="connsiteX1187" y="connsiteY1187"/>
              </a:cxn>
              <a:cxn ang="1188">
                <a:pos x="connsiteX1188" y="connsiteY1188"/>
              </a:cxn>
              <a:cxn ang="1189">
                <a:pos x="connsiteX1189" y="connsiteY1189"/>
              </a:cxn>
              <a:cxn ang="1190">
                <a:pos x="connsiteX1190" y="connsiteY1190"/>
              </a:cxn>
              <a:cxn ang="1191">
                <a:pos x="connsiteX1191" y="connsiteY1191"/>
              </a:cxn>
              <a:cxn ang="1192">
                <a:pos x="connsiteX1192" y="connsiteY1192"/>
              </a:cxn>
              <a:cxn ang="1193">
                <a:pos x="connsiteX1193" y="connsiteY1193"/>
              </a:cxn>
              <a:cxn ang="1194">
                <a:pos x="connsiteX1194" y="connsiteY1194"/>
              </a:cxn>
              <a:cxn ang="1195">
                <a:pos x="connsiteX1195" y="connsiteY1195"/>
              </a:cxn>
              <a:cxn ang="1196">
                <a:pos x="connsiteX1196" y="connsiteY1196"/>
              </a:cxn>
              <a:cxn ang="1197">
                <a:pos x="connsiteX1197" y="connsiteY1197"/>
              </a:cxn>
              <a:cxn ang="1198">
                <a:pos x="connsiteX1198" y="connsiteY1198"/>
              </a:cxn>
              <a:cxn ang="1199">
                <a:pos x="connsiteX1199" y="connsiteY1199"/>
              </a:cxn>
              <a:cxn ang="1200">
                <a:pos x="connsiteX1200" y="connsiteY1200"/>
              </a:cxn>
              <a:cxn ang="1201">
                <a:pos x="connsiteX1201" y="connsiteY1201"/>
              </a:cxn>
              <a:cxn ang="1202">
                <a:pos x="connsiteX1202" y="connsiteY1202"/>
              </a:cxn>
              <a:cxn ang="1203">
                <a:pos x="connsiteX1203" y="connsiteY1203"/>
              </a:cxn>
              <a:cxn ang="1204">
                <a:pos x="connsiteX1204" y="connsiteY1204"/>
              </a:cxn>
              <a:cxn ang="1205">
                <a:pos x="connsiteX1205" y="connsiteY1205"/>
              </a:cxn>
              <a:cxn ang="1206">
                <a:pos x="connsiteX1206" y="connsiteY1206"/>
              </a:cxn>
              <a:cxn ang="1207">
                <a:pos x="connsiteX1207" y="connsiteY1207"/>
              </a:cxn>
              <a:cxn ang="1208">
                <a:pos x="connsiteX1208" y="connsiteY1208"/>
              </a:cxn>
              <a:cxn ang="1209">
                <a:pos x="connsiteX1209" y="connsiteY1209"/>
              </a:cxn>
              <a:cxn ang="1210">
                <a:pos x="connsiteX1210" y="connsiteY1210"/>
              </a:cxn>
              <a:cxn ang="1211">
                <a:pos x="connsiteX1211" y="connsiteY1211"/>
              </a:cxn>
              <a:cxn ang="1212">
                <a:pos x="connsiteX1212" y="connsiteY1212"/>
              </a:cxn>
              <a:cxn ang="1213">
                <a:pos x="connsiteX1213" y="connsiteY1213"/>
              </a:cxn>
              <a:cxn ang="1214">
                <a:pos x="connsiteX1214" y="connsiteY1214"/>
              </a:cxn>
              <a:cxn ang="1215">
                <a:pos x="connsiteX1215" y="connsiteY1215"/>
              </a:cxn>
              <a:cxn ang="1216">
                <a:pos x="connsiteX1216" y="connsiteY1216"/>
              </a:cxn>
              <a:cxn ang="1217">
                <a:pos x="connsiteX1217" y="connsiteY1217"/>
              </a:cxn>
              <a:cxn ang="1218">
                <a:pos x="connsiteX1218" y="connsiteY1218"/>
              </a:cxn>
              <a:cxn ang="1219">
                <a:pos x="connsiteX1219" y="connsiteY1219"/>
              </a:cxn>
              <a:cxn ang="1220">
                <a:pos x="connsiteX1220" y="connsiteY1220"/>
              </a:cxn>
              <a:cxn ang="1221">
                <a:pos x="connsiteX1221" y="connsiteY1221"/>
              </a:cxn>
              <a:cxn ang="1222">
                <a:pos x="connsiteX1222" y="connsiteY1222"/>
              </a:cxn>
              <a:cxn ang="1223">
                <a:pos x="connsiteX1223" y="connsiteY1223"/>
              </a:cxn>
              <a:cxn ang="1224">
                <a:pos x="connsiteX1224" y="connsiteY1224"/>
              </a:cxn>
              <a:cxn ang="1225">
                <a:pos x="connsiteX1225" y="connsiteY1225"/>
              </a:cxn>
              <a:cxn ang="1226">
                <a:pos x="connsiteX1226" y="connsiteY1226"/>
              </a:cxn>
              <a:cxn ang="1227">
                <a:pos x="connsiteX1227" y="connsiteY1227"/>
              </a:cxn>
              <a:cxn ang="1228">
                <a:pos x="connsiteX1228" y="connsiteY1228"/>
              </a:cxn>
              <a:cxn ang="1229">
                <a:pos x="connsiteX1229" y="connsiteY1229"/>
              </a:cxn>
              <a:cxn ang="1230">
                <a:pos x="connsiteX1230" y="connsiteY1230"/>
              </a:cxn>
              <a:cxn ang="1231">
                <a:pos x="connsiteX1231" y="connsiteY1231"/>
              </a:cxn>
              <a:cxn ang="1232">
                <a:pos x="connsiteX1232" y="connsiteY1232"/>
              </a:cxn>
              <a:cxn ang="1233">
                <a:pos x="connsiteX1233" y="connsiteY1233"/>
              </a:cxn>
              <a:cxn ang="1234">
                <a:pos x="connsiteX1234" y="connsiteY1234"/>
              </a:cxn>
              <a:cxn ang="1235">
                <a:pos x="connsiteX1235" y="connsiteY1235"/>
              </a:cxn>
              <a:cxn ang="1236">
                <a:pos x="connsiteX1236" y="connsiteY1236"/>
              </a:cxn>
              <a:cxn ang="1237">
                <a:pos x="connsiteX1237" y="connsiteY1237"/>
              </a:cxn>
              <a:cxn ang="1238">
                <a:pos x="connsiteX1238" y="connsiteY1238"/>
              </a:cxn>
              <a:cxn ang="1239">
                <a:pos x="connsiteX1239" y="connsiteY1239"/>
              </a:cxn>
              <a:cxn ang="1240">
                <a:pos x="connsiteX1240" y="connsiteY1240"/>
              </a:cxn>
              <a:cxn ang="1241">
                <a:pos x="connsiteX1241" y="connsiteY1241"/>
              </a:cxn>
              <a:cxn ang="1242">
                <a:pos x="connsiteX1242" y="connsiteY1242"/>
              </a:cxn>
              <a:cxn ang="1243">
                <a:pos x="connsiteX1243" y="connsiteY1243"/>
              </a:cxn>
              <a:cxn ang="1244">
                <a:pos x="connsiteX1244" y="connsiteY1244"/>
              </a:cxn>
              <a:cxn ang="1245">
                <a:pos x="connsiteX1245" y="connsiteY1245"/>
              </a:cxn>
              <a:cxn ang="1246">
                <a:pos x="connsiteX1246" y="connsiteY1246"/>
              </a:cxn>
              <a:cxn ang="1247">
                <a:pos x="connsiteX1247" y="connsiteY1247"/>
              </a:cxn>
              <a:cxn ang="1248">
                <a:pos x="connsiteX1248" y="connsiteY1248"/>
              </a:cxn>
              <a:cxn ang="1249">
                <a:pos x="connsiteX1249" y="connsiteY1249"/>
              </a:cxn>
              <a:cxn ang="1250">
                <a:pos x="connsiteX1250" y="connsiteY1250"/>
              </a:cxn>
              <a:cxn ang="1251">
                <a:pos x="connsiteX1251" y="connsiteY1251"/>
              </a:cxn>
              <a:cxn ang="1252">
                <a:pos x="connsiteX1252" y="connsiteY1252"/>
              </a:cxn>
              <a:cxn ang="1253">
                <a:pos x="connsiteX1253" y="connsiteY1253"/>
              </a:cxn>
              <a:cxn ang="1254">
                <a:pos x="connsiteX1254" y="connsiteY1254"/>
              </a:cxn>
              <a:cxn ang="1255">
                <a:pos x="connsiteX1255" y="connsiteY1255"/>
              </a:cxn>
              <a:cxn ang="1256">
                <a:pos x="connsiteX1256" y="connsiteY1256"/>
              </a:cxn>
              <a:cxn ang="1257">
                <a:pos x="connsiteX1257" y="connsiteY1257"/>
              </a:cxn>
              <a:cxn ang="1258">
                <a:pos x="connsiteX1258" y="connsiteY1258"/>
              </a:cxn>
              <a:cxn ang="1259">
                <a:pos x="connsiteX1259" y="connsiteY1259"/>
              </a:cxn>
              <a:cxn ang="1260">
                <a:pos x="connsiteX1260" y="connsiteY1260"/>
              </a:cxn>
              <a:cxn ang="1261">
                <a:pos x="connsiteX1261" y="connsiteY1261"/>
              </a:cxn>
              <a:cxn ang="1262">
                <a:pos x="connsiteX1262" y="connsiteY1262"/>
              </a:cxn>
              <a:cxn ang="1263">
                <a:pos x="connsiteX1263" y="connsiteY1263"/>
              </a:cxn>
              <a:cxn ang="1264">
                <a:pos x="connsiteX1264" y="connsiteY1264"/>
              </a:cxn>
              <a:cxn ang="1265">
                <a:pos x="connsiteX1265" y="connsiteY1265"/>
              </a:cxn>
              <a:cxn ang="1266">
                <a:pos x="connsiteX1266" y="connsiteY1266"/>
              </a:cxn>
              <a:cxn ang="1267">
                <a:pos x="connsiteX1267" y="connsiteY1267"/>
              </a:cxn>
              <a:cxn ang="1268">
                <a:pos x="connsiteX1268" y="connsiteY1268"/>
              </a:cxn>
              <a:cxn ang="1269">
                <a:pos x="connsiteX1269" y="connsiteY1269"/>
              </a:cxn>
              <a:cxn ang="1270">
                <a:pos x="connsiteX1270" y="connsiteY1270"/>
              </a:cxn>
              <a:cxn ang="1271">
                <a:pos x="connsiteX1271" y="connsiteY1271"/>
              </a:cxn>
              <a:cxn ang="1272">
                <a:pos x="connsiteX1272" y="connsiteY1272"/>
              </a:cxn>
              <a:cxn ang="1273">
                <a:pos x="connsiteX1273" y="connsiteY1273"/>
              </a:cxn>
              <a:cxn ang="1274">
                <a:pos x="connsiteX1274" y="connsiteY1274"/>
              </a:cxn>
              <a:cxn ang="1275">
                <a:pos x="connsiteX1275" y="connsiteY1275"/>
              </a:cxn>
              <a:cxn ang="1276">
                <a:pos x="connsiteX1276" y="connsiteY1276"/>
              </a:cxn>
              <a:cxn ang="1277">
                <a:pos x="connsiteX1277" y="connsiteY1277"/>
              </a:cxn>
              <a:cxn ang="1278">
                <a:pos x="connsiteX1278" y="connsiteY1278"/>
              </a:cxn>
              <a:cxn ang="1279">
                <a:pos x="connsiteX1279" y="connsiteY1279"/>
              </a:cxn>
              <a:cxn ang="1280">
                <a:pos x="connsiteX1280" y="connsiteY1280"/>
              </a:cxn>
              <a:cxn ang="1281">
                <a:pos x="connsiteX1281" y="connsiteY1281"/>
              </a:cxn>
              <a:cxn ang="1282">
                <a:pos x="connsiteX1282" y="connsiteY1282"/>
              </a:cxn>
              <a:cxn ang="1283">
                <a:pos x="connsiteX1283" y="connsiteY1283"/>
              </a:cxn>
              <a:cxn ang="1284">
                <a:pos x="connsiteX1284" y="connsiteY1284"/>
              </a:cxn>
              <a:cxn ang="1285">
                <a:pos x="connsiteX1285" y="connsiteY1285"/>
              </a:cxn>
              <a:cxn ang="1286">
                <a:pos x="connsiteX1286" y="connsiteY1286"/>
              </a:cxn>
              <a:cxn ang="1287">
                <a:pos x="connsiteX1287" y="connsiteY1287"/>
              </a:cxn>
              <a:cxn ang="1288">
                <a:pos x="connsiteX1288" y="connsiteY1288"/>
              </a:cxn>
              <a:cxn ang="1289">
                <a:pos x="connsiteX1289" y="connsiteY1289"/>
              </a:cxn>
              <a:cxn ang="1290">
                <a:pos x="connsiteX1290" y="connsiteY1290"/>
              </a:cxn>
              <a:cxn ang="1291">
                <a:pos x="connsiteX1291" y="connsiteY1291"/>
              </a:cxn>
              <a:cxn ang="1292">
                <a:pos x="connsiteX1292" y="connsiteY1292"/>
              </a:cxn>
              <a:cxn ang="1293">
                <a:pos x="connsiteX1293" y="connsiteY1293"/>
              </a:cxn>
              <a:cxn ang="1294">
                <a:pos x="connsiteX1294" y="connsiteY1294"/>
              </a:cxn>
              <a:cxn ang="1295">
                <a:pos x="connsiteX1295" y="connsiteY1295"/>
              </a:cxn>
              <a:cxn ang="1296">
                <a:pos x="connsiteX1296" y="connsiteY1296"/>
              </a:cxn>
              <a:cxn ang="1297">
                <a:pos x="connsiteX1297" y="connsiteY1297"/>
              </a:cxn>
              <a:cxn ang="1298">
                <a:pos x="connsiteX1298" y="connsiteY1298"/>
              </a:cxn>
              <a:cxn ang="1299">
                <a:pos x="connsiteX1299" y="connsiteY1299"/>
              </a:cxn>
              <a:cxn ang="1300">
                <a:pos x="connsiteX1300" y="connsiteY1300"/>
              </a:cxn>
              <a:cxn ang="1301">
                <a:pos x="connsiteX1301" y="connsiteY1301"/>
              </a:cxn>
              <a:cxn ang="1302">
                <a:pos x="connsiteX1302" y="connsiteY1302"/>
              </a:cxn>
              <a:cxn ang="1303">
                <a:pos x="connsiteX1303" y="connsiteY1303"/>
              </a:cxn>
              <a:cxn ang="1304">
                <a:pos x="connsiteX1304" y="connsiteY1304"/>
              </a:cxn>
              <a:cxn ang="1305">
                <a:pos x="connsiteX1305" y="connsiteY1305"/>
              </a:cxn>
              <a:cxn ang="1306">
                <a:pos x="connsiteX1306" y="connsiteY1306"/>
              </a:cxn>
              <a:cxn ang="1307">
                <a:pos x="connsiteX1307" y="connsiteY1307"/>
              </a:cxn>
              <a:cxn ang="1308">
                <a:pos x="connsiteX1308" y="connsiteY1308"/>
              </a:cxn>
              <a:cxn ang="1309">
                <a:pos x="connsiteX1309" y="connsiteY1309"/>
              </a:cxn>
              <a:cxn ang="1310">
                <a:pos x="connsiteX1310" y="connsiteY1310"/>
              </a:cxn>
              <a:cxn ang="1311">
                <a:pos x="connsiteX1311" y="connsiteY1311"/>
              </a:cxn>
              <a:cxn ang="1312">
                <a:pos x="connsiteX1312" y="connsiteY1312"/>
              </a:cxn>
              <a:cxn ang="1313">
                <a:pos x="connsiteX1313" y="connsiteY1313"/>
              </a:cxn>
              <a:cxn ang="1314">
                <a:pos x="connsiteX1314" y="connsiteY1314"/>
              </a:cxn>
              <a:cxn ang="1315">
                <a:pos x="connsiteX1315" y="connsiteY1315"/>
              </a:cxn>
              <a:cxn ang="1316">
                <a:pos x="connsiteX1316" y="connsiteY1316"/>
              </a:cxn>
              <a:cxn ang="1317">
                <a:pos x="connsiteX1317" y="connsiteY1317"/>
              </a:cxn>
              <a:cxn ang="1318">
                <a:pos x="connsiteX1318" y="connsiteY1318"/>
              </a:cxn>
              <a:cxn ang="1319">
                <a:pos x="connsiteX1319" y="connsiteY1319"/>
              </a:cxn>
              <a:cxn ang="1320">
                <a:pos x="connsiteX1320" y="connsiteY1320"/>
              </a:cxn>
              <a:cxn ang="1321">
                <a:pos x="connsiteX1321" y="connsiteY1321"/>
              </a:cxn>
              <a:cxn ang="1322">
                <a:pos x="connsiteX1322" y="connsiteY1322"/>
              </a:cxn>
              <a:cxn ang="1323">
                <a:pos x="connsiteX1323" y="connsiteY1323"/>
              </a:cxn>
              <a:cxn ang="1324">
                <a:pos x="connsiteX1324" y="connsiteY1324"/>
              </a:cxn>
              <a:cxn ang="1325">
                <a:pos x="connsiteX1325" y="connsiteY1325"/>
              </a:cxn>
              <a:cxn ang="1326">
                <a:pos x="connsiteX1326" y="connsiteY1326"/>
              </a:cxn>
              <a:cxn ang="1327">
                <a:pos x="connsiteX1327" y="connsiteY1327"/>
              </a:cxn>
              <a:cxn ang="1328">
                <a:pos x="connsiteX1328" y="connsiteY1328"/>
              </a:cxn>
              <a:cxn ang="1329">
                <a:pos x="connsiteX1329" y="connsiteY1329"/>
              </a:cxn>
              <a:cxn ang="1330">
                <a:pos x="connsiteX1330" y="connsiteY1330"/>
              </a:cxn>
              <a:cxn ang="1331">
                <a:pos x="connsiteX1331" y="connsiteY1331"/>
              </a:cxn>
              <a:cxn ang="1332">
                <a:pos x="connsiteX1332" y="connsiteY1332"/>
              </a:cxn>
              <a:cxn ang="1333">
                <a:pos x="connsiteX1333" y="connsiteY1333"/>
              </a:cxn>
              <a:cxn ang="1334">
                <a:pos x="connsiteX1334" y="connsiteY1334"/>
              </a:cxn>
              <a:cxn ang="1335">
                <a:pos x="connsiteX1335" y="connsiteY1335"/>
              </a:cxn>
              <a:cxn ang="1336">
                <a:pos x="connsiteX1336" y="connsiteY1336"/>
              </a:cxn>
              <a:cxn ang="1337">
                <a:pos x="connsiteX1337" y="connsiteY1337"/>
              </a:cxn>
              <a:cxn ang="1338">
                <a:pos x="connsiteX1338" y="connsiteY1338"/>
              </a:cxn>
              <a:cxn ang="1339">
                <a:pos x="connsiteX1339" y="connsiteY1339"/>
              </a:cxn>
              <a:cxn ang="1340">
                <a:pos x="connsiteX1340" y="connsiteY1340"/>
              </a:cxn>
              <a:cxn ang="1341">
                <a:pos x="connsiteX1341" y="connsiteY1341"/>
              </a:cxn>
              <a:cxn ang="1342">
                <a:pos x="connsiteX1342" y="connsiteY1342"/>
              </a:cxn>
              <a:cxn ang="1343">
                <a:pos x="connsiteX1343" y="connsiteY1343"/>
              </a:cxn>
              <a:cxn ang="1344">
                <a:pos x="connsiteX1344" y="connsiteY1344"/>
              </a:cxn>
              <a:cxn ang="1345">
                <a:pos x="connsiteX1345" y="connsiteY1345"/>
              </a:cxn>
              <a:cxn ang="1346">
                <a:pos x="connsiteX1346" y="connsiteY1346"/>
              </a:cxn>
              <a:cxn ang="1347">
                <a:pos x="connsiteX1347" y="connsiteY1347"/>
              </a:cxn>
              <a:cxn ang="1348">
                <a:pos x="connsiteX1348" y="connsiteY1348"/>
              </a:cxn>
              <a:cxn ang="1349">
                <a:pos x="connsiteX1349" y="connsiteY1349"/>
              </a:cxn>
              <a:cxn ang="1350">
                <a:pos x="connsiteX1350" y="connsiteY1350"/>
              </a:cxn>
              <a:cxn ang="1351">
                <a:pos x="connsiteX1351" y="connsiteY1351"/>
              </a:cxn>
              <a:cxn ang="1352">
                <a:pos x="connsiteX1352" y="connsiteY1352"/>
              </a:cxn>
              <a:cxn ang="1353">
                <a:pos x="connsiteX1353" y="connsiteY1353"/>
              </a:cxn>
              <a:cxn ang="1354">
                <a:pos x="connsiteX1354" y="connsiteY1354"/>
              </a:cxn>
              <a:cxn ang="1355">
                <a:pos x="connsiteX1355" y="connsiteY1355"/>
              </a:cxn>
              <a:cxn ang="1356">
                <a:pos x="connsiteX1356" y="connsiteY1356"/>
              </a:cxn>
              <a:cxn ang="1357">
                <a:pos x="connsiteX1357" y="connsiteY1357"/>
              </a:cxn>
              <a:cxn ang="1358">
                <a:pos x="connsiteX1358" y="connsiteY1358"/>
              </a:cxn>
              <a:cxn ang="1359">
                <a:pos x="connsiteX1359" y="connsiteY1359"/>
              </a:cxn>
              <a:cxn ang="1360">
                <a:pos x="connsiteX1360" y="connsiteY1360"/>
              </a:cxn>
              <a:cxn ang="1361">
                <a:pos x="connsiteX1361" y="connsiteY1361"/>
              </a:cxn>
              <a:cxn ang="1362">
                <a:pos x="connsiteX1362" y="connsiteY1362"/>
              </a:cxn>
              <a:cxn ang="1363">
                <a:pos x="connsiteX1363" y="connsiteY1363"/>
              </a:cxn>
              <a:cxn ang="1364">
                <a:pos x="connsiteX1364" y="connsiteY1364"/>
              </a:cxn>
              <a:cxn ang="1365">
                <a:pos x="connsiteX1365" y="connsiteY1365"/>
              </a:cxn>
              <a:cxn ang="1366">
                <a:pos x="connsiteX1366" y="connsiteY1366"/>
              </a:cxn>
              <a:cxn ang="1367">
                <a:pos x="connsiteX1367" y="connsiteY1367"/>
              </a:cxn>
              <a:cxn ang="1368">
                <a:pos x="connsiteX1368" y="connsiteY1368"/>
              </a:cxn>
              <a:cxn ang="1369">
                <a:pos x="connsiteX1369" y="connsiteY1369"/>
              </a:cxn>
              <a:cxn ang="1370">
                <a:pos x="connsiteX1370" y="connsiteY1370"/>
              </a:cxn>
              <a:cxn ang="1371">
                <a:pos x="connsiteX1371" y="connsiteY1371"/>
              </a:cxn>
              <a:cxn ang="1372">
                <a:pos x="connsiteX1372" y="connsiteY1372"/>
              </a:cxn>
              <a:cxn ang="1373">
                <a:pos x="connsiteX1373" y="connsiteY1373"/>
              </a:cxn>
              <a:cxn ang="1374">
                <a:pos x="connsiteX1374" y="connsiteY1374"/>
              </a:cxn>
              <a:cxn ang="1375">
                <a:pos x="connsiteX1375" y="connsiteY1375"/>
              </a:cxn>
              <a:cxn ang="1376">
                <a:pos x="connsiteX1376" y="connsiteY1376"/>
              </a:cxn>
              <a:cxn ang="1377">
                <a:pos x="connsiteX1377" y="connsiteY1377"/>
              </a:cxn>
              <a:cxn ang="1378">
                <a:pos x="connsiteX1378" y="connsiteY1378"/>
              </a:cxn>
              <a:cxn ang="1379">
                <a:pos x="connsiteX1379" y="connsiteY1379"/>
              </a:cxn>
              <a:cxn ang="1380">
                <a:pos x="connsiteX1380" y="connsiteY1380"/>
              </a:cxn>
              <a:cxn ang="1381">
                <a:pos x="connsiteX1381" y="connsiteY1381"/>
              </a:cxn>
              <a:cxn ang="1382">
                <a:pos x="connsiteX1382" y="connsiteY1382"/>
              </a:cxn>
              <a:cxn ang="1383">
                <a:pos x="connsiteX1383" y="connsiteY1383"/>
              </a:cxn>
              <a:cxn ang="1384">
                <a:pos x="connsiteX1384" y="connsiteY1384"/>
              </a:cxn>
              <a:cxn ang="1385">
                <a:pos x="connsiteX1385" y="connsiteY1385"/>
              </a:cxn>
              <a:cxn ang="1386">
                <a:pos x="connsiteX1386" y="connsiteY1386"/>
              </a:cxn>
              <a:cxn ang="1387">
                <a:pos x="connsiteX1387" y="connsiteY1387"/>
              </a:cxn>
              <a:cxn ang="1388">
                <a:pos x="connsiteX1388" y="connsiteY1388"/>
              </a:cxn>
              <a:cxn ang="1389">
                <a:pos x="connsiteX1389" y="connsiteY1389"/>
              </a:cxn>
              <a:cxn ang="1390">
                <a:pos x="connsiteX1390" y="connsiteY1390"/>
              </a:cxn>
              <a:cxn ang="1391">
                <a:pos x="connsiteX1391" y="connsiteY1391"/>
              </a:cxn>
              <a:cxn ang="1392">
                <a:pos x="connsiteX1392" y="connsiteY1392"/>
              </a:cxn>
              <a:cxn ang="1393">
                <a:pos x="connsiteX1393" y="connsiteY1393"/>
              </a:cxn>
              <a:cxn ang="1394">
                <a:pos x="connsiteX1394" y="connsiteY1394"/>
              </a:cxn>
              <a:cxn ang="1395">
                <a:pos x="connsiteX1395" y="connsiteY1395"/>
              </a:cxn>
              <a:cxn ang="1396">
                <a:pos x="connsiteX1396" y="connsiteY1396"/>
              </a:cxn>
              <a:cxn ang="1397">
                <a:pos x="connsiteX1397" y="connsiteY1397"/>
              </a:cxn>
              <a:cxn ang="1398">
                <a:pos x="connsiteX1398" y="connsiteY1398"/>
              </a:cxn>
              <a:cxn ang="1399">
                <a:pos x="connsiteX1399" y="connsiteY1399"/>
              </a:cxn>
              <a:cxn ang="1400">
                <a:pos x="connsiteX1400" y="connsiteY1400"/>
              </a:cxn>
              <a:cxn ang="1401">
                <a:pos x="connsiteX1401" y="connsiteY1401"/>
              </a:cxn>
              <a:cxn ang="1402">
                <a:pos x="connsiteX1402" y="connsiteY1402"/>
              </a:cxn>
              <a:cxn ang="1403">
                <a:pos x="connsiteX1403" y="connsiteY1403"/>
              </a:cxn>
              <a:cxn ang="1404">
                <a:pos x="connsiteX1404" y="connsiteY1404"/>
              </a:cxn>
              <a:cxn ang="1405">
                <a:pos x="connsiteX1405" y="connsiteY1405"/>
              </a:cxn>
              <a:cxn ang="1406">
                <a:pos x="connsiteX1406" y="connsiteY1406"/>
              </a:cxn>
              <a:cxn ang="1407">
                <a:pos x="connsiteX1407" y="connsiteY1407"/>
              </a:cxn>
              <a:cxn ang="1408">
                <a:pos x="connsiteX1408" y="connsiteY1408"/>
              </a:cxn>
              <a:cxn ang="1409">
                <a:pos x="connsiteX1409" y="connsiteY1409"/>
              </a:cxn>
              <a:cxn ang="1410">
                <a:pos x="connsiteX1410" y="connsiteY1410"/>
              </a:cxn>
              <a:cxn ang="1411">
                <a:pos x="connsiteX1411" y="connsiteY1411"/>
              </a:cxn>
              <a:cxn ang="1412">
                <a:pos x="connsiteX1412" y="connsiteY1412"/>
              </a:cxn>
              <a:cxn ang="1413">
                <a:pos x="connsiteX1413" y="connsiteY1413"/>
              </a:cxn>
              <a:cxn ang="1414">
                <a:pos x="connsiteX1414" y="connsiteY1414"/>
              </a:cxn>
              <a:cxn ang="1415">
                <a:pos x="connsiteX1415" y="connsiteY1415"/>
              </a:cxn>
              <a:cxn ang="1416">
                <a:pos x="connsiteX1416" y="connsiteY1416"/>
              </a:cxn>
              <a:cxn ang="1417">
                <a:pos x="connsiteX1417" y="connsiteY1417"/>
              </a:cxn>
              <a:cxn ang="1418">
                <a:pos x="connsiteX1418" y="connsiteY1418"/>
              </a:cxn>
              <a:cxn ang="1419">
                <a:pos x="connsiteX1419" y="connsiteY1419"/>
              </a:cxn>
              <a:cxn ang="1420">
                <a:pos x="connsiteX1420" y="connsiteY1420"/>
              </a:cxn>
              <a:cxn ang="1421">
                <a:pos x="connsiteX1421" y="connsiteY1421"/>
              </a:cxn>
              <a:cxn ang="1422">
                <a:pos x="connsiteX1422" y="connsiteY1422"/>
              </a:cxn>
              <a:cxn ang="1423">
                <a:pos x="connsiteX1423" y="connsiteY1423"/>
              </a:cxn>
              <a:cxn ang="1424">
                <a:pos x="connsiteX1424" y="connsiteY1424"/>
              </a:cxn>
              <a:cxn ang="1425">
                <a:pos x="connsiteX1425" y="connsiteY1425"/>
              </a:cxn>
              <a:cxn ang="1426">
                <a:pos x="connsiteX1426" y="connsiteY1426"/>
              </a:cxn>
              <a:cxn ang="1427">
                <a:pos x="connsiteX1427" y="connsiteY1427"/>
              </a:cxn>
              <a:cxn ang="1428">
                <a:pos x="connsiteX1428" y="connsiteY1428"/>
              </a:cxn>
              <a:cxn ang="1429">
                <a:pos x="connsiteX1429" y="connsiteY1429"/>
              </a:cxn>
              <a:cxn ang="1430">
                <a:pos x="connsiteX1430" y="connsiteY1430"/>
              </a:cxn>
              <a:cxn ang="1431">
                <a:pos x="connsiteX1431" y="connsiteY1431"/>
              </a:cxn>
              <a:cxn ang="1432">
                <a:pos x="connsiteX1432" y="connsiteY1432"/>
              </a:cxn>
              <a:cxn ang="1433">
                <a:pos x="connsiteX1433" y="connsiteY1433"/>
              </a:cxn>
              <a:cxn ang="1434">
                <a:pos x="connsiteX1434" y="connsiteY1434"/>
              </a:cxn>
              <a:cxn ang="1435">
                <a:pos x="connsiteX1435" y="connsiteY1435"/>
              </a:cxn>
              <a:cxn ang="1436">
                <a:pos x="connsiteX1436" y="connsiteY1436"/>
              </a:cxn>
              <a:cxn ang="1437">
                <a:pos x="connsiteX1437" y="connsiteY1437"/>
              </a:cxn>
              <a:cxn ang="1438">
                <a:pos x="connsiteX1438" y="connsiteY1438"/>
              </a:cxn>
              <a:cxn ang="1439">
                <a:pos x="connsiteX1439" y="connsiteY1439"/>
              </a:cxn>
              <a:cxn ang="1440">
                <a:pos x="connsiteX1440" y="connsiteY1440"/>
              </a:cxn>
              <a:cxn ang="1441">
                <a:pos x="connsiteX1441" y="connsiteY1441"/>
              </a:cxn>
              <a:cxn ang="1442">
                <a:pos x="connsiteX1442" y="connsiteY1442"/>
              </a:cxn>
              <a:cxn ang="1443">
                <a:pos x="connsiteX1443" y="connsiteY1443"/>
              </a:cxn>
              <a:cxn ang="1444">
                <a:pos x="connsiteX1444" y="connsiteY1444"/>
              </a:cxn>
              <a:cxn ang="1445">
                <a:pos x="connsiteX1445" y="connsiteY1445"/>
              </a:cxn>
              <a:cxn ang="1446">
                <a:pos x="connsiteX1446" y="connsiteY1446"/>
              </a:cxn>
              <a:cxn ang="1447">
                <a:pos x="connsiteX1447" y="connsiteY1447"/>
              </a:cxn>
              <a:cxn ang="1448">
                <a:pos x="connsiteX1448" y="connsiteY1448"/>
              </a:cxn>
              <a:cxn ang="1449">
                <a:pos x="connsiteX1449" y="connsiteY1449"/>
              </a:cxn>
              <a:cxn ang="1450">
                <a:pos x="connsiteX1450" y="connsiteY1450"/>
              </a:cxn>
              <a:cxn ang="1451">
                <a:pos x="connsiteX1451" y="connsiteY1451"/>
              </a:cxn>
              <a:cxn ang="1452">
                <a:pos x="connsiteX1452" y="connsiteY1452"/>
              </a:cxn>
              <a:cxn ang="1453">
                <a:pos x="connsiteX1453" y="connsiteY1453"/>
              </a:cxn>
              <a:cxn ang="1454">
                <a:pos x="connsiteX1454" y="connsiteY1454"/>
              </a:cxn>
              <a:cxn ang="1455">
                <a:pos x="connsiteX1455" y="connsiteY1455"/>
              </a:cxn>
              <a:cxn ang="1456">
                <a:pos x="connsiteX1456" y="connsiteY1456"/>
              </a:cxn>
              <a:cxn ang="1457">
                <a:pos x="connsiteX1457" y="connsiteY1457"/>
              </a:cxn>
              <a:cxn ang="1458">
                <a:pos x="connsiteX1458" y="connsiteY1458"/>
              </a:cxn>
              <a:cxn ang="1459">
                <a:pos x="connsiteX1459" y="connsiteY1459"/>
              </a:cxn>
              <a:cxn ang="1460">
                <a:pos x="connsiteX1460" y="connsiteY1460"/>
              </a:cxn>
              <a:cxn ang="1461">
                <a:pos x="connsiteX1461" y="connsiteY1461"/>
              </a:cxn>
              <a:cxn ang="1462">
                <a:pos x="connsiteX1462" y="connsiteY1462"/>
              </a:cxn>
              <a:cxn ang="1463">
                <a:pos x="connsiteX1463" y="connsiteY1463"/>
              </a:cxn>
              <a:cxn ang="1464">
                <a:pos x="connsiteX1464" y="connsiteY1464"/>
              </a:cxn>
              <a:cxn ang="1465">
                <a:pos x="connsiteX1465" y="connsiteY1465"/>
              </a:cxn>
              <a:cxn ang="1466">
                <a:pos x="connsiteX1466" y="connsiteY1466"/>
              </a:cxn>
              <a:cxn ang="1467">
                <a:pos x="connsiteX1467" y="connsiteY1467"/>
              </a:cxn>
              <a:cxn ang="1468">
                <a:pos x="connsiteX1468" y="connsiteY1468"/>
              </a:cxn>
              <a:cxn ang="1469">
                <a:pos x="connsiteX1469" y="connsiteY1469"/>
              </a:cxn>
              <a:cxn ang="1470">
                <a:pos x="connsiteX1470" y="connsiteY1470"/>
              </a:cxn>
              <a:cxn ang="1471">
                <a:pos x="connsiteX1471" y="connsiteY1471"/>
              </a:cxn>
              <a:cxn ang="1472">
                <a:pos x="connsiteX1472" y="connsiteY1472"/>
              </a:cxn>
              <a:cxn ang="1473">
                <a:pos x="connsiteX1473" y="connsiteY1473"/>
              </a:cxn>
              <a:cxn ang="1474">
                <a:pos x="connsiteX1474" y="connsiteY1474"/>
              </a:cxn>
              <a:cxn ang="1475">
                <a:pos x="connsiteX1475" y="connsiteY1475"/>
              </a:cxn>
              <a:cxn ang="1476">
                <a:pos x="connsiteX1476" y="connsiteY1476"/>
              </a:cxn>
              <a:cxn ang="1477">
                <a:pos x="connsiteX1477" y="connsiteY1477"/>
              </a:cxn>
              <a:cxn ang="1478">
                <a:pos x="connsiteX1478" y="connsiteY1478"/>
              </a:cxn>
              <a:cxn ang="1479">
                <a:pos x="connsiteX1479" y="connsiteY1479"/>
              </a:cxn>
              <a:cxn ang="1480">
                <a:pos x="connsiteX1480" y="connsiteY1480"/>
              </a:cxn>
              <a:cxn ang="1481">
                <a:pos x="connsiteX1481" y="connsiteY1481"/>
              </a:cxn>
              <a:cxn ang="1482">
                <a:pos x="connsiteX1482" y="connsiteY1482"/>
              </a:cxn>
              <a:cxn ang="1483">
                <a:pos x="connsiteX1483" y="connsiteY1483"/>
              </a:cxn>
              <a:cxn ang="1484">
                <a:pos x="connsiteX1484" y="connsiteY1484"/>
              </a:cxn>
              <a:cxn ang="1485">
                <a:pos x="connsiteX1485" y="connsiteY1485"/>
              </a:cxn>
              <a:cxn ang="1486">
                <a:pos x="connsiteX1486" y="connsiteY1486"/>
              </a:cxn>
              <a:cxn ang="1487">
                <a:pos x="connsiteX1487" y="connsiteY1487"/>
              </a:cxn>
              <a:cxn ang="1488">
                <a:pos x="connsiteX1488" y="connsiteY1488"/>
              </a:cxn>
              <a:cxn ang="1489">
                <a:pos x="connsiteX1489" y="connsiteY1489"/>
              </a:cxn>
              <a:cxn ang="1490">
                <a:pos x="connsiteX1490" y="connsiteY1490"/>
              </a:cxn>
              <a:cxn ang="1491">
                <a:pos x="connsiteX1491" y="connsiteY1491"/>
              </a:cxn>
              <a:cxn ang="1492">
                <a:pos x="connsiteX1492" y="connsiteY1492"/>
              </a:cxn>
              <a:cxn ang="1493">
                <a:pos x="connsiteX1493" y="connsiteY1493"/>
              </a:cxn>
              <a:cxn ang="1494">
                <a:pos x="connsiteX1494" y="connsiteY1494"/>
              </a:cxn>
              <a:cxn ang="1495">
                <a:pos x="connsiteX1495" y="connsiteY1495"/>
              </a:cxn>
              <a:cxn ang="1496">
                <a:pos x="connsiteX1496" y="connsiteY1496"/>
              </a:cxn>
              <a:cxn ang="1497">
                <a:pos x="connsiteX1497" y="connsiteY1497"/>
              </a:cxn>
              <a:cxn ang="1498">
                <a:pos x="connsiteX1498" y="connsiteY1498"/>
              </a:cxn>
              <a:cxn ang="1499">
                <a:pos x="connsiteX1499" y="connsiteY1499"/>
              </a:cxn>
              <a:cxn ang="1500">
                <a:pos x="connsiteX1500" y="connsiteY1500"/>
              </a:cxn>
              <a:cxn ang="1501">
                <a:pos x="connsiteX1501" y="connsiteY1501"/>
              </a:cxn>
              <a:cxn ang="1502">
                <a:pos x="connsiteX1502" y="connsiteY1502"/>
              </a:cxn>
              <a:cxn ang="1503">
                <a:pos x="connsiteX1503" y="connsiteY1503"/>
              </a:cxn>
              <a:cxn ang="1504">
                <a:pos x="connsiteX1504" y="connsiteY1504"/>
              </a:cxn>
              <a:cxn ang="1505">
                <a:pos x="connsiteX1505" y="connsiteY1505"/>
              </a:cxn>
              <a:cxn ang="1506">
                <a:pos x="connsiteX1506" y="connsiteY1506"/>
              </a:cxn>
              <a:cxn ang="1507">
                <a:pos x="connsiteX1507" y="connsiteY1507"/>
              </a:cxn>
              <a:cxn ang="1508">
                <a:pos x="connsiteX1508" y="connsiteY1508"/>
              </a:cxn>
              <a:cxn ang="1509">
                <a:pos x="connsiteX1509" y="connsiteY1509"/>
              </a:cxn>
              <a:cxn ang="1510">
                <a:pos x="connsiteX1510" y="connsiteY1510"/>
              </a:cxn>
              <a:cxn ang="1511">
                <a:pos x="connsiteX1511" y="connsiteY1511"/>
              </a:cxn>
              <a:cxn ang="1512">
                <a:pos x="connsiteX1512" y="connsiteY1512"/>
              </a:cxn>
              <a:cxn ang="1513">
                <a:pos x="connsiteX1513" y="connsiteY1513"/>
              </a:cxn>
              <a:cxn ang="1514">
                <a:pos x="connsiteX1514" y="connsiteY1514"/>
              </a:cxn>
              <a:cxn ang="1515">
                <a:pos x="connsiteX1515" y="connsiteY1515"/>
              </a:cxn>
              <a:cxn ang="1516">
                <a:pos x="connsiteX1516" y="connsiteY1516"/>
              </a:cxn>
              <a:cxn ang="1517">
                <a:pos x="connsiteX1517" y="connsiteY1517"/>
              </a:cxn>
              <a:cxn ang="1518">
                <a:pos x="connsiteX1518" y="connsiteY1518"/>
              </a:cxn>
              <a:cxn ang="1519">
                <a:pos x="connsiteX1519" y="connsiteY1519"/>
              </a:cxn>
              <a:cxn ang="1520">
                <a:pos x="connsiteX1520" y="connsiteY1520"/>
              </a:cxn>
              <a:cxn ang="1521">
                <a:pos x="connsiteX1521" y="connsiteY1521"/>
              </a:cxn>
              <a:cxn ang="1522">
                <a:pos x="connsiteX1522" y="connsiteY1522"/>
              </a:cxn>
              <a:cxn ang="1523">
                <a:pos x="connsiteX1523" y="connsiteY1523"/>
              </a:cxn>
              <a:cxn ang="1524">
                <a:pos x="connsiteX1524" y="connsiteY1524"/>
              </a:cxn>
              <a:cxn ang="1525">
                <a:pos x="connsiteX1525" y="connsiteY1525"/>
              </a:cxn>
              <a:cxn ang="1526">
                <a:pos x="connsiteX1526" y="connsiteY1526"/>
              </a:cxn>
              <a:cxn ang="1527">
                <a:pos x="connsiteX1527" y="connsiteY1527"/>
              </a:cxn>
              <a:cxn ang="1528">
                <a:pos x="connsiteX1528" y="connsiteY1528"/>
              </a:cxn>
              <a:cxn ang="1529">
                <a:pos x="connsiteX1529" y="connsiteY1529"/>
              </a:cxn>
              <a:cxn ang="1530">
                <a:pos x="connsiteX1530" y="connsiteY1530"/>
              </a:cxn>
              <a:cxn ang="1531">
                <a:pos x="connsiteX1531" y="connsiteY1531"/>
              </a:cxn>
              <a:cxn ang="1532">
                <a:pos x="connsiteX1532" y="connsiteY1532"/>
              </a:cxn>
              <a:cxn ang="1533">
                <a:pos x="connsiteX1533" y="connsiteY1533"/>
              </a:cxn>
              <a:cxn ang="1534">
                <a:pos x="connsiteX1534" y="connsiteY1534"/>
              </a:cxn>
              <a:cxn ang="1535">
                <a:pos x="connsiteX1535" y="connsiteY1535"/>
              </a:cxn>
              <a:cxn ang="1536">
                <a:pos x="connsiteX1536" y="connsiteY1536"/>
              </a:cxn>
              <a:cxn ang="1537">
                <a:pos x="connsiteX1537" y="connsiteY1537"/>
              </a:cxn>
              <a:cxn ang="1538">
                <a:pos x="connsiteX1538" y="connsiteY1538"/>
              </a:cxn>
              <a:cxn ang="1539">
                <a:pos x="connsiteX1539" y="connsiteY1539"/>
              </a:cxn>
              <a:cxn ang="1540">
                <a:pos x="connsiteX1540" y="connsiteY1540"/>
              </a:cxn>
              <a:cxn ang="1541">
                <a:pos x="connsiteX1541" y="connsiteY1541"/>
              </a:cxn>
              <a:cxn ang="1542">
                <a:pos x="connsiteX1542" y="connsiteY1542"/>
              </a:cxn>
              <a:cxn ang="1543">
                <a:pos x="connsiteX1543" y="connsiteY1543"/>
              </a:cxn>
              <a:cxn ang="1544">
                <a:pos x="connsiteX1544" y="connsiteY1544"/>
              </a:cxn>
              <a:cxn ang="1545">
                <a:pos x="connsiteX1545" y="connsiteY1545"/>
              </a:cxn>
              <a:cxn ang="1546">
                <a:pos x="connsiteX1546" y="connsiteY1546"/>
              </a:cxn>
              <a:cxn ang="1547">
                <a:pos x="connsiteX1547" y="connsiteY1547"/>
              </a:cxn>
              <a:cxn ang="1548">
                <a:pos x="connsiteX1548" y="connsiteY1548"/>
              </a:cxn>
              <a:cxn ang="1549">
                <a:pos x="connsiteX1549" y="connsiteY1549"/>
              </a:cxn>
              <a:cxn ang="1550">
                <a:pos x="connsiteX1550" y="connsiteY1550"/>
              </a:cxn>
              <a:cxn ang="1551">
                <a:pos x="connsiteX1551" y="connsiteY1551"/>
              </a:cxn>
              <a:cxn ang="1552">
                <a:pos x="connsiteX1552" y="connsiteY1552"/>
              </a:cxn>
              <a:cxn ang="1553">
                <a:pos x="connsiteX1553" y="connsiteY1553"/>
              </a:cxn>
              <a:cxn ang="1554">
                <a:pos x="connsiteX1554" y="connsiteY1554"/>
              </a:cxn>
              <a:cxn ang="1555">
                <a:pos x="connsiteX1555" y="connsiteY1555"/>
              </a:cxn>
              <a:cxn ang="1556">
                <a:pos x="connsiteX1556" y="connsiteY1556"/>
              </a:cxn>
              <a:cxn ang="1557">
                <a:pos x="connsiteX1557" y="connsiteY1557"/>
              </a:cxn>
              <a:cxn ang="1558">
                <a:pos x="connsiteX1558" y="connsiteY1558"/>
              </a:cxn>
              <a:cxn ang="1559">
                <a:pos x="connsiteX1559" y="connsiteY1559"/>
              </a:cxn>
              <a:cxn ang="1560">
                <a:pos x="connsiteX1560" y="connsiteY1560"/>
              </a:cxn>
              <a:cxn ang="1561">
                <a:pos x="connsiteX1561" y="connsiteY1561"/>
              </a:cxn>
              <a:cxn ang="1562">
                <a:pos x="connsiteX1562" y="connsiteY1562"/>
              </a:cxn>
              <a:cxn ang="1563">
                <a:pos x="connsiteX1563" y="connsiteY1563"/>
              </a:cxn>
              <a:cxn ang="1564">
                <a:pos x="connsiteX1564" y="connsiteY1564"/>
              </a:cxn>
              <a:cxn ang="1565">
                <a:pos x="connsiteX1565" y="connsiteY1565"/>
              </a:cxn>
              <a:cxn ang="1566">
                <a:pos x="connsiteX1566" y="connsiteY1566"/>
              </a:cxn>
              <a:cxn ang="1567">
                <a:pos x="connsiteX1567" y="connsiteY1567"/>
              </a:cxn>
              <a:cxn ang="1568">
                <a:pos x="connsiteX1568" y="connsiteY1568"/>
              </a:cxn>
              <a:cxn ang="1569">
                <a:pos x="connsiteX1569" y="connsiteY1569"/>
              </a:cxn>
              <a:cxn ang="1570">
                <a:pos x="connsiteX1570" y="connsiteY1570"/>
              </a:cxn>
              <a:cxn ang="1571">
                <a:pos x="connsiteX1571" y="connsiteY1571"/>
              </a:cxn>
              <a:cxn ang="1572">
                <a:pos x="connsiteX1572" y="connsiteY1572"/>
              </a:cxn>
              <a:cxn ang="1573">
                <a:pos x="connsiteX1573" y="connsiteY1573"/>
              </a:cxn>
              <a:cxn ang="1574">
                <a:pos x="connsiteX1574" y="connsiteY1574"/>
              </a:cxn>
              <a:cxn ang="1575">
                <a:pos x="connsiteX1575" y="connsiteY1575"/>
              </a:cxn>
              <a:cxn ang="1576">
                <a:pos x="connsiteX1576" y="connsiteY1576"/>
              </a:cxn>
              <a:cxn ang="1577">
                <a:pos x="connsiteX1577" y="connsiteY1577"/>
              </a:cxn>
              <a:cxn ang="1578">
                <a:pos x="connsiteX1578" y="connsiteY1578"/>
              </a:cxn>
              <a:cxn ang="1579">
                <a:pos x="connsiteX1579" y="connsiteY1579"/>
              </a:cxn>
              <a:cxn ang="1580">
                <a:pos x="connsiteX1580" y="connsiteY1580"/>
              </a:cxn>
              <a:cxn ang="1581">
                <a:pos x="connsiteX1581" y="connsiteY1581"/>
              </a:cxn>
              <a:cxn ang="1582">
                <a:pos x="connsiteX1582" y="connsiteY1582"/>
              </a:cxn>
              <a:cxn ang="1583">
                <a:pos x="connsiteX1583" y="connsiteY1583"/>
              </a:cxn>
              <a:cxn ang="1584">
                <a:pos x="connsiteX1584" y="connsiteY1584"/>
              </a:cxn>
              <a:cxn ang="1585">
                <a:pos x="connsiteX1585" y="connsiteY1585"/>
              </a:cxn>
              <a:cxn ang="1586">
                <a:pos x="connsiteX1586" y="connsiteY1586"/>
              </a:cxn>
              <a:cxn ang="1587">
                <a:pos x="connsiteX1587" y="connsiteY1587"/>
              </a:cxn>
              <a:cxn ang="1588">
                <a:pos x="connsiteX1588" y="connsiteY1588"/>
              </a:cxn>
              <a:cxn ang="1589">
                <a:pos x="connsiteX1589" y="connsiteY1589"/>
              </a:cxn>
              <a:cxn ang="1590">
                <a:pos x="connsiteX1590" y="connsiteY1590"/>
              </a:cxn>
              <a:cxn ang="1591">
                <a:pos x="connsiteX1591" y="connsiteY1591"/>
              </a:cxn>
              <a:cxn ang="1592">
                <a:pos x="connsiteX1592" y="connsiteY1592"/>
              </a:cxn>
              <a:cxn ang="1593">
                <a:pos x="connsiteX1593" y="connsiteY1593"/>
              </a:cxn>
              <a:cxn ang="1594">
                <a:pos x="connsiteX1594" y="connsiteY1594"/>
              </a:cxn>
              <a:cxn ang="1595">
                <a:pos x="connsiteX1595" y="connsiteY1595"/>
              </a:cxn>
              <a:cxn ang="1596">
                <a:pos x="connsiteX1596" y="connsiteY1596"/>
              </a:cxn>
              <a:cxn ang="1597">
                <a:pos x="connsiteX1597" y="connsiteY1597"/>
              </a:cxn>
              <a:cxn ang="1598">
                <a:pos x="connsiteX1598" y="connsiteY1598"/>
              </a:cxn>
              <a:cxn ang="1599">
                <a:pos x="connsiteX1599" y="connsiteY1599"/>
              </a:cxn>
              <a:cxn ang="1600">
                <a:pos x="connsiteX1600" y="connsiteY1600"/>
              </a:cxn>
              <a:cxn ang="1601">
                <a:pos x="connsiteX1601" y="connsiteY1601"/>
              </a:cxn>
              <a:cxn ang="1602">
                <a:pos x="connsiteX1602" y="connsiteY1602"/>
              </a:cxn>
              <a:cxn ang="1603">
                <a:pos x="connsiteX1603" y="connsiteY1603"/>
              </a:cxn>
              <a:cxn ang="1604">
                <a:pos x="connsiteX1604" y="connsiteY1604"/>
              </a:cxn>
              <a:cxn ang="1605">
                <a:pos x="connsiteX1605" y="connsiteY1605"/>
              </a:cxn>
              <a:cxn ang="1606">
                <a:pos x="connsiteX1606" y="connsiteY1606"/>
              </a:cxn>
              <a:cxn ang="1607">
                <a:pos x="connsiteX1607" y="connsiteY1607"/>
              </a:cxn>
              <a:cxn ang="1608">
                <a:pos x="connsiteX1608" y="connsiteY1608"/>
              </a:cxn>
              <a:cxn ang="1609">
                <a:pos x="connsiteX1609" y="connsiteY1609"/>
              </a:cxn>
              <a:cxn ang="1610">
                <a:pos x="connsiteX1610" y="connsiteY1610"/>
              </a:cxn>
              <a:cxn ang="1611">
                <a:pos x="connsiteX1611" y="connsiteY1611"/>
              </a:cxn>
              <a:cxn ang="1612">
                <a:pos x="connsiteX1612" y="connsiteY1612"/>
              </a:cxn>
              <a:cxn ang="1613">
                <a:pos x="connsiteX1613" y="connsiteY1613"/>
              </a:cxn>
              <a:cxn ang="1614">
                <a:pos x="connsiteX1614" y="connsiteY1614"/>
              </a:cxn>
              <a:cxn ang="1615">
                <a:pos x="connsiteX1615" y="connsiteY1615"/>
              </a:cxn>
              <a:cxn ang="1616">
                <a:pos x="connsiteX1616" y="connsiteY1616"/>
              </a:cxn>
              <a:cxn ang="1617">
                <a:pos x="connsiteX1617" y="connsiteY1617"/>
              </a:cxn>
              <a:cxn ang="1618">
                <a:pos x="connsiteX1618" y="connsiteY1618"/>
              </a:cxn>
              <a:cxn ang="1619">
                <a:pos x="connsiteX1619" y="connsiteY1619"/>
              </a:cxn>
              <a:cxn ang="1620">
                <a:pos x="connsiteX1620" y="connsiteY1620"/>
              </a:cxn>
              <a:cxn ang="1621">
                <a:pos x="connsiteX1621" y="connsiteY1621"/>
              </a:cxn>
              <a:cxn ang="1622">
                <a:pos x="connsiteX1622" y="connsiteY1622"/>
              </a:cxn>
              <a:cxn ang="1623">
                <a:pos x="connsiteX1623" y="connsiteY1623"/>
              </a:cxn>
              <a:cxn ang="1624">
                <a:pos x="connsiteX1624" y="connsiteY1624"/>
              </a:cxn>
              <a:cxn ang="1625">
                <a:pos x="connsiteX1625" y="connsiteY1625"/>
              </a:cxn>
              <a:cxn ang="1626">
                <a:pos x="connsiteX1626" y="connsiteY1626"/>
              </a:cxn>
              <a:cxn ang="1627">
                <a:pos x="connsiteX1627" y="connsiteY1627"/>
              </a:cxn>
              <a:cxn ang="1628">
                <a:pos x="connsiteX1628" y="connsiteY1628"/>
              </a:cxn>
              <a:cxn ang="1629">
                <a:pos x="connsiteX1629" y="connsiteY1629"/>
              </a:cxn>
              <a:cxn ang="1630">
                <a:pos x="connsiteX1630" y="connsiteY1630"/>
              </a:cxn>
              <a:cxn ang="1631">
                <a:pos x="connsiteX1631" y="connsiteY1631"/>
              </a:cxn>
              <a:cxn ang="1632">
                <a:pos x="connsiteX1632" y="connsiteY1632"/>
              </a:cxn>
              <a:cxn ang="1633">
                <a:pos x="connsiteX1633" y="connsiteY1633"/>
              </a:cxn>
              <a:cxn ang="1634">
                <a:pos x="connsiteX1634" y="connsiteY1634"/>
              </a:cxn>
              <a:cxn ang="1635">
                <a:pos x="connsiteX1635" y="connsiteY1635"/>
              </a:cxn>
              <a:cxn ang="1636">
                <a:pos x="connsiteX1636" y="connsiteY1636"/>
              </a:cxn>
              <a:cxn ang="1637">
                <a:pos x="connsiteX1637" y="connsiteY1637"/>
              </a:cxn>
              <a:cxn ang="1638">
                <a:pos x="connsiteX1638" y="connsiteY1638"/>
              </a:cxn>
              <a:cxn ang="1639">
                <a:pos x="connsiteX1639" y="connsiteY1639"/>
              </a:cxn>
              <a:cxn ang="1640">
                <a:pos x="connsiteX1640" y="connsiteY1640"/>
              </a:cxn>
              <a:cxn ang="1641">
                <a:pos x="connsiteX1641" y="connsiteY1641"/>
              </a:cxn>
              <a:cxn ang="1642">
                <a:pos x="connsiteX1642" y="connsiteY1642"/>
              </a:cxn>
              <a:cxn ang="1643">
                <a:pos x="connsiteX1643" y="connsiteY1643"/>
              </a:cxn>
              <a:cxn ang="1644">
                <a:pos x="connsiteX1644" y="connsiteY1644"/>
              </a:cxn>
              <a:cxn ang="1645">
                <a:pos x="connsiteX1645" y="connsiteY1645"/>
              </a:cxn>
              <a:cxn ang="1646">
                <a:pos x="connsiteX1646" y="connsiteY1646"/>
              </a:cxn>
              <a:cxn ang="1647">
                <a:pos x="connsiteX1647" y="connsiteY1647"/>
              </a:cxn>
              <a:cxn ang="1648">
                <a:pos x="connsiteX1648" y="connsiteY1648"/>
              </a:cxn>
              <a:cxn ang="1649">
                <a:pos x="connsiteX1649" y="connsiteY1649"/>
              </a:cxn>
              <a:cxn ang="1650">
                <a:pos x="connsiteX1650" y="connsiteY1650"/>
              </a:cxn>
              <a:cxn ang="1651">
                <a:pos x="connsiteX1651" y="connsiteY1651"/>
              </a:cxn>
              <a:cxn ang="1652">
                <a:pos x="connsiteX1652" y="connsiteY1652"/>
              </a:cxn>
              <a:cxn ang="1653">
                <a:pos x="connsiteX1653" y="connsiteY1653"/>
              </a:cxn>
              <a:cxn ang="1654">
                <a:pos x="connsiteX1654" y="connsiteY1654"/>
              </a:cxn>
              <a:cxn ang="1655">
                <a:pos x="connsiteX1655" y="connsiteY1655"/>
              </a:cxn>
              <a:cxn ang="1656">
                <a:pos x="connsiteX1656" y="connsiteY1656"/>
              </a:cxn>
              <a:cxn ang="1657">
                <a:pos x="connsiteX1657" y="connsiteY1657"/>
              </a:cxn>
              <a:cxn ang="1658">
                <a:pos x="connsiteX1658" y="connsiteY1658"/>
              </a:cxn>
              <a:cxn ang="1659">
                <a:pos x="connsiteX1659" y="connsiteY1659"/>
              </a:cxn>
              <a:cxn ang="1660">
                <a:pos x="connsiteX1660" y="connsiteY1660"/>
              </a:cxn>
              <a:cxn ang="1661">
                <a:pos x="connsiteX1661" y="connsiteY1661"/>
              </a:cxn>
              <a:cxn ang="1662">
                <a:pos x="connsiteX1662" y="connsiteY1662"/>
              </a:cxn>
              <a:cxn ang="1663">
                <a:pos x="connsiteX1663" y="connsiteY1663"/>
              </a:cxn>
              <a:cxn ang="1664">
                <a:pos x="connsiteX1664" y="connsiteY1664"/>
              </a:cxn>
              <a:cxn ang="1665">
                <a:pos x="connsiteX1665" y="connsiteY1665"/>
              </a:cxn>
              <a:cxn ang="1666">
                <a:pos x="connsiteX1666" y="connsiteY1666"/>
              </a:cxn>
              <a:cxn ang="1667">
                <a:pos x="connsiteX1667" y="connsiteY1667"/>
              </a:cxn>
              <a:cxn ang="1668">
                <a:pos x="connsiteX1668" y="connsiteY1668"/>
              </a:cxn>
              <a:cxn ang="1669">
                <a:pos x="connsiteX1669" y="connsiteY1669"/>
              </a:cxn>
              <a:cxn ang="1670">
                <a:pos x="connsiteX1670" y="connsiteY1670"/>
              </a:cxn>
              <a:cxn ang="1671">
                <a:pos x="connsiteX1671" y="connsiteY1671"/>
              </a:cxn>
              <a:cxn ang="1672">
                <a:pos x="connsiteX1672" y="connsiteY1672"/>
              </a:cxn>
              <a:cxn ang="1673">
                <a:pos x="connsiteX1673" y="connsiteY1673"/>
              </a:cxn>
              <a:cxn ang="1674">
                <a:pos x="connsiteX1674" y="connsiteY1674"/>
              </a:cxn>
              <a:cxn ang="1675">
                <a:pos x="connsiteX1675" y="connsiteY1675"/>
              </a:cxn>
              <a:cxn ang="1676">
                <a:pos x="connsiteX1676" y="connsiteY1676"/>
              </a:cxn>
              <a:cxn ang="1677">
                <a:pos x="connsiteX1677" y="connsiteY1677"/>
              </a:cxn>
              <a:cxn ang="1678">
                <a:pos x="connsiteX1678" y="connsiteY1678"/>
              </a:cxn>
              <a:cxn ang="1679">
                <a:pos x="connsiteX1679" y="connsiteY1679"/>
              </a:cxn>
              <a:cxn ang="1680">
                <a:pos x="connsiteX1680" y="connsiteY1680"/>
              </a:cxn>
              <a:cxn ang="1681">
                <a:pos x="connsiteX1681" y="connsiteY1681"/>
              </a:cxn>
              <a:cxn ang="1682">
                <a:pos x="connsiteX1682" y="connsiteY1682"/>
              </a:cxn>
              <a:cxn ang="1683">
                <a:pos x="connsiteX1683" y="connsiteY1683"/>
              </a:cxn>
              <a:cxn ang="1684">
                <a:pos x="connsiteX1684" y="connsiteY1684"/>
              </a:cxn>
              <a:cxn ang="1685">
                <a:pos x="connsiteX1685" y="connsiteY1685"/>
              </a:cxn>
              <a:cxn ang="1686">
                <a:pos x="connsiteX1686" y="connsiteY1686"/>
              </a:cxn>
              <a:cxn ang="1687">
                <a:pos x="connsiteX1687" y="connsiteY1687"/>
              </a:cxn>
              <a:cxn ang="1688">
                <a:pos x="connsiteX1688" y="connsiteY1688"/>
              </a:cxn>
              <a:cxn ang="1689">
                <a:pos x="connsiteX1689" y="connsiteY1689"/>
              </a:cxn>
              <a:cxn ang="1690">
                <a:pos x="connsiteX1690" y="connsiteY1690"/>
              </a:cxn>
              <a:cxn ang="1691">
                <a:pos x="connsiteX1691" y="connsiteY1691"/>
              </a:cxn>
              <a:cxn ang="1692">
                <a:pos x="connsiteX1692" y="connsiteY1692"/>
              </a:cxn>
              <a:cxn ang="1693">
                <a:pos x="connsiteX1693" y="connsiteY1693"/>
              </a:cxn>
              <a:cxn ang="1694">
                <a:pos x="connsiteX1694" y="connsiteY1694"/>
              </a:cxn>
              <a:cxn ang="1695">
                <a:pos x="connsiteX1695" y="connsiteY1695"/>
              </a:cxn>
              <a:cxn ang="1696">
                <a:pos x="connsiteX1696" y="connsiteY1696"/>
              </a:cxn>
              <a:cxn ang="1697">
                <a:pos x="connsiteX1697" y="connsiteY1697"/>
              </a:cxn>
              <a:cxn ang="1698">
                <a:pos x="connsiteX1698" y="connsiteY1698"/>
              </a:cxn>
              <a:cxn ang="1699">
                <a:pos x="connsiteX1699" y="connsiteY1699"/>
              </a:cxn>
              <a:cxn ang="1700">
                <a:pos x="connsiteX1700" y="connsiteY1700"/>
              </a:cxn>
              <a:cxn ang="1701">
                <a:pos x="connsiteX1701" y="connsiteY1701"/>
              </a:cxn>
              <a:cxn ang="1702">
                <a:pos x="connsiteX1702" y="connsiteY1702"/>
              </a:cxn>
              <a:cxn ang="1703">
                <a:pos x="connsiteX1703" y="connsiteY1703"/>
              </a:cxn>
              <a:cxn ang="1704">
                <a:pos x="connsiteX1704" y="connsiteY1704"/>
              </a:cxn>
              <a:cxn ang="1705">
                <a:pos x="connsiteX1705" y="connsiteY1705"/>
              </a:cxn>
              <a:cxn ang="1706">
                <a:pos x="connsiteX1706" y="connsiteY1706"/>
              </a:cxn>
              <a:cxn ang="1707">
                <a:pos x="connsiteX1707" y="connsiteY1707"/>
              </a:cxn>
              <a:cxn ang="1708">
                <a:pos x="connsiteX1708" y="connsiteY1708"/>
              </a:cxn>
              <a:cxn ang="1709">
                <a:pos x="connsiteX1709" y="connsiteY1709"/>
              </a:cxn>
              <a:cxn ang="1710">
                <a:pos x="connsiteX1710" y="connsiteY1710"/>
              </a:cxn>
              <a:cxn ang="1711">
                <a:pos x="connsiteX1711" y="connsiteY1711"/>
              </a:cxn>
              <a:cxn ang="1712">
                <a:pos x="connsiteX1712" y="connsiteY1712"/>
              </a:cxn>
              <a:cxn ang="1713">
                <a:pos x="connsiteX1713" y="connsiteY1713"/>
              </a:cxn>
              <a:cxn ang="1714">
                <a:pos x="connsiteX1714" y="connsiteY1714"/>
              </a:cxn>
              <a:cxn ang="1715">
                <a:pos x="connsiteX1715" y="connsiteY1715"/>
              </a:cxn>
              <a:cxn ang="1716">
                <a:pos x="connsiteX1716" y="connsiteY1716"/>
              </a:cxn>
              <a:cxn ang="1717">
                <a:pos x="connsiteX1717" y="connsiteY1717"/>
              </a:cxn>
              <a:cxn ang="1718">
                <a:pos x="connsiteX1718" y="connsiteY1718"/>
              </a:cxn>
              <a:cxn ang="1719">
                <a:pos x="connsiteX1719" y="connsiteY1719"/>
              </a:cxn>
              <a:cxn ang="1720">
                <a:pos x="connsiteX1720" y="connsiteY1720"/>
              </a:cxn>
              <a:cxn ang="1721">
                <a:pos x="connsiteX1721" y="connsiteY1721"/>
              </a:cxn>
              <a:cxn ang="1722">
                <a:pos x="connsiteX1722" y="connsiteY1722"/>
              </a:cxn>
              <a:cxn ang="1723">
                <a:pos x="connsiteX1723" y="connsiteY1723"/>
              </a:cxn>
              <a:cxn ang="1724">
                <a:pos x="connsiteX1724" y="connsiteY1724"/>
              </a:cxn>
              <a:cxn ang="1725">
                <a:pos x="connsiteX1725" y="connsiteY1725"/>
              </a:cxn>
              <a:cxn ang="1726">
                <a:pos x="connsiteX1726" y="connsiteY1726"/>
              </a:cxn>
              <a:cxn ang="1727">
                <a:pos x="connsiteX1727" y="connsiteY1727"/>
              </a:cxn>
              <a:cxn ang="1728">
                <a:pos x="connsiteX1728" y="connsiteY1728"/>
              </a:cxn>
              <a:cxn ang="1729">
                <a:pos x="connsiteX1729" y="connsiteY1729"/>
              </a:cxn>
              <a:cxn ang="1730">
                <a:pos x="connsiteX1730" y="connsiteY1730"/>
              </a:cxn>
              <a:cxn ang="1731">
                <a:pos x="connsiteX1731" y="connsiteY1731"/>
              </a:cxn>
              <a:cxn ang="1732">
                <a:pos x="connsiteX1732" y="connsiteY1732"/>
              </a:cxn>
              <a:cxn ang="1733">
                <a:pos x="connsiteX1733" y="connsiteY1733"/>
              </a:cxn>
              <a:cxn ang="1734">
                <a:pos x="connsiteX1734" y="connsiteY1734"/>
              </a:cxn>
              <a:cxn ang="1735">
                <a:pos x="connsiteX1735" y="connsiteY1735"/>
              </a:cxn>
              <a:cxn ang="1736">
                <a:pos x="connsiteX1736" y="connsiteY1736"/>
              </a:cxn>
              <a:cxn ang="1737">
                <a:pos x="connsiteX1737" y="connsiteY1737"/>
              </a:cxn>
              <a:cxn ang="1738">
                <a:pos x="connsiteX1738" y="connsiteY1738"/>
              </a:cxn>
              <a:cxn ang="1739">
                <a:pos x="connsiteX1739" y="connsiteY1739"/>
              </a:cxn>
              <a:cxn ang="1740">
                <a:pos x="connsiteX1740" y="connsiteY1740"/>
              </a:cxn>
              <a:cxn ang="1741">
                <a:pos x="connsiteX1741" y="connsiteY1741"/>
              </a:cxn>
              <a:cxn ang="1742">
                <a:pos x="connsiteX1742" y="connsiteY1742"/>
              </a:cxn>
              <a:cxn ang="1743">
                <a:pos x="connsiteX1743" y="connsiteY1743"/>
              </a:cxn>
              <a:cxn ang="1744">
                <a:pos x="connsiteX1744" y="connsiteY1744"/>
              </a:cxn>
              <a:cxn ang="1745">
                <a:pos x="connsiteX1745" y="connsiteY1745"/>
              </a:cxn>
              <a:cxn ang="1746">
                <a:pos x="connsiteX1746" y="connsiteY1746"/>
              </a:cxn>
              <a:cxn ang="1747">
                <a:pos x="connsiteX1747" y="connsiteY1747"/>
              </a:cxn>
              <a:cxn ang="1748">
                <a:pos x="connsiteX1748" y="connsiteY1748"/>
              </a:cxn>
              <a:cxn ang="1749">
                <a:pos x="connsiteX1749" y="connsiteY1749"/>
              </a:cxn>
              <a:cxn ang="1750">
                <a:pos x="connsiteX1750" y="connsiteY1750"/>
              </a:cxn>
              <a:cxn ang="1751">
                <a:pos x="connsiteX1751" y="connsiteY1751"/>
              </a:cxn>
              <a:cxn ang="1752">
                <a:pos x="connsiteX1752" y="connsiteY1752"/>
              </a:cxn>
              <a:cxn ang="1753">
                <a:pos x="connsiteX1753" y="connsiteY1753"/>
              </a:cxn>
              <a:cxn ang="1754">
                <a:pos x="connsiteX1754" y="connsiteY1754"/>
              </a:cxn>
              <a:cxn ang="1755">
                <a:pos x="connsiteX1755" y="connsiteY1755"/>
              </a:cxn>
              <a:cxn ang="1756">
                <a:pos x="connsiteX1756" y="connsiteY1756"/>
              </a:cxn>
              <a:cxn ang="1757">
                <a:pos x="connsiteX1757" y="connsiteY1757"/>
              </a:cxn>
              <a:cxn ang="1758">
                <a:pos x="connsiteX1758" y="connsiteY1758"/>
              </a:cxn>
              <a:cxn ang="1759">
                <a:pos x="connsiteX1759" y="connsiteY1759"/>
              </a:cxn>
              <a:cxn ang="1760">
                <a:pos x="connsiteX1760" y="connsiteY1760"/>
              </a:cxn>
              <a:cxn ang="1761">
                <a:pos x="connsiteX1761" y="connsiteY1761"/>
              </a:cxn>
              <a:cxn ang="1762">
                <a:pos x="connsiteX1762" y="connsiteY1762"/>
              </a:cxn>
              <a:cxn ang="1763">
                <a:pos x="connsiteX1763" y="connsiteY1763"/>
              </a:cxn>
              <a:cxn ang="1764">
                <a:pos x="connsiteX1764" y="connsiteY1764"/>
              </a:cxn>
              <a:cxn ang="1765">
                <a:pos x="connsiteX1765" y="connsiteY1765"/>
              </a:cxn>
              <a:cxn ang="1766">
                <a:pos x="connsiteX1766" y="connsiteY1766"/>
              </a:cxn>
              <a:cxn ang="1767">
                <a:pos x="connsiteX1767" y="connsiteY1767"/>
              </a:cxn>
              <a:cxn ang="1768">
                <a:pos x="connsiteX1768" y="connsiteY1768"/>
              </a:cxn>
              <a:cxn ang="1769">
                <a:pos x="connsiteX1769" y="connsiteY1769"/>
              </a:cxn>
              <a:cxn ang="1770">
                <a:pos x="connsiteX1770" y="connsiteY1770"/>
              </a:cxn>
              <a:cxn ang="1771">
                <a:pos x="connsiteX1771" y="connsiteY1771"/>
              </a:cxn>
              <a:cxn ang="1772">
                <a:pos x="connsiteX1772" y="connsiteY1772"/>
              </a:cxn>
              <a:cxn ang="1773">
                <a:pos x="connsiteX1773" y="connsiteY1773"/>
              </a:cxn>
              <a:cxn ang="1774">
                <a:pos x="connsiteX1774" y="connsiteY1774"/>
              </a:cxn>
              <a:cxn ang="1775">
                <a:pos x="connsiteX1775" y="connsiteY1775"/>
              </a:cxn>
              <a:cxn ang="1776">
                <a:pos x="connsiteX1776" y="connsiteY1776"/>
              </a:cxn>
              <a:cxn ang="1777">
                <a:pos x="connsiteX1777" y="connsiteY1777"/>
              </a:cxn>
              <a:cxn ang="1778">
                <a:pos x="connsiteX1778" y="connsiteY1778"/>
              </a:cxn>
              <a:cxn ang="1779">
                <a:pos x="connsiteX1779" y="connsiteY1779"/>
              </a:cxn>
              <a:cxn ang="1780">
                <a:pos x="connsiteX1780" y="connsiteY1780"/>
              </a:cxn>
              <a:cxn ang="1781">
                <a:pos x="connsiteX1781" y="connsiteY1781"/>
              </a:cxn>
              <a:cxn ang="1782">
                <a:pos x="connsiteX1782" y="connsiteY1782"/>
              </a:cxn>
              <a:cxn ang="1783">
                <a:pos x="connsiteX1783" y="connsiteY1783"/>
              </a:cxn>
              <a:cxn ang="1784">
                <a:pos x="connsiteX1784" y="connsiteY1784"/>
              </a:cxn>
              <a:cxn ang="1785">
                <a:pos x="connsiteX1785" y="connsiteY1785"/>
              </a:cxn>
              <a:cxn ang="1786">
                <a:pos x="connsiteX1786" y="connsiteY1786"/>
              </a:cxn>
              <a:cxn ang="1787">
                <a:pos x="connsiteX1787" y="connsiteY1787"/>
              </a:cxn>
              <a:cxn ang="1788">
                <a:pos x="connsiteX1788" y="connsiteY1788"/>
              </a:cxn>
              <a:cxn ang="1789">
                <a:pos x="connsiteX1789" y="connsiteY1789"/>
              </a:cxn>
              <a:cxn ang="1790">
                <a:pos x="connsiteX1790" y="connsiteY1790"/>
              </a:cxn>
              <a:cxn ang="1791">
                <a:pos x="connsiteX1791" y="connsiteY1791"/>
              </a:cxn>
              <a:cxn ang="1792">
                <a:pos x="connsiteX1792" y="connsiteY1792"/>
              </a:cxn>
              <a:cxn ang="1793">
                <a:pos x="connsiteX1793" y="connsiteY1793"/>
              </a:cxn>
              <a:cxn ang="1794">
                <a:pos x="connsiteX1794" y="connsiteY1794"/>
              </a:cxn>
              <a:cxn ang="1795">
                <a:pos x="connsiteX1795" y="connsiteY1795"/>
              </a:cxn>
              <a:cxn ang="1796">
                <a:pos x="connsiteX1796" y="connsiteY1796"/>
              </a:cxn>
              <a:cxn ang="1797">
                <a:pos x="connsiteX1797" y="connsiteY1797"/>
              </a:cxn>
              <a:cxn ang="1798">
                <a:pos x="connsiteX1798" y="connsiteY1798"/>
              </a:cxn>
              <a:cxn ang="1799">
                <a:pos x="connsiteX1799" y="connsiteY1799"/>
              </a:cxn>
              <a:cxn ang="1800">
                <a:pos x="connsiteX1800" y="connsiteY1800"/>
              </a:cxn>
              <a:cxn ang="1801">
                <a:pos x="connsiteX1801" y="connsiteY1801"/>
              </a:cxn>
              <a:cxn ang="1802">
                <a:pos x="connsiteX1802" y="connsiteY1802"/>
              </a:cxn>
              <a:cxn ang="1803">
                <a:pos x="connsiteX1803" y="connsiteY1803"/>
              </a:cxn>
              <a:cxn ang="1804">
                <a:pos x="connsiteX1804" y="connsiteY1804"/>
              </a:cxn>
              <a:cxn ang="1805">
                <a:pos x="connsiteX1805" y="connsiteY1805"/>
              </a:cxn>
              <a:cxn ang="1806">
                <a:pos x="connsiteX1806" y="connsiteY1806"/>
              </a:cxn>
              <a:cxn ang="1807">
                <a:pos x="connsiteX1807" y="connsiteY1807"/>
              </a:cxn>
              <a:cxn ang="1808">
                <a:pos x="connsiteX1808" y="connsiteY1808"/>
              </a:cxn>
              <a:cxn ang="1809">
                <a:pos x="connsiteX1809" y="connsiteY1809"/>
              </a:cxn>
              <a:cxn ang="1810">
                <a:pos x="connsiteX1810" y="connsiteY1810"/>
              </a:cxn>
              <a:cxn ang="1811">
                <a:pos x="connsiteX1811" y="connsiteY1811"/>
              </a:cxn>
              <a:cxn ang="1812">
                <a:pos x="connsiteX1812" y="connsiteY1812"/>
              </a:cxn>
              <a:cxn ang="1813">
                <a:pos x="connsiteX1813" y="connsiteY1813"/>
              </a:cxn>
              <a:cxn ang="1814">
                <a:pos x="connsiteX1814" y="connsiteY1814"/>
              </a:cxn>
              <a:cxn ang="1815">
                <a:pos x="connsiteX1815" y="connsiteY1815"/>
              </a:cxn>
              <a:cxn ang="1816">
                <a:pos x="connsiteX1816" y="connsiteY1816"/>
              </a:cxn>
              <a:cxn ang="1817">
                <a:pos x="connsiteX1817" y="connsiteY1817"/>
              </a:cxn>
              <a:cxn ang="1818">
                <a:pos x="connsiteX1818" y="connsiteY1818"/>
              </a:cxn>
              <a:cxn ang="1819">
                <a:pos x="connsiteX1819" y="connsiteY1819"/>
              </a:cxn>
              <a:cxn ang="1820">
                <a:pos x="connsiteX1820" y="connsiteY1820"/>
              </a:cxn>
              <a:cxn ang="1821">
                <a:pos x="connsiteX1821" y="connsiteY1821"/>
              </a:cxn>
              <a:cxn ang="1822">
                <a:pos x="connsiteX1822" y="connsiteY1822"/>
              </a:cxn>
              <a:cxn ang="1823">
                <a:pos x="connsiteX1823" y="connsiteY1823"/>
              </a:cxn>
              <a:cxn ang="1824">
                <a:pos x="connsiteX1824" y="connsiteY1824"/>
              </a:cxn>
              <a:cxn ang="1825">
                <a:pos x="connsiteX1825" y="connsiteY1825"/>
              </a:cxn>
              <a:cxn ang="1826">
                <a:pos x="connsiteX1826" y="connsiteY1826"/>
              </a:cxn>
              <a:cxn ang="1827">
                <a:pos x="connsiteX1827" y="connsiteY1827"/>
              </a:cxn>
              <a:cxn ang="1828">
                <a:pos x="connsiteX1828" y="connsiteY1828"/>
              </a:cxn>
              <a:cxn ang="1829">
                <a:pos x="connsiteX1829" y="connsiteY1829"/>
              </a:cxn>
              <a:cxn ang="1830">
                <a:pos x="connsiteX1830" y="connsiteY1830"/>
              </a:cxn>
              <a:cxn ang="1831">
                <a:pos x="connsiteX1831" y="connsiteY1831"/>
              </a:cxn>
              <a:cxn ang="1832">
                <a:pos x="connsiteX1832" y="connsiteY1832"/>
              </a:cxn>
              <a:cxn ang="1833">
                <a:pos x="connsiteX1833" y="connsiteY1833"/>
              </a:cxn>
              <a:cxn ang="1834">
                <a:pos x="connsiteX1834" y="connsiteY1834"/>
              </a:cxn>
              <a:cxn ang="1835">
                <a:pos x="connsiteX1835" y="connsiteY1835"/>
              </a:cxn>
              <a:cxn ang="1836">
                <a:pos x="connsiteX1836" y="connsiteY1836"/>
              </a:cxn>
              <a:cxn ang="1837">
                <a:pos x="connsiteX1837" y="connsiteY1837"/>
              </a:cxn>
              <a:cxn ang="1838">
                <a:pos x="connsiteX1838" y="connsiteY1838"/>
              </a:cxn>
              <a:cxn ang="1839">
                <a:pos x="connsiteX1839" y="connsiteY1839"/>
              </a:cxn>
              <a:cxn ang="1840">
                <a:pos x="connsiteX1840" y="connsiteY1840"/>
              </a:cxn>
              <a:cxn ang="1841">
                <a:pos x="connsiteX1841" y="connsiteY1841"/>
              </a:cxn>
              <a:cxn ang="1842">
                <a:pos x="connsiteX1842" y="connsiteY1842"/>
              </a:cxn>
              <a:cxn ang="1843">
                <a:pos x="connsiteX1843" y="connsiteY1843"/>
              </a:cxn>
              <a:cxn ang="1844">
                <a:pos x="connsiteX1844" y="connsiteY1844"/>
              </a:cxn>
              <a:cxn ang="1845">
                <a:pos x="connsiteX1845" y="connsiteY1845"/>
              </a:cxn>
              <a:cxn ang="1846">
                <a:pos x="connsiteX1846" y="connsiteY1846"/>
              </a:cxn>
              <a:cxn ang="1847">
                <a:pos x="connsiteX1847" y="connsiteY1847"/>
              </a:cxn>
              <a:cxn ang="1848">
                <a:pos x="connsiteX1848" y="connsiteY1848"/>
              </a:cxn>
              <a:cxn ang="1849">
                <a:pos x="connsiteX1849" y="connsiteY1849"/>
              </a:cxn>
              <a:cxn ang="1850">
                <a:pos x="connsiteX1850" y="connsiteY1850"/>
              </a:cxn>
              <a:cxn ang="1851">
                <a:pos x="connsiteX1851" y="connsiteY1851"/>
              </a:cxn>
              <a:cxn ang="1852">
                <a:pos x="connsiteX1852" y="connsiteY1852"/>
              </a:cxn>
              <a:cxn ang="1853">
                <a:pos x="connsiteX1853" y="connsiteY1853"/>
              </a:cxn>
              <a:cxn ang="1854">
                <a:pos x="connsiteX1854" y="connsiteY1854"/>
              </a:cxn>
              <a:cxn ang="1855">
                <a:pos x="connsiteX1855" y="connsiteY1855"/>
              </a:cxn>
              <a:cxn ang="1856">
                <a:pos x="connsiteX1856" y="connsiteY1856"/>
              </a:cxn>
              <a:cxn ang="1857">
                <a:pos x="connsiteX1857" y="connsiteY1857"/>
              </a:cxn>
              <a:cxn ang="1858">
                <a:pos x="connsiteX1858" y="connsiteY1858"/>
              </a:cxn>
              <a:cxn ang="1859">
                <a:pos x="connsiteX1859" y="connsiteY1859"/>
              </a:cxn>
              <a:cxn ang="1860">
                <a:pos x="connsiteX1860" y="connsiteY1860"/>
              </a:cxn>
              <a:cxn ang="1861">
                <a:pos x="connsiteX1861" y="connsiteY1861"/>
              </a:cxn>
              <a:cxn ang="1862">
                <a:pos x="connsiteX1862" y="connsiteY1862"/>
              </a:cxn>
              <a:cxn ang="1863">
                <a:pos x="connsiteX1863" y="connsiteY1863"/>
              </a:cxn>
              <a:cxn ang="1864">
                <a:pos x="connsiteX1864" y="connsiteY1864"/>
              </a:cxn>
              <a:cxn ang="1865">
                <a:pos x="connsiteX1865" y="connsiteY1865"/>
              </a:cxn>
              <a:cxn ang="1866">
                <a:pos x="connsiteX1866" y="connsiteY1866"/>
              </a:cxn>
              <a:cxn ang="1867">
                <a:pos x="connsiteX1867" y="connsiteY1867"/>
              </a:cxn>
              <a:cxn ang="1868">
                <a:pos x="connsiteX1868" y="connsiteY1868"/>
              </a:cxn>
              <a:cxn ang="1869">
                <a:pos x="connsiteX1869" y="connsiteY1869"/>
              </a:cxn>
              <a:cxn ang="1870">
                <a:pos x="connsiteX1870" y="connsiteY1870"/>
              </a:cxn>
              <a:cxn ang="1871">
                <a:pos x="connsiteX1871" y="connsiteY1871"/>
              </a:cxn>
              <a:cxn ang="1872">
                <a:pos x="connsiteX1872" y="connsiteY1872"/>
              </a:cxn>
              <a:cxn ang="1873">
                <a:pos x="connsiteX1873" y="connsiteY1873"/>
              </a:cxn>
              <a:cxn ang="1874">
                <a:pos x="connsiteX1874" y="connsiteY1874"/>
              </a:cxn>
              <a:cxn ang="1875">
                <a:pos x="connsiteX1875" y="connsiteY1875"/>
              </a:cxn>
              <a:cxn ang="1876">
                <a:pos x="connsiteX1876" y="connsiteY1876"/>
              </a:cxn>
              <a:cxn ang="1877">
                <a:pos x="connsiteX1877" y="connsiteY1877"/>
              </a:cxn>
              <a:cxn ang="1878">
                <a:pos x="connsiteX1878" y="connsiteY1878"/>
              </a:cxn>
              <a:cxn ang="1879">
                <a:pos x="connsiteX1879" y="connsiteY1879"/>
              </a:cxn>
              <a:cxn ang="1880">
                <a:pos x="connsiteX1880" y="connsiteY1880"/>
              </a:cxn>
              <a:cxn ang="1881">
                <a:pos x="connsiteX1881" y="connsiteY1881"/>
              </a:cxn>
              <a:cxn ang="1882">
                <a:pos x="connsiteX1882" y="connsiteY1882"/>
              </a:cxn>
              <a:cxn ang="1883">
                <a:pos x="connsiteX1883" y="connsiteY1883"/>
              </a:cxn>
              <a:cxn ang="1884">
                <a:pos x="connsiteX1884" y="connsiteY1884"/>
              </a:cxn>
              <a:cxn ang="1885">
                <a:pos x="connsiteX1885" y="connsiteY1885"/>
              </a:cxn>
              <a:cxn ang="1886">
                <a:pos x="connsiteX1886" y="connsiteY1886"/>
              </a:cxn>
              <a:cxn ang="1887">
                <a:pos x="connsiteX1887" y="connsiteY1887"/>
              </a:cxn>
              <a:cxn ang="1888">
                <a:pos x="connsiteX1888" y="connsiteY1888"/>
              </a:cxn>
              <a:cxn ang="1889">
                <a:pos x="connsiteX1889" y="connsiteY1889"/>
              </a:cxn>
              <a:cxn ang="1890">
                <a:pos x="connsiteX1890" y="connsiteY1890"/>
              </a:cxn>
              <a:cxn ang="1891">
                <a:pos x="connsiteX1891" y="connsiteY1891"/>
              </a:cxn>
              <a:cxn ang="1892">
                <a:pos x="connsiteX1892" y="connsiteY1892"/>
              </a:cxn>
              <a:cxn ang="1893">
                <a:pos x="connsiteX1893" y="connsiteY1893"/>
              </a:cxn>
              <a:cxn ang="1894">
                <a:pos x="connsiteX1894" y="connsiteY1894"/>
              </a:cxn>
              <a:cxn ang="1895">
                <a:pos x="connsiteX1895" y="connsiteY1895"/>
              </a:cxn>
              <a:cxn ang="1896">
                <a:pos x="connsiteX1896" y="connsiteY1896"/>
              </a:cxn>
              <a:cxn ang="1897">
                <a:pos x="connsiteX1897" y="connsiteY1897"/>
              </a:cxn>
              <a:cxn ang="1898">
                <a:pos x="connsiteX1898" y="connsiteY1898"/>
              </a:cxn>
              <a:cxn ang="1899">
                <a:pos x="connsiteX1899" y="connsiteY1899"/>
              </a:cxn>
              <a:cxn ang="1900">
                <a:pos x="connsiteX1900" y="connsiteY1900"/>
              </a:cxn>
              <a:cxn ang="1901">
                <a:pos x="connsiteX1901" y="connsiteY1901"/>
              </a:cxn>
              <a:cxn ang="1902">
                <a:pos x="connsiteX1902" y="connsiteY1902"/>
              </a:cxn>
              <a:cxn ang="1903">
                <a:pos x="connsiteX1903" y="connsiteY1903"/>
              </a:cxn>
              <a:cxn ang="1904">
                <a:pos x="connsiteX1904" y="connsiteY1904"/>
              </a:cxn>
              <a:cxn ang="1905">
                <a:pos x="connsiteX1905" y="connsiteY1905"/>
              </a:cxn>
              <a:cxn ang="1906">
                <a:pos x="connsiteX1906" y="connsiteY1906"/>
              </a:cxn>
              <a:cxn ang="1907">
                <a:pos x="connsiteX1907" y="connsiteY1907"/>
              </a:cxn>
              <a:cxn ang="1908">
                <a:pos x="connsiteX1908" y="connsiteY1908"/>
              </a:cxn>
              <a:cxn ang="1909">
                <a:pos x="connsiteX1909" y="connsiteY1909"/>
              </a:cxn>
              <a:cxn ang="1910">
                <a:pos x="connsiteX1910" y="connsiteY1910"/>
              </a:cxn>
              <a:cxn ang="1911">
                <a:pos x="connsiteX1911" y="connsiteY1911"/>
              </a:cxn>
              <a:cxn ang="1912">
                <a:pos x="connsiteX1912" y="connsiteY1912"/>
              </a:cxn>
              <a:cxn ang="1913">
                <a:pos x="connsiteX1913" y="connsiteY1913"/>
              </a:cxn>
              <a:cxn ang="1914">
                <a:pos x="connsiteX1914" y="connsiteY1914"/>
              </a:cxn>
              <a:cxn ang="1915">
                <a:pos x="connsiteX1915" y="connsiteY1915"/>
              </a:cxn>
              <a:cxn ang="1916">
                <a:pos x="connsiteX1916" y="connsiteY1916"/>
              </a:cxn>
              <a:cxn ang="1917">
                <a:pos x="connsiteX1917" y="connsiteY1917"/>
              </a:cxn>
              <a:cxn ang="1918">
                <a:pos x="connsiteX1918" y="connsiteY1918"/>
              </a:cxn>
              <a:cxn ang="1919">
                <a:pos x="connsiteX1919" y="connsiteY1919"/>
              </a:cxn>
              <a:cxn ang="1920">
                <a:pos x="connsiteX1920" y="connsiteY1920"/>
              </a:cxn>
              <a:cxn ang="1921">
                <a:pos x="connsiteX1921" y="connsiteY1921"/>
              </a:cxn>
              <a:cxn ang="1922">
                <a:pos x="connsiteX1922" y="connsiteY1922"/>
              </a:cxn>
              <a:cxn ang="1923">
                <a:pos x="connsiteX1923" y="connsiteY1923"/>
              </a:cxn>
              <a:cxn ang="1924">
                <a:pos x="connsiteX1924" y="connsiteY1924"/>
              </a:cxn>
              <a:cxn ang="1925">
                <a:pos x="connsiteX1925" y="connsiteY1925"/>
              </a:cxn>
              <a:cxn ang="1926">
                <a:pos x="connsiteX1926" y="connsiteY1926"/>
              </a:cxn>
              <a:cxn ang="1927">
                <a:pos x="connsiteX1927" y="connsiteY1927"/>
              </a:cxn>
              <a:cxn ang="1928">
                <a:pos x="connsiteX1928" y="connsiteY1928"/>
              </a:cxn>
              <a:cxn ang="1929">
                <a:pos x="connsiteX1929" y="connsiteY1929"/>
              </a:cxn>
              <a:cxn ang="1930">
                <a:pos x="connsiteX1930" y="connsiteY1930"/>
              </a:cxn>
              <a:cxn ang="1931">
                <a:pos x="connsiteX1931" y="connsiteY1931"/>
              </a:cxn>
              <a:cxn ang="1932">
                <a:pos x="connsiteX1932" y="connsiteY1932"/>
              </a:cxn>
              <a:cxn ang="1933">
                <a:pos x="connsiteX1933" y="connsiteY1933"/>
              </a:cxn>
              <a:cxn ang="1934">
                <a:pos x="connsiteX1934" y="connsiteY1934"/>
              </a:cxn>
              <a:cxn ang="1935">
                <a:pos x="connsiteX1935" y="connsiteY1935"/>
              </a:cxn>
              <a:cxn ang="1936">
                <a:pos x="connsiteX1936" y="connsiteY1936"/>
              </a:cxn>
              <a:cxn ang="1937">
                <a:pos x="connsiteX1937" y="connsiteY1937"/>
              </a:cxn>
              <a:cxn ang="1938">
                <a:pos x="connsiteX1938" y="connsiteY1938"/>
              </a:cxn>
              <a:cxn ang="1939">
                <a:pos x="connsiteX1939" y="connsiteY1939"/>
              </a:cxn>
              <a:cxn ang="1940">
                <a:pos x="connsiteX1940" y="connsiteY1940"/>
              </a:cxn>
              <a:cxn ang="1941">
                <a:pos x="connsiteX1941" y="connsiteY1941"/>
              </a:cxn>
              <a:cxn ang="1942">
                <a:pos x="connsiteX1942" y="connsiteY1942"/>
              </a:cxn>
              <a:cxn ang="1943">
                <a:pos x="connsiteX1943" y="connsiteY1943"/>
              </a:cxn>
              <a:cxn ang="1944">
                <a:pos x="connsiteX1944" y="connsiteY1944"/>
              </a:cxn>
              <a:cxn ang="1945">
                <a:pos x="connsiteX1945" y="connsiteY1945"/>
              </a:cxn>
              <a:cxn ang="1946">
                <a:pos x="connsiteX1946" y="connsiteY1946"/>
              </a:cxn>
              <a:cxn ang="1947">
                <a:pos x="connsiteX1947" y="connsiteY1947"/>
              </a:cxn>
              <a:cxn ang="1948">
                <a:pos x="connsiteX1948" y="connsiteY1948"/>
              </a:cxn>
              <a:cxn ang="1949">
                <a:pos x="connsiteX1949" y="connsiteY1949"/>
              </a:cxn>
              <a:cxn ang="1950">
                <a:pos x="connsiteX1950" y="connsiteY1950"/>
              </a:cxn>
              <a:cxn ang="1951">
                <a:pos x="connsiteX1951" y="connsiteY1951"/>
              </a:cxn>
              <a:cxn ang="1952">
                <a:pos x="connsiteX1952" y="connsiteY1952"/>
              </a:cxn>
              <a:cxn ang="1953">
                <a:pos x="connsiteX1953" y="connsiteY1953"/>
              </a:cxn>
              <a:cxn ang="1954">
                <a:pos x="connsiteX1954" y="connsiteY1954"/>
              </a:cxn>
              <a:cxn ang="1955">
                <a:pos x="connsiteX1955" y="connsiteY1955"/>
              </a:cxn>
              <a:cxn ang="1956">
                <a:pos x="connsiteX1956" y="connsiteY1956"/>
              </a:cxn>
              <a:cxn ang="1957">
                <a:pos x="connsiteX1957" y="connsiteY1957"/>
              </a:cxn>
              <a:cxn ang="1958">
                <a:pos x="connsiteX1958" y="connsiteY1958"/>
              </a:cxn>
              <a:cxn ang="1959">
                <a:pos x="connsiteX1959" y="connsiteY1959"/>
              </a:cxn>
              <a:cxn ang="1960">
                <a:pos x="connsiteX1960" y="connsiteY1960"/>
              </a:cxn>
              <a:cxn ang="1961">
                <a:pos x="connsiteX1961" y="connsiteY1961"/>
              </a:cxn>
              <a:cxn ang="1962">
                <a:pos x="connsiteX1962" y="connsiteY1962"/>
              </a:cxn>
              <a:cxn ang="1963">
                <a:pos x="connsiteX1963" y="connsiteY1963"/>
              </a:cxn>
              <a:cxn ang="1964">
                <a:pos x="connsiteX1964" y="connsiteY1964"/>
              </a:cxn>
              <a:cxn ang="1965">
                <a:pos x="connsiteX1965" y="connsiteY1965"/>
              </a:cxn>
              <a:cxn ang="1966">
                <a:pos x="connsiteX1966" y="connsiteY1966"/>
              </a:cxn>
              <a:cxn ang="1967">
                <a:pos x="connsiteX1967" y="connsiteY1967"/>
              </a:cxn>
              <a:cxn ang="1968">
                <a:pos x="connsiteX1968" y="connsiteY1968"/>
              </a:cxn>
              <a:cxn ang="1969">
                <a:pos x="connsiteX1969" y="connsiteY1969"/>
              </a:cxn>
              <a:cxn ang="1970">
                <a:pos x="connsiteX1970" y="connsiteY1970"/>
              </a:cxn>
              <a:cxn ang="1971">
                <a:pos x="connsiteX1971" y="connsiteY1971"/>
              </a:cxn>
              <a:cxn ang="1972">
                <a:pos x="connsiteX1972" y="connsiteY1972"/>
              </a:cxn>
              <a:cxn ang="1973">
                <a:pos x="connsiteX1973" y="connsiteY1973"/>
              </a:cxn>
              <a:cxn ang="1974">
                <a:pos x="connsiteX1974" y="connsiteY1974"/>
              </a:cxn>
              <a:cxn ang="1975">
                <a:pos x="connsiteX1975" y="connsiteY1975"/>
              </a:cxn>
              <a:cxn ang="1976">
                <a:pos x="connsiteX1976" y="connsiteY1976"/>
              </a:cxn>
              <a:cxn ang="1977">
                <a:pos x="connsiteX1977" y="connsiteY1977"/>
              </a:cxn>
              <a:cxn ang="1978">
                <a:pos x="connsiteX1978" y="connsiteY1978"/>
              </a:cxn>
              <a:cxn ang="1979">
                <a:pos x="connsiteX1979" y="connsiteY1979"/>
              </a:cxn>
              <a:cxn ang="1980">
                <a:pos x="connsiteX1980" y="connsiteY1980"/>
              </a:cxn>
              <a:cxn ang="1981">
                <a:pos x="connsiteX1981" y="connsiteY1981"/>
              </a:cxn>
              <a:cxn ang="1982">
                <a:pos x="connsiteX1982" y="connsiteY1982"/>
              </a:cxn>
              <a:cxn ang="1983">
                <a:pos x="connsiteX1983" y="connsiteY1983"/>
              </a:cxn>
              <a:cxn ang="1984">
                <a:pos x="connsiteX1984" y="connsiteY1984"/>
              </a:cxn>
              <a:cxn ang="1985">
                <a:pos x="connsiteX1985" y="connsiteY1985"/>
              </a:cxn>
              <a:cxn ang="1986">
                <a:pos x="connsiteX1986" y="connsiteY1986"/>
              </a:cxn>
              <a:cxn ang="1987">
                <a:pos x="connsiteX1987" y="connsiteY1987"/>
              </a:cxn>
              <a:cxn ang="1988">
                <a:pos x="connsiteX1988" y="connsiteY1988"/>
              </a:cxn>
              <a:cxn ang="1989">
                <a:pos x="connsiteX1989" y="connsiteY1989"/>
              </a:cxn>
              <a:cxn ang="1990">
                <a:pos x="connsiteX1990" y="connsiteY1990"/>
              </a:cxn>
              <a:cxn ang="1991">
                <a:pos x="connsiteX1991" y="connsiteY1991"/>
              </a:cxn>
              <a:cxn ang="1992">
                <a:pos x="connsiteX1992" y="connsiteY1992"/>
              </a:cxn>
              <a:cxn ang="1993">
                <a:pos x="connsiteX1993" y="connsiteY1993"/>
              </a:cxn>
              <a:cxn ang="1994">
                <a:pos x="connsiteX1994" y="connsiteY1994"/>
              </a:cxn>
              <a:cxn ang="1995">
                <a:pos x="connsiteX1995" y="connsiteY1995"/>
              </a:cxn>
              <a:cxn ang="1996">
                <a:pos x="connsiteX1996" y="connsiteY1996"/>
              </a:cxn>
              <a:cxn ang="1997">
                <a:pos x="connsiteX1997" y="connsiteY1997"/>
              </a:cxn>
              <a:cxn ang="1998">
                <a:pos x="connsiteX1998" y="connsiteY1998"/>
              </a:cxn>
              <a:cxn ang="1999">
                <a:pos x="connsiteX1999" y="connsiteY1999"/>
              </a:cxn>
              <a:cxn ang="2000">
                <a:pos x="connsiteX2000" y="connsiteY2000"/>
              </a:cxn>
              <a:cxn ang="2001">
                <a:pos x="connsiteX2001" y="connsiteY2001"/>
              </a:cxn>
              <a:cxn ang="2002">
                <a:pos x="connsiteX2002" y="connsiteY2002"/>
              </a:cxn>
              <a:cxn ang="2003">
                <a:pos x="connsiteX2003" y="connsiteY2003"/>
              </a:cxn>
              <a:cxn ang="2004">
                <a:pos x="connsiteX2004" y="connsiteY2004"/>
              </a:cxn>
              <a:cxn ang="2005">
                <a:pos x="connsiteX2005" y="connsiteY2005"/>
              </a:cxn>
              <a:cxn ang="2006">
                <a:pos x="connsiteX2006" y="connsiteY2006"/>
              </a:cxn>
              <a:cxn ang="2007">
                <a:pos x="connsiteX2007" y="connsiteY2007"/>
              </a:cxn>
              <a:cxn ang="2008">
                <a:pos x="connsiteX2008" y="connsiteY2008"/>
              </a:cxn>
              <a:cxn ang="2009">
                <a:pos x="connsiteX2009" y="connsiteY2009"/>
              </a:cxn>
              <a:cxn ang="2010">
                <a:pos x="connsiteX2010" y="connsiteY2010"/>
              </a:cxn>
              <a:cxn ang="2011">
                <a:pos x="connsiteX2011" y="connsiteY2011"/>
              </a:cxn>
              <a:cxn ang="2012">
                <a:pos x="connsiteX2012" y="connsiteY2012"/>
              </a:cxn>
              <a:cxn ang="2013">
                <a:pos x="connsiteX2013" y="connsiteY2013"/>
              </a:cxn>
              <a:cxn ang="2014">
                <a:pos x="connsiteX2014" y="connsiteY2014"/>
              </a:cxn>
              <a:cxn ang="2015">
                <a:pos x="connsiteX2015" y="connsiteY2015"/>
              </a:cxn>
              <a:cxn ang="2016">
                <a:pos x="connsiteX2016" y="connsiteY2016"/>
              </a:cxn>
              <a:cxn ang="2017">
                <a:pos x="connsiteX2017" y="connsiteY2017"/>
              </a:cxn>
              <a:cxn ang="2018">
                <a:pos x="connsiteX2018" y="connsiteY2018"/>
              </a:cxn>
              <a:cxn ang="2019">
                <a:pos x="connsiteX2019" y="connsiteY2019"/>
              </a:cxn>
              <a:cxn ang="2020">
                <a:pos x="connsiteX2020" y="connsiteY2020"/>
              </a:cxn>
              <a:cxn ang="2021">
                <a:pos x="connsiteX2021" y="connsiteY2021"/>
              </a:cxn>
              <a:cxn ang="2022">
                <a:pos x="connsiteX2022" y="connsiteY2022"/>
              </a:cxn>
              <a:cxn ang="2023">
                <a:pos x="connsiteX2023" y="connsiteY2023"/>
              </a:cxn>
              <a:cxn ang="2024">
                <a:pos x="connsiteX2024" y="connsiteY2024"/>
              </a:cxn>
              <a:cxn ang="2025">
                <a:pos x="connsiteX2025" y="connsiteY2025"/>
              </a:cxn>
              <a:cxn ang="2026">
                <a:pos x="connsiteX2026" y="connsiteY2026"/>
              </a:cxn>
              <a:cxn ang="2027">
                <a:pos x="connsiteX2027" y="connsiteY2027"/>
              </a:cxn>
              <a:cxn ang="2028">
                <a:pos x="connsiteX2028" y="connsiteY2028"/>
              </a:cxn>
              <a:cxn ang="2029">
                <a:pos x="connsiteX2029" y="connsiteY2029"/>
              </a:cxn>
              <a:cxn ang="2030">
                <a:pos x="connsiteX2030" y="connsiteY2030"/>
              </a:cxn>
              <a:cxn ang="2031">
                <a:pos x="connsiteX2031" y="connsiteY2031"/>
              </a:cxn>
              <a:cxn ang="2032">
                <a:pos x="connsiteX2032" y="connsiteY2032"/>
              </a:cxn>
              <a:cxn ang="2033">
                <a:pos x="connsiteX2033" y="connsiteY2033"/>
              </a:cxn>
              <a:cxn ang="2034">
                <a:pos x="connsiteX2034" y="connsiteY2034"/>
              </a:cxn>
              <a:cxn ang="2035">
                <a:pos x="connsiteX2035" y="connsiteY2035"/>
              </a:cxn>
              <a:cxn ang="2036">
                <a:pos x="connsiteX2036" y="connsiteY2036"/>
              </a:cxn>
              <a:cxn ang="2037">
                <a:pos x="connsiteX2037" y="connsiteY2037"/>
              </a:cxn>
              <a:cxn ang="2038">
                <a:pos x="connsiteX2038" y="connsiteY2038"/>
              </a:cxn>
              <a:cxn ang="2039">
                <a:pos x="connsiteX2039" y="connsiteY2039"/>
              </a:cxn>
              <a:cxn ang="2040">
                <a:pos x="connsiteX2040" y="connsiteY2040"/>
              </a:cxn>
              <a:cxn ang="2041">
                <a:pos x="connsiteX2041" y="connsiteY2041"/>
              </a:cxn>
              <a:cxn ang="2042">
                <a:pos x="connsiteX2042" y="connsiteY2042"/>
              </a:cxn>
              <a:cxn ang="2043">
                <a:pos x="connsiteX2043" y="connsiteY2043"/>
              </a:cxn>
              <a:cxn ang="2044">
                <a:pos x="connsiteX2044" y="connsiteY2044"/>
              </a:cxn>
              <a:cxn ang="2045">
                <a:pos x="connsiteX2045" y="connsiteY2045"/>
              </a:cxn>
              <a:cxn ang="2046">
                <a:pos x="connsiteX2046" y="connsiteY2046"/>
              </a:cxn>
              <a:cxn ang="2047">
                <a:pos x="connsiteX2047" y="connsiteY2047"/>
              </a:cxn>
              <a:cxn ang="2048">
                <a:pos x="connsiteX2048" y="connsiteY2048"/>
              </a:cxn>
              <a:cxn ang="2049">
                <a:pos x="connsiteX2049" y="connsiteY2049"/>
              </a:cxn>
              <a:cxn ang="2050">
                <a:pos x="connsiteX2050" y="connsiteY2050"/>
              </a:cxn>
              <a:cxn ang="2051">
                <a:pos x="connsiteX2051" y="connsiteY2051"/>
              </a:cxn>
              <a:cxn ang="2052">
                <a:pos x="connsiteX2052" y="connsiteY2052"/>
              </a:cxn>
              <a:cxn ang="2053">
                <a:pos x="connsiteX2053" y="connsiteY2053"/>
              </a:cxn>
              <a:cxn ang="2054">
                <a:pos x="connsiteX2054" y="connsiteY2054"/>
              </a:cxn>
              <a:cxn ang="2055">
                <a:pos x="connsiteX2055" y="connsiteY2055"/>
              </a:cxn>
              <a:cxn ang="2056">
                <a:pos x="connsiteX2056" y="connsiteY2056"/>
              </a:cxn>
              <a:cxn ang="2057">
                <a:pos x="connsiteX2057" y="connsiteY2057"/>
              </a:cxn>
              <a:cxn ang="2058">
                <a:pos x="connsiteX2058" y="connsiteY2058"/>
              </a:cxn>
              <a:cxn ang="2059">
                <a:pos x="connsiteX2059" y="connsiteY2059"/>
              </a:cxn>
              <a:cxn ang="2060">
                <a:pos x="connsiteX2060" y="connsiteY2060"/>
              </a:cxn>
              <a:cxn ang="2061">
                <a:pos x="connsiteX2061" y="connsiteY2061"/>
              </a:cxn>
              <a:cxn ang="2062">
                <a:pos x="connsiteX2062" y="connsiteY2062"/>
              </a:cxn>
              <a:cxn ang="2063">
                <a:pos x="connsiteX2063" y="connsiteY2063"/>
              </a:cxn>
              <a:cxn ang="2064">
                <a:pos x="connsiteX2064" y="connsiteY2064"/>
              </a:cxn>
              <a:cxn ang="2065">
                <a:pos x="connsiteX2065" y="connsiteY2065"/>
              </a:cxn>
              <a:cxn ang="2066">
                <a:pos x="connsiteX2066" y="connsiteY2066"/>
              </a:cxn>
              <a:cxn ang="2067">
                <a:pos x="connsiteX2067" y="connsiteY2067"/>
              </a:cxn>
              <a:cxn ang="2068">
                <a:pos x="connsiteX2068" y="connsiteY2068"/>
              </a:cxn>
              <a:cxn ang="2069">
                <a:pos x="connsiteX2069" y="connsiteY2069"/>
              </a:cxn>
              <a:cxn ang="2070">
                <a:pos x="connsiteX2070" y="connsiteY2070"/>
              </a:cxn>
              <a:cxn ang="2071">
                <a:pos x="connsiteX2071" y="connsiteY2071"/>
              </a:cxn>
              <a:cxn ang="2072">
                <a:pos x="connsiteX2072" y="connsiteY2072"/>
              </a:cxn>
              <a:cxn ang="2073">
                <a:pos x="connsiteX2073" y="connsiteY2073"/>
              </a:cxn>
              <a:cxn ang="2074">
                <a:pos x="connsiteX2074" y="connsiteY2074"/>
              </a:cxn>
              <a:cxn ang="2075">
                <a:pos x="connsiteX2075" y="connsiteY2075"/>
              </a:cxn>
              <a:cxn ang="2076">
                <a:pos x="connsiteX2076" y="connsiteY2076"/>
              </a:cxn>
              <a:cxn ang="2077">
                <a:pos x="connsiteX2077" y="connsiteY2077"/>
              </a:cxn>
              <a:cxn ang="2078">
                <a:pos x="connsiteX2078" y="connsiteY2078"/>
              </a:cxn>
              <a:cxn ang="2079">
                <a:pos x="connsiteX2079" y="connsiteY2079"/>
              </a:cxn>
              <a:cxn ang="2080">
                <a:pos x="connsiteX2080" y="connsiteY2080"/>
              </a:cxn>
              <a:cxn ang="2081">
                <a:pos x="connsiteX2081" y="connsiteY2081"/>
              </a:cxn>
              <a:cxn ang="2082">
                <a:pos x="connsiteX2082" y="connsiteY2082"/>
              </a:cxn>
              <a:cxn ang="2083">
                <a:pos x="connsiteX2083" y="connsiteY2083"/>
              </a:cxn>
              <a:cxn ang="2084">
                <a:pos x="connsiteX2084" y="connsiteY2084"/>
              </a:cxn>
              <a:cxn ang="2085">
                <a:pos x="connsiteX2085" y="connsiteY2085"/>
              </a:cxn>
              <a:cxn ang="2086">
                <a:pos x="connsiteX2086" y="connsiteY2086"/>
              </a:cxn>
              <a:cxn ang="2087">
                <a:pos x="connsiteX2087" y="connsiteY2087"/>
              </a:cxn>
              <a:cxn ang="2088">
                <a:pos x="connsiteX2088" y="connsiteY2088"/>
              </a:cxn>
              <a:cxn ang="2089">
                <a:pos x="connsiteX2089" y="connsiteY2089"/>
              </a:cxn>
              <a:cxn ang="2090">
                <a:pos x="connsiteX2090" y="connsiteY2090"/>
              </a:cxn>
              <a:cxn ang="2091">
                <a:pos x="connsiteX2091" y="connsiteY2091"/>
              </a:cxn>
              <a:cxn ang="2092">
                <a:pos x="connsiteX2092" y="connsiteY2092"/>
              </a:cxn>
              <a:cxn ang="2093">
                <a:pos x="connsiteX2093" y="connsiteY2093"/>
              </a:cxn>
              <a:cxn ang="2094">
                <a:pos x="connsiteX2094" y="connsiteY2094"/>
              </a:cxn>
              <a:cxn ang="2095">
                <a:pos x="connsiteX2095" y="connsiteY2095"/>
              </a:cxn>
              <a:cxn ang="2096">
                <a:pos x="connsiteX2096" y="connsiteY2096"/>
              </a:cxn>
              <a:cxn ang="2097">
                <a:pos x="connsiteX2097" y="connsiteY2097"/>
              </a:cxn>
              <a:cxn ang="2098">
                <a:pos x="connsiteX2098" y="connsiteY2098"/>
              </a:cxn>
              <a:cxn ang="2099">
                <a:pos x="connsiteX2099" y="connsiteY2099"/>
              </a:cxn>
              <a:cxn ang="2100">
                <a:pos x="connsiteX2100" y="connsiteY2100"/>
              </a:cxn>
              <a:cxn ang="2101">
                <a:pos x="connsiteX2101" y="connsiteY2101"/>
              </a:cxn>
              <a:cxn ang="2102">
                <a:pos x="connsiteX2102" y="connsiteY2102"/>
              </a:cxn>
              <a:cxn ang="2103">
                <a:pos x="connsiteX2103" y="connsiteY2103"/>
              </a:cxn>
              <a:cxn ang="2104">
                <a:pos x="connsiteX2104" y="connsiteY2104"/>
              </a:cxn>
              <a:cxn ang="2105">
                <a:pos x="connsiteX2105" y="connsiteY2105"/>
              </a:cxn>
              <a:cxn ang="2106">
                <a:pos x="connsiteX2106" y="connsiteY2106"/>
              </a:cxn>
              <a:cxn ang="2107">
                <a:pos x="connsiteX2107" y="connsiteY2107"/>
              </a:cxn>
              <a:cxn ang="2108">
                <a:pos x="connsiteX2108" y="connsiteY2108"/>
              </a:cxn>
              <a:cxn ang="2109">
                <a:pos x="connsiteX2109" y="connsiteY2109"/>
              </a:cxn>
              <a:cxn ang="2110">
                <a:pos x="connsiteX2110" y="connsiteY2110"/>
              </a:cxn>
              <a:cxn ang="2111">
                <a:pos x="connsiteX2111" y="connsiteY2111"/>
              </a:cxn>
              <a:cxn ang="2112">
                <a:pos x="connsiteX2112" y="connsiteY2112"/>
              </a:cxn>
              <a:cxn ang="2113">
                <a:pos x="connsiteX2113" y="connsiteY2113"/>
              </a:cxn>
              <a:cxn ang="2114">
                <a:pos x="connsiteX2114" y="connsiteY2114"/>
              </a:cxn>
              <a:cxn ang="2115">
                <a:pos x="connsiteX2115" y="connsiteY2115"/>
              </a:cxn>
              <a:cxn ang="2116">
                <a:pos x="connsiteX2116" y="connsiteY2116"/>
              </a:cxn>
              <a:cxn ang="2117">
                <a:pos x="connsiteX2117" y="connsiteY2117"/>
              </a:cxn>
              <a:cxn ang="2118">
                <a:pos x="connsiteX2118" y="connsiteY2118"/>
              </a:cxn>
              <a:cxn ang="2119">
                <a:pos x="connsiteX2119" y="connsiteY2119"/>
              </a:cxn>
              <a:cxn ang="2120">
                <a:pos x="connsiteX2120" y="connsiteY2120"/>
              </a:cxn>
              <a:cxn ang="2121">
                <a:pos x="connsiteX2121" y="connsiteY2121"/>
              </a:cxn>
              <a:cxn ang="2122">
                <a:pos x="connsiteX2122" y="connsiteY2122"/>
              </a:cxn>
              <a:cxn ang="2123">
                <a:pos x="connsiteX2123" y="connsiteY2123"/>
              </a:cxn>
              <a:cxn ang="2124">
                <a:pos x="connsiteX2124" y="connsiteY2124"/>
              </a:cxn>
              <a:cxn ang="2125">
                <a:pos x="connsiteX2125" y="connsiteY2125"/>
              </a:cxn>
              <a:cxn ang="2126">
                <a:pos x="connsiteX2126" y="connsiteY2126"/>
              </a:cxn>
              <a:cxn ang="2127">
                <a:pos x="connsiteX2127" y="connsiteY2127"/>
              </a:cxn>
              <a:cxn ang="2128">
                <a:pos x="connsiteX2128" y="connsiteY2128"/>
              </a:cxn>
              <a:cxn ang="2129">
                <a:pos x="connsiteX2129" y="connsiteY2129"/>
              </a:cxn>
              <a:cxn ang="2130">
                <a:pos x="connsiteX2130" y="connsiteY2130"/>
              </a:cxn>
              <a:cxn ang="2131">
                <a:pos x="connsiteX2131" y="connsiteY2131"/>
              </a:cxn>
              <a:cxn ang="2132">
                <a:pos x="connsiteX2132" y="connsiteY2132"/>
              </a:cxn>
              <a:cxn ang="2133">
                <a:pos x="connsiteX2133" y="connsiteY2133"/>
              </a:cxn>
              <a:cxn ang="2134">
                <a:pos x="connsiteX2134" y="connsiteY2134"/>
              </a:cxn>
              <a:cxn ang="2135">
                <a:pos x="connsiteX2135" y="connsiteY2135"/>
              </a:cxn>
              <a:cxn ang="2136">
                <a:pos x="connsiteX2136" y="connsiteY2136"/>
              </a:cxn>
              <a:cxn ang="2137">
                <a:pos x="connsiteX2137" y="connsiteY2137"/>
              </a:cxn>
              <a:cxn ang="2138">
                <a:pos x="connsiteX2138" y="connsiteY2138"/>
              </a:cxn>
              <a:cxn ang="2139">
                <a:pos x="connsiteX2139" y="connsiteY2139"/>
              </a:cxn>
              <a:cxn ang="2140">
                <a:pos x="connsiteX2140" y="connsiteY2140"/>
              </a:cxn>
              <a:cxn ang="2141">
                <a:pos x="connsiteX2141" y="connsiteY2141"/>
              </a:cxn>
              <a:cxn ang="2142">
                <a:pos x="connsiteX2142" y="connsiteY2142"/>
              </a:cxn>
              <a:cxn ang="2143">
                <a:pos x="connsiteX2143" y="connsiteY2143"/>
              </a:cxn>
              <a:cxn ang="2144">
                <a:pos x="connsiteX2144" y="connsiteY2144"/>
              </a:cxn>
              <a:cxn ang="2145">
                <a:pos x="connsiteX2145" y="connsiteY2145"/>
              </a:cxn>
              <a:cxn ang="2146">
                <a:pos x="connsiteX2146" y="connsiteY2146"/>
              </a:cxn>
              <a:cxn ang="2147">
                <a:pos x="connsiteX2147" y="connsiteY2147"/>
              </a:cxn>
              <a:cxn ang="2148">
                <a:pos x="connsiteX2148" y="connsiteY2148"/>
              </a:cxn>
              <a:cxn ang="2149">
                <a:pos x="connsiteX2149" y="connsiteY2149"/>
              </a:cxn>
              <a:cxn ang="2150">
                <a:pos x="connsiteX2150" y="connsiteY2150"/>
              </a:cxn>
              <a:cxn ang="2151">
                <a:pos x="connsiteX2151" y="connsiteY2151"/>
              </a:cxn>
              <a:cxn ang="2152">
                <a:pos x="connsiteX2152" y="connsiteY2152"/>
              </a:cxn>
              <a:cxn ang="2153">
                <a:pos x="connsiteX2153" y="connsiteY2153"/>
              </a:cxn>
              <a:cxn ang="2154">
                <a:pos x="connsiteX2154" y="connsiteY2154"/>
              </a:cxn>
              <a:cxn ang="2155">
                <a:pos x="connsiteX2155" y="connsiteY2155"/>
              </a:cxn>
              <a:cxn ang="2156">
                <a:pos x="connsiteX2156" y="connsiteY2156"/>
              </a:cxn>
              <a:cxn ang="2157">
                <a:pos x="connsiteX2157" y="connsiteY2157"/>
              </a:cxn>
              <a:cxn ang="2158">
                <a:pos x="connsiteX2158" y="connsiteY2158"/>
              </a:cxn>
              <a:cxn ang="2159">
                <a:pos x="connsiteX2159" y="connsiteY2159"/>
              </a:cxn>
              <a:cxn ang="2160">
                <a:pos x="connsiteX2160" y="connsiteY2160"/>
              </a:cxn>
              <a:cxn ang="2161">
                <a:pos x="connsiteX2161" y="connsiteY2161"/>
              </a:cxn>
              <a:cxn ang="2162">
                <a:pos x="connsiteX2162" y="connsiteY2162"/>
              </a:cxn>
              <a:cxn ang="2163">
                <a:pos x="connsiteX2163" y="connsiteY2163"/>
              </a:cxn>
              <a:cxn ang="2164">
                <a:pos x="connsiteX2164" y="connsiteY2164"/>
              </a:cxn>
              <a:cxn ang="2165">
                <a:pos x="connsiteX2165" y="connsiteY2165"/>
              </a:cxn>
              <a:cxn ang="2166">
                <a:pos x="connsiteX2166" y="connsiteY2166"/>
              </a:cxn>
              <a:cxn ang="2167">
                <a:pos x="connsiteX2167" y="connsiteY2167"/>
              </a:cxn>
              <a:cxn ang="2168">
                <a:pos x="connsiteX2168" y="connsiteY2168"/>
              </a:cxn>
              <a:cxn ang="2169">
                <a:pos x="connsiteX2169" y="connsiteY2169"/>
              </a:cxn>
              <a:cxn ang="2170">
                <a:pos x="connsiteX2170" y="connsiteY2170"/>
              </a:cxn>
              <a:cxn ang="2171">
                <a:pos x="connsiteX2171" y="connsiteY2171"/>
              </a:cxn>
              <a:cxn ang="2172">
                <a:pos x="connsiteX2172" y="connsiteY2172"/>
              </a:cxn>
              <a:cxn ang="2173">
                <a:pos x="connsiteX2173" y="connsiteY2173"/>
              </a:cxn>
              <a:cxn ang="2174">
                <a:pos x="connsiteX2174" y="connsiteY2174"/>
              </a:cxn>
              <a:cxn ang="2175">
                <a:pos x="connsiteX2175" y="connsiteY2175"/>
              </a:cxn>
              <a:cxn ang="2176">
                <a:pos x="connsiteX2176" y="connsiteY2176"/>
              </a:cxn>
              <a:cxn ang="2177">
                <a:pos x="connsiteX2177" y="connsiteY2177"/>
              </a:cxn>
              <a:cxn ang="2178">
                <a:pos x="connsiteX2178" y="connsiteY2178"/>
              </a:cxn>
              <a:cxn ang="2179">
                <a:pos x="connsiteX2179" y="connsiteY2179"/>
              </a:cxn>
              <a:cxn ang="2180">
                <a:pos x="connsiteX2180" y="connsiteY2180"/>
              </a:cxn>
              <a:cxn ang="2181">
                <a:pos x="connsiteX2181" y="connsiteY2181"/>
              </a:cxn>
              <a:cxn ang="2182">
                <a:pos x="connsiteX2182" y="connsiteY2182"/>
              </a:cxn>
              <a:cxn ang="2183">
                <a:pos x="connsiteX2183" y="connsiteY2183"/>
              </a:cxn>
              <a:cxn ang="2184">
                <a:pos x="connsiteX2184" y="connsiteY2184"/>
              </a:cxn>
              <a:cxn ang="2185">
                <a:pos x="connsiteX2185" y="connsiteY2185"/>
              </a:cxn>
              <a:cxn ang="2186">
                <a:pos x="connsiteX2186" y="connsiteY2186"/>
              </a:cxn>
              <a:cxn ang="2187">
                <a:pos x="connsiteX2187" y="connsiteY2187"/>
              </a:cxn>
              <a:cxn ang="2188">
                <a:pos x="connsiteX2188" y="connsiteY2188"/>
              </a:cxn>
              <a:cxn ang="2189">
                <a:pos x="connsiteX2189" y="connsiteY2189"/>
              </a:cxn>
              <a:cxn ang="2190">
                <a:pos x="connsiteX2190" y="connsiteY2190"/>
              </a:cxn>
              <a:cxn ang="2191">
                <a:pos x="connsiteX2191" y="connsiteY2191"/>
              </a:cxn>
              <a:cxn ang="2192">
                <a:pos x="connsiteX2192" y="connsiteY2192"/>
              </a:cxn>
              <a:cxn ang="2193">
                <a:pos x="connsiteX2193" y="connsiteY2193"/>
              </a:cxn>
              <a:cxn ang="2194">
                <a:pos x="connsiteX2194" y="connsiteY2194"/>
              </a:cxn>
              <a:cxn ang="2195">
                <a:pos x="connsiteX2195" y="connsiteY2195"/>
              </a:cxn>
              <a:cxn ang="2196">
                <a:pos x="connsiteX2196" y="connsiteY2196"/>
              </a:cxn>
              <a:cxn ang="2197">
                <a:pos x="connsiteX2197" y="connsiteY2197"/>
              </a:cxn>
              <a:cxn ang="2198">
                <a:pos x="connsiteX2198" y="connsiteY2198"/>
              </a:cxn>
              <a:cxn ang="2199">
                <a:pos x="connsiteX2199" y="connsiteY2199"/>
              </a:cxn>
              <a:cxn ang="2200">
                <a:pos x="connsiteX2200" y="connsiteY2200"/>
              </a:cxn>
              <a:cxn ang="2201">
                <a:pos x="connsiteX2201" y="connsiteY2201"/>
              </a:cxn>
              <a:cxn ang="2202">
                <a:pos x="connsiteX2202" y="connsiteY2202"/>
              </a:cxn>
              <a:cxn ang="2203">
                <a:pos x="connsiteX2203" y="connsiteY2203"/>
              </a:cxn>
              <a:cxn ang="2204">
                <a:pos x="connsiteX2204" y="connsiteY2204"/>
              </a:cxn>
              <a:cxn ang="2205">
                <a:pos x="connsiteX2205" y="connsiteY2205"/>
              </a:cxn>
              <a:cxn ang="2206">
                <a:pos x="connsiteX2206" y="connsiteY2206"/>
              </a:cxn>
              <a:cxn ang="2207">
                <a:pos x="connsiteX2207" y="connsiteY2207"/>
              </a:cxn>
              <a:cxn ang="2208">
                <a:pos x="connsiteX2208" y="connsiteY2208"/>
              </a:cxn>
              <a:cxn ang="2209">
                <a:pos x="connsiteX2209" y="connsiteY2209"/>
              </a:cxn>
              <a:cxn ang="2210">
                <a:pos x="connsiteX2210" y="connsiteY2210"/>
              </a:cxn>
              <a:cxn ang="2211">
                <a:pos x="connsiteX2211" y="connsiteY2211"/>
              </a:cxn>
              <a:cxn ang="2212">
                <a:pos x="connsiteX2212" y="connsiteY2212"/>
              </a:cxn>
              <a:cxn ang="2213">
                <a:pos x="connsiteX2213" y="connsiteY2213"/>
              </a:cxn>
              <a:cxn ang="2214">
                <a:pos x="connsiteX2214" y="connsiteY2214"/>
              </a:cxn>
              <a:cxn ang="2215">
                <a:pos x="connsiteX2215" y="connsiteY2215"/>
              </a:cxn>
              <a:cxn ang="2216">
                <a:pos x="connsiteX2216" y="connsiteY2216"/>
              </a:cxn>
              <a:cxn ang="2217">
                <a:pos x="connsiteX2217" y="connsiteY2217"/>
              </a:cxn>
              <a:cxn ang="2218">
                <a:pos x="connsiteX2218" y="connsiteY2218"/>
              </a:cxn>
              <a:cxn ang="2219">
                <a:pos x="connsiteX2219" y="connsiteY2219"/>
              </a:cxn>
              <a:cxn ang="2220">
                <a:pos x="connsiteX2220" y="connsiteY2220"/>
              </a:cxn>
              <a:cxn ang="2221">
                <a:pos x="connsiteX2221" y="connsiteY2221"/>
              </a:cxn>
              <a:cxn ang="2222">
                <a:pos x="connsiteX2222" y="connsiteY2222"/>
              </a:cxn>
              <a:cxn ang="2223">
                <a:pos x="connsiteX2223" y="connsiteY2223"/>
              </a:cxn>
              <a:cxn ang="2224">
                <a:pos x="connsiteX2224" y="connsiteY2224"/>
              </a:cxn>
              <a:cxn ang="2225">
                <a:pos x="connsiteX2225" y="connsiteY2225"/>
              </a:cxn>
              <a:cxn ang="2226">
                <a:pos x="connsiteX2226" y="connsiteY2226"/>
              </a:cxn>
              <a:cxn ang="2227">
                <a:pos x="connsiteX2227" y="connsiteY2227"/>
              </a:cxn>
              <a:cxn ang="2228">
                <a:pos x="connsiteX2228" y="connsiteY2228"/>
              </a:cxn>
              <a:cxn ang="2229">
                <a:pos x="connsiteX2229" y="connsiteY2229"/>
              </a:cxn>
              <a:cxn ang="2230">
                <a:pos x="connsiteX2230" y="connsiteY2230"/>
              </a:cxn>
              <a:cxn ang="2231">
                <a:pos x="connsiteX2231" y="connsiteY2231"/>
              </a:cxn>
              <a:cxn ang="2232">
                <a:pos x="connsiteX2232" y="connsiteY2232"/>
              </a:cxn>
              <a:cxn ang="2233">
                <a:pos x="connsiteX2233" y="connsiteY2233"/>
              </a:cxn>
              <a:cxn ang="2234">
                <a:pos x="connsiteX2234" y="connsiteY2234"/>
              </a:cxn>
              <a:cxn ang="2235">
                <a:pos x="connsiteX2235" y="connsiteY2235"/>
              </a:cxn>
              <a:cxn ang="2236">
                <a:pos x="connsiteX2236" y="connsiteY2236"/>
              </a:cxn>
              <a:cxn ang="2237">
                <a:pos x="connsiteX2237" y="connsiteY2237"/>
              </a:cxn>
              <a:cxn ang="2238">
                <a:pos x="connsiteX2238" y="connsiteY2238"/>
              </a:cxn>
              <a:cxn ang="2239">
                <a:pos x="connsiteX2239" y="connsiteY2239"/>
              </a:cxn>
              <a:cxn ang="2240">
                <a:pos x="connsiteX2240" y="connsiteY2240"/>
              </a:cxn>
              <a:cxn ang="2241">
                <a:pos x="connsiteX2241" y="connsiteY2241"/>
              </a:cxn>
              <a:cxn ang="2242">
                <a:pos x="connsiteX2242" y="connsiteY2242"/>
              </a:cxn>
              <a:cxn ang="2243">
                <a:pos x="connsiteX2243" y="connsiteY2243"/>
              </a:cxn>
              <a:cxn ang="2244">
                <a:pos x="connsiteX2244" y="connsiteY2244"/>
              </a:cxn>
              <a:cxn ang="2245">
                <a:pos x="connsiteX2245" y="connsiteY2245"/>
              </a:cxn>
              <a:cxn ang="2246">
                <a:pos x="connsiteX2246" y="connsiteY2246"/>
              </a:cxn>
              <a:cxn ang="2247">
                <a:pos x="connsiteX2247" y="connsiteY2247"/>
              </a:cxn>
              <a:cxn ang="2248">
                <a:pos x="connsiteX2248" y="connsiteY2248"/>
              </a:cxn>
              <a:cxn ang="2249">
                <a:pos x="connsiteX2249" y="connsiteY2249"/>
              </a:cxn>
              <a:cxn ang="2250">
                <a:pos x="connsiteX2250" y="connsiteY2250"/>
              </a:cxn>
              <a:cxn ang="2251">
                <a:pos x="connsiteX2251" y="connsiteY2251"/>
              </a:cxn>
              <a:cxn ang="2252">
                <a:pos x="connsiteX2252" y="connsiteY2252"/>
              </a:cxn>
              <a:cxn ang="2253">
                <a:pos x="connsiteX2253" y="connsiteY2253"/>
              </a:cxn>
              <a:cxn ang="2254">
                <a:pos x="connsiteX2254" y="connsiteY2254"/>
              </a:cxn>
              <a:cxn ang="2255">
                <a:pos x="connsiteX2255" y="connsiteY2255"/>
              </a:cxn>
              <a:cxn ang="2256">
                <a:pos x="connsiteX2256" y="connsiteY2256"/>
              </a:cxn>
              <a:cxn ang="2257">
                <a:pos x="connsiteX2257" y="connsiteY2257"/>
              </a:cxn>
              <a:cxn ang="2258">
                <a:pos x="connsiteX2258" y="connsiteY2258"/>
              </a:cxn>
              <a:cxn ang="2259">
                <a:pos x="connsiteX2259" y="connsiteY2259"/>
              </a:cxn>
              <a:cxn ang="2260">
                <a:pos x="connsiteX2260" y="connsiteY2260"/>
              </a:cxn>
              <a:cxn ang="2261">
                <a:pos x="connsiteX2261" y="connsiteY2261"/>
              </a:cxn>
              <a:cxn ang="2262">
                <a:pos x="connsiteX2262" y="connsiteY2262"/>
              </a:cxn>
              <a:cxn ang="2263">
                <a:pos x="connsiteX2263" y="connsiteY2263"/>
              </a:cxn>
              <a:cxn ang="2264">
                <a:pos x="connsiteX2264" y="connsiteY2264"/>
              </a:cxn>
              <a:cxn ang="2265">
                <a:pos x="connsiteX2265" y="connsiteY2265"/>
              </a:cxn>
              <a:cxn ang="2266">
                <a:pos x="connsiteX2266" y="connsiteY2266"/>
              </a:cxn>
              <a:cxn ang="2267">
                <a:pos x="connsiteX2267" y="connsiteY2267"/>
              </a:cxn>
              <a:cxn ang="2268">
                <a:pos x="connsiteX2268" y="connsiteY2268"/>
              </a:cxn>
              <a:cxn ang="2269">
                <a:pos x="connsiteX2269" y="connsiteY2269"/>
              </a:cxn>
              <a:cxn ang="2270">
                <a:pos x="connsiteX2270" y="connsiteY2270"/>
              </a:cxn>
              <a:cxn ang="2271">
                <a:pos x="connsiteX2271" y="connsiteY2271"/>
              </a:cxn>
              <a:cxn ang="2272">
                <a:pos x="connsiteX2272" y="connsiteY2272"/>
              </a:cxn>
              <a:cxn ang="2273">
                <a:pos x="connsiteX2273" y="connsiteY2273"/>
              </a:cxn>
              <a:cxn ang="2274">
                <a:pos x="connsiteX2274" y="connsiteY2274"/>
              </a:cxn>
              <a:cxn ang="2275">
                <a:pos x="connsiteX2275" y="connsiteY2275"/>
              </a:cxn>
              <a:cxn ang="2276">
                <a:pos x="connsiteX2276" y="connsiteY2276"/>
              </a:cxn>
              <a:cxn ang="2277">
                <a:pos x="connsiteX2277" y="connsiteY2277"/>
              </a:cxn>
              <a:cxn ang="2278">
                <a:pos x="connsiteX2278" y="connsiteY2278"/>
              </a:cxn>
              <a:cxn ang="2279">
                <a:pos x="connsiteX2279" y="connsiteY2279"/>
              </a:cxn>
              <a:cxn ang="2280">
                <a:pos x="connsiteX2280" y="connsiteY2280"/>
              </a:cxn>
              <a:cxn ang="2281">
                <a:pos x="connsiteX2281" y="connsiteY2281"/>
              </a:cxn>
              <a:cxn ang="2282">
                <a:pos x="connsiteX2282" y="connsiteY2282"/>
              </a:cxn>
              <a:cxn ang="2283">
                <a:pos x="connsiteX2283" y="connsiteY2283"/>
              </a:cxn>
              <a:cxn ang="2284">
                <a:pos x="connsiteX2284" y="connsiteY2284"/>
              </a:cxn>
              <a:cxn ang="2285">
                <a:pos x="connsiteX2285" y="connsiteY2285"/>
              </a:cxn>
              <a:cxn ang="2286">
                <a:pos x="connsiteX2286" y="connsiteY2286"/>
              </a:cxn>
              <a:cxn ang="2287">
                <a:pos x="connsiteX2287" y="connsiteY2287"/>
              </a:cxn>
              <a:cxn ang="2288">
                <a:pos x="connsiteX2288" y="connsiteY2288"/>
              </a:cxn>
              <a:cxn ang="2289">
                <a:pos x="connsiteX2289" y="connsiteY2289"/>
              </a:cxn>
              <a:cxn ang="2290">
                <a:pos x="connsiteX2290" y="connsiteY2290"/>
              </a:cxn>
              <a:cxn ang="2291">
                <a:pos x="connsiteX2291" y="connsiteY2291"/>
              </a:cxn>
              <a:cxn ang="2292">
                <a:pos x="connsiteX2292" y="connsiteY2292"/>
              </a:cxn>
              <a:cxn ang="2293">
                <a:pos x="connsiteX2293" y="connsiteY2293"/>
              </a:cxn>
              <a:cxn ang="2294">
                <a:pos x="connsiteX2294" y="connsiteY2294"/>
              </a:cxn>
              <a:cxn ang="2295">
                <a:pos x="connsiteX2295" y="connsiteY2295"/>
              </a:cxn>
              <a:cxn ang="2296">
                <a:pos x="connsiteX2296" y="connsiteY2296"/>
              </a:cxn>
              <a:cxn ang="2297">
                <a:pos x="connsiteX2297" y="connsiteY2297"/>
              </a:cxn>
              <a:cxn ang="2298">
                <a:pos x="connsiteX2298" y="connsiteY2298"/>
              </a:cxn>
              <a:cxn ang="2299">
                <a:pos x="connsiteX2299" y="connsiteY2299"/>
              </a:cxn>
              <a:cxn ang="2300">
                <a:pos x="connsiteX2300" y="connsiteY2300"/>
              </a:cxn>
              <a:cxn ang="2301">
                <a:pos x="connsiteX2301" y="connsiteY2301"/>
              </a:cxn>
              <a:cxn ang="2302">
                <a:pos x="connsiteX2302" y="connsiteY2302"/>
              </a:cxn>
              <a:cxn ang="2303">
                <a:pos x="connsiteX2303" y="connsiteY2303"/>
              </a:cxn>
              <a:cxn ang="2304">
                <a:pos x="connsiteX2304" y="connsiteY2304"/>
              </a:cxn>
              <a:cxn ang="2305">
                <a:pos x="connsiteX2305" y="connsiteY2305"/>
              </a:cxn>
              <a:cxn ang="2306">
                <a:pos x="connsiteX2306" y="connsiteY2306"/>
              </a:cxn>
              <a:cxn ang="2307">
                <a:pos x="connsiteX2307" y="connsiteY2307"/>
              </a:cxn>
              <a:cxn ang="2308">
                <a:pos x="connsiteX2308" y="connsiteY2308"/>
              </a:cxn>
              <a:cxn ang="2309">
                <a:pos x="connsiteX2309" y="connsiteY2309"/>
              </a:cxn>
              <a:cxn ang="2310">
                <a:pos x="connsiteX2310" y="connsiteY2310"/>
              </a:cxn>
              <a:cxn ang="2311">
                <a:pos x="connsiteX2311" y="connsiteY2311"/>
              </a:cxn>
              <a:cxn ang="2312">
                <a:pos x="connsiteX2312" y="connsiteY2312"/>
              </a:cxn>
              <a:cxn ang="2313">
                <a:pos x="connsiteX2313" y="connsiteY2313"/>
              </a:cxn>
              <a:cxn ang="2314">
                <a:pos x="connsiteX2314" y="connsiteY2314"/>
              </a:cxn>
              <a:cxn ang="2315">
                <a:pos x="connsiteX2315" y="connsiteY2315"/>
              </a:cxn>
              <a:cxn ang="2316">
                <a:pos x="connsiteX2316" y="connsiteY2316"/>
              </a:cxn>
              <a:cxn ang="2317">
                <a:pos x="connsiteX2317" y="connsiteY2317"/>
              </a:cxn>
              <a:cxn ang="2318">
                <a:pos x="connsiteX2318" y="connsiteY2318"/>
              </a:cxn>
              <a:cxn ang="2319">
                <a:pos x="connsiteX2319" y="connsiteY2319"/>
              </a:cxn>
              <a:cxn ang="2320">
                <a:pos x="connsiteX2320" y="connsiteY2320"/>
              </a:cxn>
              <a:cxn ang="2321">
                <a:pos x="connsiteX2321" y="connsiteY2321"/>
              </a:cxn>
              <a:cxn ang="2322">
                <a:pos x="connsiteX2322" y="connsiteY2322"/>
              </a:cxn>
              <a:cxn ang="2323">
                <a:pos x="connsiteX2323" y="connsiteY2323"/>
              </a:cxn>
              <a:cxn ang="2324">
                <a:pos x="connsiteX2324" y="connsiteY2324"/>
              </a:cxn>
              <a:cxn ang="2325">
                <a:pos x="connsiteX2325" y="connsiteY2325"/>
              </a:cxn>
              <a:cxn ang="2326">
                <a:pos x="connsiteX2326" y="connsiteY2326"/>
              </a:cxn>
              <a:cxn ang="2327">
                <a:pos x="connsiteX2327" y="connsiteY2327"/>
              </a:cxn>
              <a:cxn ang="2328">
                <a:pos x="connsiteX2328" y="connsiteY2328"/>
              </a:cxn>
              <a:cxn ang="2329">
                <a:pos x="connsiteX2329" y="connsiteY2329"/>
              </a:cxn>
              <a:cxn ang="2330">
                <a:pos x="connsiteX2330" y="connsiteY2330"/>
              </a:cxn>
              <a:cxn ang="2331">
                <a:pos x="connsiteX2331" y="connsiteY2331"/>
              </a:cxn>
              <a:cxn ang="2332">
                <a:pos x="connsiteX2332" y="connsiteY2332"/>
              </a:cxn>
              <a:cxn ang="2333">
                <a:pos x="connsiteX2333" y="connsiteY2333"/>
              </a:cxn>
              <a:cxn ang="2334">
                <a:pos x="connsiteX2334" y="connsiteY2334"/>
              </a:cxn>
              <a:cxn ang="2335">
                <a:pos x="connsiteX2335" y="connsiteY2335"/>
              </a:cxn>
              <a:cxn ang="2336">
                <a:pos x="connsiteX2336" y="connsiteY2336"/>
              </a:cxn>
              <a:cxn ang="2337">
                <a:pos x="connsiteX2337" y="connsiteY2337"/>
              </a:cxn>
              <a:cxn ang="2338">
                <a:pos x="connsiteX2338" y="connsiteY2338"/>
              </a:cxn>
              <a:cxn ang="2339">
                <a:pos x="connsiteX2339" y="connsiteY2339"/>
              </a:cxn>
              <a:cxn ang="2340">
                <a:pos x="connsiteX2340" y="connsiteY2340"/>
              </a:cxn>
              <a:cxn ang="2341">
                <a:pos x="connsiteX2341" y="connsiteY2341"/>
              </a:cxn>
              <a:cxn ang="2342">
                <a:pos x="connsiteX2342" y="connsiteY2342"/>
              </a:cxn>
              <a:cxn ang="2343">
                <a:pos x="connsiteX2343" y="connsiteY2343"/>
              </a:cxn>
              <a:cxn ang="2344">
                <a:pos x="connsiteX2344" y="connsiteY2344"/>
              </a:cxn>
              <a:cxn ang="2345">
                <a:pos x="connsiteX2345" y="connsiteY2345"/>
              </a:cxn>
              <a:cxn ang="2346">
                <a:pos x="connsiteX2346" y="connsiteY2346"/>
              </a:cxn>
              <a:cxn ang="2347">
                <a:pos x="connsiteX2347" y="connsiteY2347"/>
              </a:cxn>
              <a:cxn ang="2348">
                <a:pos x="connsiteX2348" y="connsiteY2348"/>
              </a:cxn>
              <a:cxn ang="2349">
                <a:pos x="connsiteX2349" y="connsiteY2349"/>
              </a:cxn>
              <a:cxn ang="2350">
                <a:pos x="connsiteX2350" y="connsiteY2350"/>
              </a:cxn>
              <a:cxn ang="2351">
                <a:pos x="connsiteX2351" y="connsiteY2351"/>
              </a:cxn>
              <a:cxn ang="2352">
                <a:pos x="connsiteX2352" y="connsiteY2352"/>
              </a:cxn>
              <a:cxn ang="2353">
                <a:pos x="connsiteX2353" y="connsiteY2353"/>
              </a:cxn>
              <a:cxn ang="2354">
                <a:pos x="connsiteX2354" y="connsiteY2354"/>
              </a:cxn>
              <a:cxn ang="2355">
                <a:pos x="connsiteX2355" y="connsiteY2355"/>
              </a:cxn>
              <a:cxn ang="2356">
                <a:pos x="connsiteX2356" y="connsiteY2356"/>
              </a:cxn>
              <a:cxn ang="2357">
                <a:pos x="connsiteX2357" y="connsiteY2357"/>
              </a:cxn>
              <a:cxn ang="2358">
                <a:pos x="connsiteX2358" y="connsiteY2358"/>
              </a:cxn>
              <a:cxn ang="2359">
                <a:pos x="connsiteX2359" y="connsiteY2359"/>
              </a:cxn>
              <a:cxn ang="2360">
                <a:pos x="connsiteX2360" y="connsiteY2360"/>
              </a:cxn>
              <a:cxn ang="2361">
                <a:pos x="connsiteX2361" y="connsiteY2361"/>
              </a:cxn>
              <a:cxn ang="2362">
                <a:pos x="connsiteX2362" y="connsiteY2362"/>
              </a:cxn>
              <a:cxn ang="2363">
                <a:pos x="connsiteX2363" y="connsiteY2363"/>
              </a:cxn>
              <a:cxn ang="2364">
                <a:pos x="connsiteX2364" y="connsiteY2364"/>
              </a:cxn>
              <a:cxn ang="2365">
                <a:pos x="connsiteX2365" y="connsiteY2365"/>
              </a:cxn>
              <a:cxn ang="2366">
                <a:pos x="connsiteX2366" y="connsiteY2366"/>
              </a:cxn>
              <a:cxn ang="2367">
                <a:pos x="connsiteX2367" y="connsiteY2367"/>
              </a:cxn>
              <a:cxn ang="2368">
                <a:pos x="connsiteX2368" y="connsiteY2368"/>
              </a:cxn>
              <a:cxn ang="2369">
                <a:pos x="connsiteX2369" y="connsiteY2369"/>
              </a:cxn>
              <a:cxn ang="2370">
                <a:pos x="connsiteX2370" y="connsiteY2370"/>
              </a:cxn>
              <a:cxn ang="2371">
                <a:pos x="connsiteX2371" y="connsiteY2371"/>
              </a:cxn>
              <a:cxn ang="2372">
                <a:pos x="connsiteX2372" y="connsiteY2372"/>
              </a:cxn>
              <a:cxn ang="2373">
                <a:pos x="connsiteX2373" y="connsiteY2373"/>
              </a:cxn>
              <a:cxn ang="2374">
                <a:pos x="connsiteX2374" y="connsiteY2374"/>
              </a:cxn>
              <a:cxn ang="2375">
                <a:pos x="connsiteX2375" y="connsiteY2375"/>
              </a:cxn>
              <a:cxn ang="2376">
                <a:pos x="connsiteX2376" y="connsiteY2376"/>
              </a:cxn>
              <a:cxn ang="2377">
                <a:pos x="connsiteX2377" y="connsiteY2377"/>
              </a:cxn>
              <a:cxn ang="2378">
                <a:pos x="connsiteX2378" y="connsiteY2378"/>
              </a:cxn>
              <a:cxn ang="2379">
                <a:pos x="connsiteX2379" y="connsiteY2379"/>
              </a:cxn>
              <a:cxn ang="2380">
                <a:pos x="connsiteX2380" y="connsiteY2380"/>
              </a:cxn>
              <a:cxn ang="2381">
                <a:pos x="connsiteX2381" y="connsiteY2381"/>
              </a:cxn>
              <a:cxn ang="2382">
                <a:pos x="connsiteX2382" y="connsiteY2382"/>
              </a:cxn>
              <a:cxn ang="2383">
                <a:pos x="connsiteX2383" y="connsiteY2383"/>
              </a:cxn>
              <a:cxn ang="2384">
                <a:pos x="connsiteX2384" y="connsiteY2384"/>
              </a:cxn>
              <a:cxn ang="2385">
                <a:pos x="connsiteX2385" y="connsiteY2385"/>
              </a:cxn>
              <a:cxn ang="2386">
                <a:pos x="connsiteX2386" y="connsiteY2386"/>
              </a:cxn>
              <a:cxn ang="2387">
                <a:pos x="connsiteX2387" y="connsiteY2387"/>
              </a:cxn>
              <a:cxn ang="2388">
                <a:pos x="connsiteX2388" y="connsiteY2388"/>
              </a:cxn>
              <a:cxn ang="2389">
                <a:pos x="connsiteX2389" y="connsiteY2389"/>
              </a:cxn>
              <a:cxn ang="2390">
                <a:pos x="connsiteX2390" y="connsiteY2390"/>
              </a:cxn>
              <a:cxn ang="2391">
                <a:pos x="connsiteX2391" y="connsiteY2391"/>
              </a:cxn>
              <a:cxn ang="2392">
                <a:pos x="connsiteX2392" y="connsiteY2392"/>
              </a:cxn>
              <a:cxn ang="2393">
                <a:pos x="connsiteX2393" y="connsiteY2393"/>
              </a:cxn>
              <a:cxn ang="2394">
                <a:pos x="connsiteX2394" y="connsiteY2394"/>
              </a:cxn>
              <a:cxn ang="2395">
                <a:pos x="connsiteX2395" y="connsiteY2395"/>
              </a:cxn>
              <a:cxn ang="2396">
                <a:pos x="connsiteX2396" y="connsiteY2396"/>
              </a:cxn>
              <a:cxn ang="2397">
                <a:pos x="connsiteX2397" y="connsiteY2397"/>
              </a:cxn>
              <a:cxn ang="2398">
                <a:pos x="connsiteX2398" y="connsiteY2398"/>
              </a:cxn>
              <a:cxn ang="2399">
                <a:pos x="connsiteX2399" y="connsiteY2399"/>
              </a:cxn>
              <a:cxn ang="2400">
                <a:pos x="connsiteX2400" y="connsiteY2400"/>
              </a:cxn>
              <a:cxn ang="2401">
                <a:pos x="connsiteX2401" y="connsiteY2401"/>
              </a:cxn>
              <a:cxn ang="2402">
                <a:pos x="connsiteX2402" y="connsiteY2402"/>
              </a:cxn>
              <a:cxn ang="2403">
                <a:pos x="connsiteX2403" y="connsiteY2403"/>
              </a:cxn>
              <a:cxn ang="2404">
                <a:pos x="connsiteX2404" y="connsiteY2404"/>
              </a:cxn>
              <a:cxn ang="2405">
                <a:pos x="connsiteX2405" y="connsiteY2405"/>
              </a:cxn>
              <a:cxn ang="2406">
                <a:pos x="connsiteX2406" y="connsiteY2406"/>
              </a:cxn>
              <a:cxn ang="2407">
                <a:pos x="connsiteX2407" y="connsiteY2407"/>
              </a:cxn>
              <a:cxn ang="2408">
                <a:pos x="connsiteX2408" y="connsiteY2408"/>
              </a:cxn>
              <a:cxn ang="2409">
                <a:pos x="connsiteX2409" y="connsiteY2409"/>
              </a:cxn>
              <a:cxn ang="2410">
                <a:pos x="connsiteX2410" y="connsiteY2410"/>
              </a:cxn>
              <a:cxn ang="2411">
                <a:pos x="connsiteX2411" y="connsiteY2411"/>
              </a:cxn>
              <a:cxn ang="2412">
                <a:pos x="connsiteX2412" y="connsiteY2412"/>
              </a:cxn>
              <a:cxn ang="2413">
                <a:pos x="connsiteX2413" y="connsiteY2413"/>
              </a:cxn>
              <a:cxn ang="2414">
                <a:pos x="connsiteX2414" y="connsiteY2414"/>
              </a:cxn>
              <a:cxn ang="2415">
                <a:pos x="connsiteX2415" y="connsiteY2415"/>
              </a:cxn>
              <a:cxn ang="2416">
                <a:pos x="connsiteX2416" y="connsiteY2416"/>
              </a:cxn>
              <a:cxn ang="2417">
                <a:pos x="connsiteX2417" y="connsiteY2417"/>
              </a:cxn>
              <a:cxn ang="2418">
                <a:pos x="connsiteX2418" y="connsiteY2418"/>
              </a:cxn>
              <a:cxn ang="2419">
                <a:pos x="connsiteX2419" y="connsiteY2419"/>
              </a:cxn>
              <a:cxn ang="2420">
                <a:pos x="connsiteX2420" y="connsiteY2420"/>
              </a:cxn>
              <a:cxn ang="2421">
                <a:pos x="connsiteX2421" y="connsiteY2421"/>
              </a:cxn>
              <a:cxn ang="2422">
                <a:pos x="connsiteX2422" y="connsiteY2422"/>
              </a:cxn>
              <a:cxn ang="2423">
                <a:pos x="connsiteX2423" y="connsiteY2423"/>
              </a:cxn>
              <a:cxn ang="2424">
                <a:pos x="connsiteX2424" y="connsiteY2424"/>
              </a:cxn>
              <a:cxn ang="2425">
                <a:pos x="connsiteX2425" y="connsiteY2425"/>
              </a:cxn>
              <a:cxn ang="2426">
                <a:pos x="connsiteX2426" y="connsiteY2426"/>
              </a:cxn>
              <a:cxn ang="2427">
                <a:pos x="connsiteX2427" y="connsiteY2427"/>
              </a:cxn>
              <a:cxn ang="2428">
                <a:pos x="connsiteX2428" y="connsiteY2428"/>
              </a:cxn>
              <a:cxn ang="2429">
                <a:pos x="connsiteX2429" y="connsiteY2429"/>
              </a:cxn>
              <a:cxn ang="2430">
                <a:pos x="connsiteX2430" y="connsiteY2430"/>
              </a:cxn>
              <a:cxn ang="2431">
                <a:pos x="connsiteX2431" y="connsiteY2431"/>
              </a:cxn>
              <a:cxn ang="2432">
                <a:pos x="connsiteX2432" y="connsiteY2432"/>
              </a:cxn>
              <a:cxn ang="2433">
                <a:pos x="connsiteX2433" y="connsiteY2433"/>
              </a:cxn>
              <a:cxn ang="2434">
                <a:pos x="connsiteX2434" y="connsiteY2434"/>
              </a:cxn>
              <a:cxn ang="2435">
                <a:pos x="connsiteX2435" y="connsiteY2435"/>
              </a:cxn>
              <a:cxn ang="2436">
                <a:pos x="connsiteX2436" y="connsiteY2436"/>
              </a:cxn>
              <a:cxn ang="2437">
                <a:pos x="connsiteX2437" y="connsiteY2437"/>
              </a:cxn>
              <a:cxn ang="2438">
                <a:pos x="connsiteX2438" y="connsiteY2438"/>
              </a:cxn>
              <a:cxn ang="2439">
                <a:pos x="connsiteX2439" y="connsiteY2439"/>
              </a:cxn>
              <a:cxn ang="2440">
                <a:pos x="connsiteX2440" y="connsiteY2440"/>
              </a:cxn>
              <a:cxn ang="2441">
                <a:pos x="connsiteX2441" y="connsiteY2441"/>
              </a:cxn>
              <a:cxn ang="2442">
                <a:pos x="connsiteX2442" y="connsiteY2442"/>
              </a:cxn>
              <a:cxn ang="2443">
                <a:pos x="connsiteX2443" y="connsiteY2443"/>
              </a:cxn>
              <a:cxn ang="2444">
                <a:pos x="connsiteX2444" y="connsiteY2444"/>
              </a:cxn>
              <a:cxn ang="2445">
                <a:pos x="connsiteX2445" y="connsiteY2445"/>
              </a:cxn>
              <a:cxn ang="2446">
                <a:pos x="connsiteX2446" y="connsiteY2446"/>
              </a:cxn>
              <a:cxn ang="2447">
                <a:pos x="connsiteX2447" y="connsiteY2447"/>
              </a:cxn>
              <a:cxn ang="2448">
                <a:pos x="connsiteX2448" y="connsiteY2448"/>
              </a:cxn>
              <a:cxn ang="2449">
                <a:pos x="connsiteX2449" y="connsiteY2449"/>
              </a:cxn>
              <a:cxn ang="2450">
                <a:pos x="connsiteX2450" y="connsiteY2450"/>
              </a:cxn>
              <a:cxn ang="2451">
                <a:pos x="connsiteX2451" y="connsiteY2451"/>
              </a:cxn>
              <a:cxn ang="2452">
                <a:pos x="connsiteX2452" y="connsiteY2452"/>
              </a:cxn>
              <a:cxn ang="2453">
                <a:pos x="connsiteX2453" y="connsiteY2453"/>
              </a:cxn>
              <a:cxn ang="2454">
                <a:pos x="connsiteX2454" y="connsiteY2454"/>
              </a:cxn>
              <a:cxn ang="2455">
                <a:pos x="connsiteX2455" y="connsiteY2455"/>
              </a:cxn>
              <a:cxn ang="2456">
                <a:pos x="connsiteX2456" y="connsiteY2456"/>
              </a:cxn>
              <a:cxn ang="2457">
                <a:pos x="connsiteX2457" y="connsiteY2457"/>
              </a:cxn>
              <a:cxn ang="2458">
                <a:pos x="connsiteX2458" y="connsiteY2458"/>
              </a:cxn>
              <a:cxn ang="2459">
                <a:pos x="connsiteX2459" y="connsiteY2459"/>
              </a:cxn>
              <a:cxn ang="2460">
                <a:pos x="connsiteX2460" y="connsiteY2460"/>
              </a:cxn>
              <a:cxn ang="2461">
                <a:pos x="connsiteX2461" y="connsiteY2461"/>
              </a:cxn>
              <a:cxn ang="2462">
                <a:pos x="connsiteX2462" y="connsiteY2462"/>
              </a:cxn>
              <a:cxn ang="2463">
                <a:pos x="connsiteX2463" y="connsiteY2463"/>
              </a:cxn>
              <a:cxn ang="2464">
                <a:pos x="connsiteX2464" y="connsiteY2464"/>
              </a:cxn>
              <a:cxn ang="2465">
                <a:pos x="connsiteX2465" y="connsiteY2465"/>
              </a:cxn>
              <a:cxn ang="2466">
                <a:pos x="connsiteX2466" y="connsiteY2466"/>
              </a:cxn>
              <a:cxn ang="2467">
                <a:pos x="connsiteX2467" y="connsiteY2467"/>
              </a:cxn>
              <a:cxn ang="2468">
                <a:pos x="connsiteX2468" y="connsiteY2468"/>
              </a:cxn>
              <a:cxn ang="2469">
                <a:pos x="connsiteX2469" y="connsiteY2469"/>
              </a:cxn>
              <a:cxn ang="2470">
                <a:pos x="connsiteX2470" y="connsiteY2470"/>
              </a:cxn>
              <a:cxn ang="2471">
                <a:pos x="connsiteX2471" y="connsiteY2471"/>
              </a:cxn>
              <a:cxn ang="2472">
                <a:pos x="connsiteX2472" y="connsiteY2472"/>
              </a:cxn>
              <a:cxn ang="2473">
                <a:pos x="connsiteX2473" y="connsiteY2473"/>
              </a:cxn>
              <a:cxn ang="2474">
                <a:pos x="connsiteX2474" y="connsiteY2474"/>
              </a:cxn>
              <a:cxn ang="2475">
                <a:pos x="connsiteX2475" y="connsiteY2475"/>
              </a:cxn>
              <a:cxn ang="2476">
                <a:pos x="connsiteX2476" y="connsiteY2476"/>
              </a:cxn>
              <a:cxn ang="2477">
                <a:pos x="connsiteX2477" y="connsiteY2477"/>
              </a:cxn>
              <a:cxn ang="2478">
                <a:pos x="connsiteX2478" y="connsiteY2478"/>
              </a:cxn>
              <a:cxn ang="2479">
                <a:pos x="connsiteX2479" y="connsiteY2479"/>
              </a:cxn>
              <a:cxn ang="2480">
                <a:pos x="connsiteX2480" y="connsiteY2480"/>
              </a:cxn>
              <a:cxn ang="2481">
                <a:pos x="connsiteX2481" y="connsiteY2481"/>
              </a:cxn>
              <a:cxn ang="2482">
                <a:pos x="connsiteX2482" y="connsiteY2482"/>
              </a:cxn>
              <a:cxn ang="2483">
                <a:pos x="connsiteX2483" y="connsiteY2483"/>
              </a:cxn>
              <a:cxn ang="2484">
                <a:pos x="connsiteX2484" y="connsiteY2484"/>
              </a:cxn>
              <a:cxn ang="2485">
                <a:pos x="connsiteX2485" y="connsiteY2485"/>
              </a:cxn>
              <a:cxn ang="2486">
                <a:pos x="connsiteX2486" y="connsiteY2486"/>
              </a:cxn>
              <a:cxn ang="2487">
                <a:pos x="connsiteX2487" y="connsiteY2487"/>
              </a:cxn>
              <a:cxn ang="2488">
                <a:pos x="connsiteX2488" y="connsiteY2488"/>
              </a:cxn>
              <a:cxn ang="2489">
                <a:pos x="connsiteX2489" y="connsiteY2489"/>
              </a:cxn>
              <a:cxn ang="2490">
                <a:pos x="connsiteX2490" y="connsiteY2490"/>
              </a:cxn>
              <a:cxn ang="2491">
                <a:pos x="connsiteX2491" y="connsiteY2491"/>
              </a:cxn>
              <a:cxn ang="2492">
                <a:pos x="connsiteX2492" y="connsiteY2492"/>
              </a:cxn>
              <a:cxn ang="2493">
                <a:pos x="connsiteX2493" y="connsiteY2493"/>
              </a:cxn>
              <a:cxn ang="2494">
                <a:pos x="connsiteX2494" y="connsiteY2494"/>
              </a:cxn>
              <a:cxn ang="2495">
                <a:pos x="connsiteX2495" y="connsiteY2495"/>
              </a:cxn>
              <a:cxn ang="2496">
                <a:pos x="connsiteX2496" y="connsiteY2496"/>
              </a:cxn>
              <a:cxn ang="2497">
                <a:pos x="connsiteX2497" y="connsiteY2497"/>
              </a:cxn>
              <a:cxn ang="2498">
                <a:pos x="connsiteX2498" y="connsiteY2498"/>
              </a:cxn>
              <a:cxn ang="2499">
                <a:pos x="connsiteX2499" y="connsiteY2499"/>
              </a:cxn>
              <a:cxn ang="2500">
                <a:pos x="connsiteX2500" y="connsiteY2500"/>
              </a:cxn>
              <a:cxn ang="2501">
                <a:pos x="connsiteX2501" y="connsiteY2501"/>
              </a:cxn>
              <a:cxn ang="2502">
                <a:pos x="connsiteX2502" y="connsiteY2502"/>
              </a:cxn>
              <a:cxn ang="2503">
                <a:pos x="connsiteX2503" y="connsiteY2503"/>
              </a:cxn>
              <a:cxn ang="2504">
                <a:pos x="connsiteX2504" y="connsiteY2504"/>
              </a:cxn>
              <a:cxn ang="2505">
                <a:pos x="connsiteX2505" y="connsiteY2505"/>
              </a:cxn>
              <a:cxn ang="2506">
                <a:pos x="connsiteX2506" y="connsiteY2506"/>
              </a:cxn>
              <a:cxn ang="2507">
                <a:pos x="connsiteX2507" y="connsiteY2507"/>
              </a:cxn>
              <a:cxn ang="2508">
                <a:pos x="connsiteX2508" y="connsiteY2508"/>
              </a:cxn>
              <a:cxn ang="2509">
                <a:pos x="connsiteX2509" y="connsiteY2509"/>
              </a:cxn>
              <a:cxn ang="2510">
                <a:pos x="connsiteX2510" y="connsiteY2510"/>
              </a:cxn>
              <a:cxn ang="2511">
                <a:pos x="connsiteX2511" y="connsiteY2511"/>
              </a:cxn>
              <a:cxn ang="2512">
                <a:pos x="connsiteX2512" y="connsiteY2512"/>
              </a:cxn>
              <a:cxn ang="2513">
                <a:pos x="connsiteX2513" y="connsiteY2513"/>
              </a:cxn>
              <a:cxn ang="2514">
                <a:pos x="connsiteX2514" y="connsiteY2514"/>
              </a:cxn>
              <a:cxn ang="2515">
                <a:pos x="connsiteX2515" y="connsiteY2515"/>
              </a:cxn>
              <a:cxn ang="2516">
                <a:pos x="connsiteX2516" y="connsiteY2516"/>
              </a:cxn>
              <a:cxn ang="2517">
                <a:pos x="connsiteX2517" y="connsiteY2517"/>
              </a:cxn>
              <a:cxn ang="2518">
                <a:pos x="connsiteX2518" y="connsiteY2518"/>
              </a:cxn>
              <a:cxn ang="2519">
                <a:pos x="connsiteX2519" y="connsiteY2519"/>
              </a:cxn>
              <a:cxn ang="2520">
                <a:pos x="connsiteX2520" y="connsiteY2520"/>
              </a:cxn>
              <a:cxn ang="2521">
                <a:pos x="connsiteX2521" y="connsiteY2521"/>
              </a:cxn>
              <a:cxn ang="2522">
                <a:pos x="connsiteX2522" y="connsiteY2522"/>
              </a:cxn>
              <a:cxn ang="2523">
                <a:pos x="connsiteX2523" y="connsiteY2523"/>
              </a:cxn>
              <a:cxn ang="2524">
                <a:pos x="connsiteX2524" y="connsiteY2524"/>
              </a:cxn>
              <a:cxn ang="2525">
                <a:pos x="connsiteX2525" y="connsiteY2525"/>
              </a:cxn>
              <a:cxn ang="2526">
                <a:pos x="connsiteX2526" y="connsiteY2526"/>
              </a:cxn>
              <a:cxn ang="2527">
                <a:pos x="connsiteX2527" y="connsiteY2527"/>
              </a:cxn>
              <a:cxn ang="2528">
                <a:pos x="connsiteX2528" y="connsiteY2528"/>
              </a:cxn>
              <a:cxn ang="2529">
                <a:pos x="connsiteX2529" y="connsiteY2529"/>
              </a:cxn>
              <a:cxn ang="2530">
                <a:pos x="connsiteX2530" y="connsiteY2530"/>
              </a:cxn>
              <a:cxn ang="2531">
                <a:pos x="connsiteX2531" y="connsiteY2531"/>
              </a:cxn>
              <a:cxn ang="2532">
                <a:pos x="connsiteX2532" y="connsiteY2532"/>
              </a:cxn>
              <a:cxn ang="2533">
                <a:pos x="connsiteX2533" y="connsiteY2533"/>
              </a:cxn>
              <a:cxn ang="2534">
                <a:pos x="connsiteX2534" y="connsiteY2534"/>
              </a:cxn>
              <a:cxn ang="2535">
                <a:pos x="connsiteX2535" y="connsiteY2535"/>
              </a:cxn>
              <a:cxn ang="2536">
                <a:pos x="connsiteX2536" y="connsiteY2536"/>
              </a:cxn>
              <a:cxn ang="2537">
                <a:pos x="connsiteX2537" y="connsiteY2537"/>
              </a:cxn>
              <a:cxn ang="2538">
                <a:pos x="connsiteX2538" y="connsiteY2538"/>
              </a:cxn>
              <a:cxn ang="2539">
                <a:pos x="connsiteX2539" y="connsiteY2539"/>
              </a:cxn>
              <a:cxn ang="2540">
                <a:pos x="connsiteX2540" y="connsiteY2540"/>
              </a:cxn>
              <a:cxn ang="2541">
                <a:pos x="connsiteX2541" y="connsiteY2541"/>
              </a:cxn>
              <a:cxn ang="2542">
                <a:pos x="connsiteX2542" y="connsiteY2542"/>
              </a:cxn>
              <a:cxn ang="2543">
                <a:pos x="connsiteX2543" y="connsiteY2543"/>
              </a:cxn>
              <a:cxn ang="2544">
                <a:pos x="connsiteX2544" y="connsiteY2544"/>
              </a:cxn>
              <a:cxn ang="2545">
                <a:pos x="connsiteX2545" y="connsiteY2545"/>
              </a:cxn>
              <a:cxn ang="2546">
                <a:pos x="connsiteX2546" y="connsiteY2546"/>
              </a:cxn>
              <a:cxn ang="2547">
                <a:pos x="connsiteX2547" y="connsiteY2547"/>
              </a:cxn>
              <a:cxn ang="2548">
                <a:pos x="connsiteX2548" y="connsiteY2548"/>
              </a:cxn>
              <a:cxn ang="2549">
                <a:pos x="connsiteX2549" y="connsiteY2549"/>
              </a:cxn>
              <a:cxn ang="2550">
                <a:pos x="connsiteX2550" y="connsiteY2550"/>
              </a:cxn>
              <a:cxn ang="2551">
                <a:pos x="connsiteX2551" y="connsiteY2551"/>
              </a:cxn>
              <a:cxn ang="2552">
                <a:pos x="connsiteX2552" y="connsiteY2552"/>
              </a:cxn>
              <a:cxn ang="2553">
                <a:pos x="connsiteX2553" y="connsiteY2553"/>
              </a:cxn>
              <a:cxn ang="2554">
                <a:pos x="connsiteX2554" y="connsiteY2554"/>
              </a:cxn>
              <a:cxn ang="2555">
                <a:pos x="connsiteX2555" y="connsiteY2555"/>
              </a:cxn>
              <a:cxn ang="2556">
                <a:pos x="connsiteX2556" y="connsiteY2556"/>
              </a:cxn>
              <a:cxn ang="2557">
                <a:pos x="connsiteX2557" y="connsiteY2557"/>
              </a:cxn>
              <a:cxn ang="2558">
                <a:pos x="connsiteX2558" y="connsiteY2558"/>
              </a:cxn>
              <a:cxn ang="2559">
                <a:pos x="connsiteX2559" y="connsiteY2559"/>
              </a:cxn>
              <a:cxn ang="2560">
                <a:pos x="connsiteX2560" y="connsiteY2560"/>
              </a:cxn>
              <a:cxn ang="2561">
                <a:pos x="connsiteX2561" y="connsiteY2561"/>
              </a:cxn>
              <a:cxn ang="2562">
                <a:pos x="connsiteX2562" y="connsiteY2562"/>
              </a:cxn>
              <a:cxn ang="2563">
                <a:pos x="connsiteX2563" y="connsiteY2563"/>
              </a:cxn>
              <a:cxn ang="2564">
                <a:pos x="connsiteX2564" y="connsiteY2564"/>
              </a:cxn>
              <a:cxn ang="2565">
                <a:pos x="connsiteX2565" y="connsiteY2565"/>
              </a:cxn>
              <a:cxn ang="2566">
                <a:pos x="connsiteX2566" y="connsiteY2566"/>
              </a:cxn>
              <a:cxn ang="2567">
                <a:pos x="connsiteX2567" y="connsiteY2567"/>
              </a:cxn>
              <a:cxn ang="2568">
                <a:pos x="connsiteX2568" y="connsiteY2568"/>
              </a:cxn>
              <a:cxn ang="2569">
                <a:pos x="connsiteX2569" y="connsiteY2569"/>
              </a:cxn>
              <a:cxn ang="2570">
                <a:pos x="connsiteX2570" y="connsiteY2570"/>
              </a:cxn>
              <a:cxn ang="2571">
                <a:pos x="connsiteX2571" y="connsiteY2571"/>
              </a:cxn>
              <a:cxn ang="2572">
                <a:pos x="connsiteX2572" y="connsiteY2572"/>
              </a:cxn>
              <a:cxn ang="2573">
                <a:pos x="connsiteX2573" y="connsiteY2573"/>
              </a:cxn>
              <a:cxn ang="2574">
                <a:pos x="connsiteX2574" y="connsiteY2574"/>
              </a:cxn>
              <a:cxn ang="2575">
                <a:pos x="connsiteX2575" y="connsiteY2575"/>
              </a:cxn>
              <a:cxn ang="2576">
                <a:pos x="connsiteX2576" y="connsiteY2576"/>
              </a:cxn>
              <a:cxn ang="2577">
                <a:pos x="connsiteX2577" y="connsiteY2577"/>
              </a:cxn>
              <a:cxn ang="2578">
                <a:pos x="connsiteX2578" y="connsiteY2578"/>
              </a:cxn>
              <a:cxn ang="2579">
                <a:pos x="connsiteX2579" y="connsiteY2579"/>
              </a:cxn>
              <a:cxn ang="2580">
                <a:pos x="connsiteX2580" y="connsiteY2580"/>
              </a:cxn>
              <a:cxn ang="2581">
                <a:pos x="connsiteX2581" y="connsiteY2581"/>
              </a:cxn>
              <a:cxn ang="2582">
                <a:pos x="connsiteX2582" y="connsiteY2582"/>
              </a:cxn>
              <a:cxn ang="2583">
                <a:pos x="connsiteX2583" y="connsiteY2583"/>
              </a:cxn>
              <a:cxn ang="2584">
                <a:pos x="connsiteX2584" y="connsiteY2584"/>
              </a:cxn>
              <a:cxn ang="2585">
                <a:pos x="connsiteX2585" y="connsiteY2585"/>
              </a:cxn>
              <a:cxn ang="2586">
                <a:pos x="connsiteX2586" y="connsiteY2586"/>
              </a:cxn>
              <a:cxn ang="2587">
                <a:pos x="connsiteX2587" y="connsiteY2587"/>
              </a:cxn>
              <a:cxn ang="2588">
                <a:pos x="connsiteX2588" y="connsiteY2588"/>
              </a:cxn>
              <a:cxn ang="2589">
                <a:pos x="connsiteX2589" y="connsiteY2589"/>
              </a:cxn>
              <a:cxn ang="2590">
                <a:pos x="connsiteX2590" y="connsiteY2590"/>
              </a:cxn>
              <a:cxn ang="2591">
                <a:pos x="connsiteX2591" y="connsiteY2591"/>
              </a:cxn>
              <a:cxn ang="2592">
                <a:pos x="connsiteX2592" y="connsiteY2592"/>
              </a:cxn>
              <a:cxn ang="2593">
                <a:pos x="connsiteX2593" y="connsiteY2593"/>
              </a:cxn>
              <a:cxn ang="2594">
                <a:pos x="connsiteX2594" y="connsiteY2594"/>
              </a:cxn>
              <a:cxn ang="2595">
                <a:pos x="connsiteX2595" y="connsiteY2595"/>
              </a:cxn>
              <a:cxn ang="2596">
                <a:pos x="connsiteX2596" y="connsiteY2596"/>
              </a:cxn>
              <a:cxn ang="2597">
                <a:pos x="connsiteX2597" y="connsiteY2597"/>
              </a:cxn>
              <a:cxn ang="2598">
                <a:pos x="connsiteX2598" y="connsiteY2598"/>
              </a:cxn>
              <a:cxn ang="2599">
                <a:pos x="connsiteX2599" y="connsiteY2599"/>
              </a:cxn>
              <a:cxn ang="2600">
                <a:pos x="connsiteX2600" y="connsiteY2600"/>
              </a:cxn>
              <a:cxn ang="2601">
                <a:pos x="connsiteX2601" y="connsiteY2601"/>
              </a:cxn>
              <a:cxn ang="2602">
                <a:pos x="connsiteX2602" y="connsiteY2602"/>
              </a:cxn>
              <a:cxn ang="2603">
                <a:pos x="connsiteX2603" y="connsiteY2603"/>
              </a:cxn>
              <a:cxn ang="2604">
                <a:pos x="connsiteX2604" y="connsiteY2604"/>
              </a:cxn>
              <a:cxn ang="2605">
                <a:pos x="connsiteX2605" y="connsiteY2605"/>
              </a:cxn>
              <a:cxn ang="2606">
                <a:pos x="connsiteX2606" y="connsiteY2606"/>
              </a:cxn>
              <a:cxn ang="2607">
                <a:pos x="connsiteX2607" y="connsiteY2607"/>
              </a:cxn>
              <a:cxn ang="2608">
                <a:pos x="connsiteX2608" y="connsiteY2608"/>
              </a:cxn>
              <a:cxn ang="2609">
                <a:pos x="connsiteX2609" y="connsiteY2609"/>
              </a:cxn>
              <a:cxn ang="2610">
                <a:pos x="connsiteX2610" y="connsiteY2610"/>
              </a:cxn>
              <a:cxn ang="2611">
                <a:pos x="connsiteX2611" y="connsiteY2611"/>
              </a:cxn>
              <a:cxn ang="2612">
                <a:pos x="connsiteX2612" y="connsiteY2612"/>
              </a:cxn>
              <a:cxn ang="2613">
                <a:pos x="connsiteX2613" y="connsiteY2613"/>
              </a:cxn>
              <a:cxn ang="2614">
                <a:pos x="connsiteX2614" y="connsiteY2614"/>
              </a:cxn>
              <a:cxn ang="2615">
                <a:pos x="connsiteX2615" y="connsiteY2615"/>
              </a:cxn>
              <a:cxn ang="2616">
                <a:pos x="connsiteX2616" y="connsiteY2616"/>
              </a:cxn>
              <a:cxn ang="2617">
                <a:pos x="connsiteX2617" y="connsiteY2617"/>
              </a:cxn>
              <a:cxn ang="2618">
                <a:pos x="connsiteX2618" y="connsiteY2618"/>
              </a:cxn>
              <a:cxn ang="2619">
                <a:pos x="connsiteX2619" y="connsiteY2619"/>
              </a:cxn>
              <a:cxn ang="2620">
                <a:pos x="connsiteX2620" y="connsiteY2620"/>
              </a:cxn>
              <a:cxn ang="2621">
                <a:pos x="connsiteX2621" y="connsiteY2621"/>
              </a:cxn>
              <a:cxn ang="2622">
                <a:pos x="connsiteX2622" y="connsiteY2622"/>
              </a:cxn>
              <a:cxn ang="2623">
                <a:pos x="connsiteX2623" y="connsiteY2623"/>
              </a:cxn>
              <a:cxn ang="2624">
                <a:pos x="connsiteX2624" y="connsiteY2624"/>
              </a:cxn>
              <a:cxn ang="2625">
                <a:pos x="connsiteX2625" y="connsiteY2625"/>
              </a:cxn>
              <a:cxn ang="2626">
                <a:pos x="connsiteX2626" y="connsiteY2626"/>
              </a:cxn>
              <a:cxn ang="2627">
                <a:pos x="connsiteX2627" y="connsiteY2627"/>
              </a:cxn>
              <a:cxn ang="2628">
                <a:pos x="connsiteX2628" y="connsiteY2628"/>
              </a:cxn>
              <a:cxn ang="2629">
                <a:pos x="connsiteX2629" y="connsiteY2629"/>
              </a:cxn>
              <a:cxn ang="2630">
                <a:pos x="connsiteX2630" y="connsiteY2630"/>
              </a:cxn>
              <a:cxn ang="2631">
                <a:pos x="connsiteX2631" y="connsiteY2631"/>
              </a:cxn>
              <a:cxn ang="2632">
                <a:pos x="connsiteX2632" y="connsiteY2632"/>
              </a:cxn>
              <a:cxn ang="2633">
                <a:pos x="connsiteX2633" y="connsiteY2633"/>
              </a:cxn>
              <a:cxn ang="2634">
                <a:pos x="connsiteX2634" y="connsiteY2634"/>
              </a:cxn>
              <a:cxn ang="2635">
                <a:pos x="connsiteX2635" y="connsiteY2635"/>
              </a:cxn>
              <a:cxn ang="2636">
                <a:pos x="connsiteX2636" y="connsiteY2636"/>
              </a:cxn>
              <a:cxn ang="2637">
                <a:pos x="connsiteX2637" y="connsiteY2637"/>
              </a:cxn>
              <a:cxn ang="2638">
                <a:pos x="connsiteX2638" y="connsiteY2638"/>
              </a:cxn>
              <a:cxn ang="2639">
                <a:pos x="connsiteX2639" y="connsiteY2639"/>
              </a:cxn>
              <a:cxn ang="2640">
                <a:pos x="connsiteX2640" y="connsiteY2640"/>
              </a:cxn>
              <a:cxn ang="2641">
                <a:pos x="connsiteX2641" y="connsiteY2641"/>
              </a:cxn>
              <a:cxn ang="2642">
                <a:pos x="connsiteX2642" y="connsiteY2642"/>
              </a:cxn>
              <a:cxn ang="2643">
                <a:pos x="connsiteX2643" y="connsiteY2643"/>
              </a:cxn>
              <a:cxn ang="2644">
                <a:pos x="connsiteX2644" y="connsiteY2644"/>
              </a:cxn>
            </a:cxnLst>
            <a:rect l="l" t="t" r="r" b="b"/>
            <a:pathLst>
              <a:path w="1179868" h="838276">
                <a:moveTo>
                  <a:pt x="1175334" y="621195"/>
                </a:moveTo>
                <a:lnTo>
                  <a:pt x="1177848" y="623011"/>
                </a:lnTo>
                <a:lnTo>
                  <a:pt x="1179360" y="624827"/>
                </a:lnTo>
                <a:lnTo>
                  <a:pt x="1177099" y="627672"/>
                </a:lnTo>
                <a:lnTo>
                  <a:pt x="1174330" y="631291"/>
                </a:lnTo>
                <a:lnTo>
                  <a:pt x="1169797" y="634403"/>
                </a:lnTo>
                <a:lnTo>
                  <a:pt x="1165771" y="639584"/>
                </a:lnTo>
                <a:lnTo>
                  <a:pt x="1163002" y="639851"/>
                </a:lnTo>
                <a:lnTo>
                  <a:pt x="1162240" y="641146"/>
                </a:lnTo>
                <a:lnTo>
                  <a:pt x="1158468" y="641146"/>
                </a:lnTo>
                <a:lnTo>
                  <a:pt x="1152677" y="640879"/>
                </a:lnTo>
                <a:lnTo>
                  <a:pt x="1149146" y="642696"/>
                </a:lnTo>
                <a:lnTo>
                  <a:pt x="1141348" y="644245"/>
                </a:lnTo>
                <a:lnTo>
                  <a:pt x="1138326" y="646582"/>
                </a:lnTo>
                <a:lnTo>
                  <a:pt x="1135557" y="650722"/>
                </a:lnTo>
                <a:lnTo>
                  <a:pt x="1134287" y="650468"/>
                </a:lnTo>
                <a:lnTo>
                  <a:pt x="1131277" y="655650"/>
                </a:lnTo>
                <a:lnTo>
                  <a:pt x="1126985" y="661606"/>
                </a:lnTo>
                <a:lnTo>
                  <a:pt x="1124216" y="663155"/>
                </a:lnTo>
                <a:lnTo>
                  <a:pt x="1121206" y="666787"/>
                </a:lnTo>
                <a:lnTo>
                  <a:pt x="1118933" y="668083"/>
                </a:lnTo>
                <a:lnTo>
                  <a:pt x="1117422" y="668083"/>
                </a:lnTo>
                <a:lnTo>
                  <a:pt x="1116164" y="666787"/>
                </a:lnTo>
                <a:lnTo>
                  <a:pt x="1117422" y="663943"/>
                </a:lnTo>
                <a:lnTo>
                  <a:pt x="1115656" y="664717"/>
                </a:lnTo>
                <a:lnTo>
                  <a:pt x="1114145" y="667562"/>
                </a:lnTo>
                <a:lnTo>
                  <a:pt x="1104074" y="669112"/>
                </a:lnTo>
                <a:lnTo>
                  <a:pt x="1097533" y="671702"/>
                </a:lnTo>
                <a:lnTo>
                  <a:pt x="1096022" y="670928"/>
                </a:lnTo>
                <a:lnTo>
                  <a:pt x="1095768" y="669378"/>
                </a:lnTo>
                <a:lnTo>
                  <a:pt x="1093508" y="668083"/>
                </a:lnTo>
                <a:lnTo>
                  <a:pt x="1088974" y="667562"/>
                </a:lnTo>
                <a:lnTo>
                  <a:pt x="1077645" y="667562"/>
                </a:lnTo>
                <a:lnTo>
                  <a:pt x="1073607" y="668604"/>
                </a:lnTo>
                <a:lnTo>
                  <a:pt x="1065555" y="666787"/>
                </a:lnTo>
                <a:lnTo>
                  <a:pt x="1063790" y="666787"/>
                </a:lnTo>
                <a:lnTo>
                  <a:pt x="1057503" y="666267"/>
                </a:lnTo>
                <a:lnTo>
                  <a:pt x="1050696" y="668083"/>
                </a:lnTo>
                <a:lnTo>
                  <a:pt x="1048435" y="667562"/>
                </a:lnTo>
                <a:lnTo>
                  <a:pt x="1045159" y="667562"/>
                </a:lnTo>
                <a:lnTo>
                  <a:pt x="1040879" y="668083"/>
                </a:lnTo>
                <a:lnTo>
                  <a:pt x="1037602" y="667562"/>
                </a:lnTo>
                <a:lnTo>
                  <a:pt x="1035596" y="668604"/>
                </a:lnTo>
                <a:lnTo>
                  <a:pt x="1032319" y="668604"/>
                </a:lnTo>
                <a:lnTo>
                  <a:pt x="1031062" y="669112"/>
                </a:lnTo>
                <a:lnTo>
                  <a:pt x="1030808" y="670928"/>
                </a:lnTo>
                <a:lnTo>
                  <a:pt x="1028293" y="670674"/>
                </a:lnTo>
                <a:lnTo>
                  <a:pt x="1027290" y="671702"/>
                </a:lnTo>
                <a:lnTo>
                  <a:pt x="1025779" y="672744"/>
                </a:lnTo>
                <a:lnTo>
                  <a:pt x="1024267" y="674560"/>
                </a:lnTo>
                <a:lnTo>
                  <a:pt x="1021740" y="677926"/>
                </a:lnTo>
                <a:lnTo>
                  <a:pt x="1020483" y="682587"/>
                </a:lnTo>
                <a:lnTo>
                  <a:pt x="1018222" y="687514"/>
                </a:lnTo>
                <a:lnTo>
                  <a:pt x="1017714" y="688288"/>
                </a:lnTo>
                <a:lnTo>
                  <a:pt x="1008151" y="688809"/>
                </a:lnTo>
                <a:lnTo>
                  <a:pt x="1005382" y="691654"/>
                </a:lnTo>
                <a:lnTo>
                  <a:pt x="1003871" y="691654"/>
                </a:lnTo>
                <a:lnTo>
                  <a:pt x="1003871" y="692949"/>
                </a:lnTo>
                <a:lnTo>
                  <a:pt x="999083" y="697877"/>
                </a:lnTo>
                <a:lnTo>
                  <a:pt x="996569" y="699173"/>
                </a:lnTo>
                <a:lnTo>
                  <a:pt x="989520" y="710564"/>
                </a:lnTo>
                <a:lnTo>
                  <a:pt x="986751" y="712635"/>
                </a:lnTo>
                <a:lnTo>
                  <a:pt x="983983" y="713155"/>
                </a:lnTo>
                <a:lnTo>
                  <a:pt x="984224" y="717295"/>
                </a:lnTo>
                <a:lnTo>
                  <a:pt x="978687" y="727925"/>
                </a:lnTo>
                <a:lnTo>
                  <a:pt x="977430" y="727925"/>
                </a:lnTo>
                <a:lnTo>
                  <a:pt x="971892" y="733615"/>
                </a:lnTo>
                <a:lnTo>
                  <a:pt x="965339" y="740359"/>
                </a:lnTo>
                <a:lnTo>
                  <a:pt x="965339" y="741133"/>
                </a:lnTo>
                <a:lnTo>
                  <a:pt x="968870" y="740359"/>
                </a:lnTo>
                <a:lnTo>
                  <a:pt x="971638" y="738542"/>
                </a:lnTo>
                <a:lnTo>
                  <a:pt x="971638" y="737501"/>
                </a:lnTo>
                <a:lnTo>
                  <a:pt x="972896" y="736993"/>
                </a:lnTo>
                <a:lnTo>
                  <a:pt x="976680" y="732320"/>
                </a:lnTo>
                <a:lnTo>
                  <a:pt x="978941" y="728954"/>
                </a:lnTo>
                <a:lnTo>
                  <a:pt x="981455" y="726630"/>
                </a:lnTo>
                <a:lnTo>
                  <a:pt x="983983" y="723772"/>
                </a:lnTo>
                <a:lnTo>
                  <a:pt x="986993" y="717562"/>
                </a:lnTo>
                <a:lnTo>
                  <a:pt x="989520" y="715225"/>
                </a:lnTo>
                <a:lnTo>
                  <a:pt x="995057" y="709523"/>
                </a:lnTo>
                <a:lnTo>
                  <a:pt x="996569" y="708494"/>
                </a:lnTo>
                <a:lnTo>
                  <a:pt x="999083" y="707974"/>
                </a:lnTo>
                <a:lnTo>
                  <a:pt x="1000594" y="706158"/>
                </a:lnTo>
                <a:lnTo>
                  <a:pt x="1003363" y="704088"/>
                </a:lnTo>
                <a:lnTo>
                  <a:pt x="1006640" y="702792"/>
                </a:lnTo>
                <a:lnTo>
                  <a:pt x="1014691" y="697877"/>
                </a:lnTo>
                <a:lnTo>
                  <a:pt x="1028293" y="691654"/>
                </a:lnTo>
                <a:lnTo>
                  <a:pt x="1035850" y="689838"/>
                </a:lnTo>
                <a:lnTo>
                  <a:pt x="1039367" y="690105"/>
                </a:lnTo>
                <a:lnTo>
                  <a:pt x="1042136" y="689584"/>
                </a:lnTo>
                <a:lnTo>
                  <a:pt x="1049185" y="690105"/>
                </a:lnTo>
                <a:lnTo>
                  <a:pt x="1055992" y="693204"/>
                </a:lnTo>
                <a:lnTo>
                  <a:pt x="1059256" y="695540"/>
                </a:lnTo>
                <a:lnTo>
                  <a:pt x="1061021" y="699680"/>
                </a:lnTo>
                <a:lnTo>
                  <a:pt x="1059256" y="698652"/>
                </a:lnTo>
                <a:lnTo>
                  <a:pt x="1058760" y="699427"/>
                </a:lnTo>
                <a:lnTo>
                  <a:pt x="1060272" y="701243"/>
                </a:lnTo>
                <a:lnTo>
                  <a:pt x="1060272" y="705383"/>
                </a:lnTo>
                <a:lnTo>
                  <a:pt x="1057503" y="707974"/>
                </a:lnTo>
                <a:lnTo>
                  <a:pt x="1051458" y="713155"/>
                </a:lnTo>
                <a:lnTo>
                  <a:pt x="1047432" y="715225"/>
                </a:lnTo>
                <a:lnTo>
                  <a:pt x="1042644" y="714971"/>
                </a:lnTo>
                <a:lnTo>
                  <a:pt x="1038872" y="713155"/>
                </a:lnTo>
                <a:lnTo>
                  <a:pt x="1033576" y="713930"/>
                </a:lnTo>
                <a:lnTo>
                  <a:pt x="1029550" y="715492"/>
                </a:lnTo>
                <a:lnTo>
                  <a:pt x="1028547" y="716267"/>
                </a:lnTo>
                <a:lnTo>
                  <a:pt x="1032319" y="716267"/>
                </a:lnTo>
                <a:lnTo>
                  <a:pt x="1039113" y="718337"/>
                </a:lnTo>
                <a:lnTo>
                  <a:pt x="1040383" y="721969"/>
                </a:lnTo>
                <a:lnTo>
                  <a:pt x="1041641" y="722998"/>
                </a:lnTo>
                <a:lnTo>
                  <a:pt x="1048943" y="719111"/>
                </a:lnTo>
                <a:lnTo>
                  <a:pt x="1049947" y="719378"/>
                </a:lnTo>
                <a:lnTo>
                  <a:pt x="1049439" y="720674"/>
                </a:lnTo>
                <a:lnTo>
                  <a:pt x="1051712" y="720928"/>
                </a:lnTo>
                <a:lnTo>
                  <a:pt x="1053223" y="722223"/>
                </a:lnTo>
                <a:lnTo>
                  <a:pt x="1052969" y="724814"/>
                </a:lnTo>
                <a:lnTo>
                  <a:pt x="1050696" y="731291"/>
                </a:lnTo>
                <a:lnTo>
                  <a:pt x="1046670" y="735431"/>
                </a:lnTo>
                <a:lnTo>
                  <a:pt x="1046670" y="735952"/>
                </a:lnTo>
                <a:lnTo>
                  <a:pt x="1048689" y="735698"/>
                </a:lnTo>
                <a:lnTo>
                  <a:pt x="1052461" y="736206"/>
                </a:lnTo>
                <a:lnTo>
                  <a:pt x="1051953" y="741387"/>
                </a:lnTo>
                <a:lnTo>
                  <a:pt x="1052461" y="743470"/>
                </a:lnTo>
                <a:lnTo>
                  <a:pt x="1053464" y="745794"/>
                </a:lnTo>
                <a:lnTo>
                  <a:pt x="1054480" y="748385"/>
                </a:lnTo>
                <a:lnTo>
                  <a:pt x="1055738" y="750201"/>
                </a:lnTo>
                <a:lnTo>
                  <a:pt x="1057249" y="751751"/>
                </a:lnTo>
                <a:lnTo>
                  <a:pt x="1056995" y="752792"/>
                </a:lnTo>
                <a:lnTo>
                  <a:pt x="1061275" y="753046"/>
                </a:lnTo>
                <a:lnTo>
                  <a:pt x="1066558" y="755637"/>
                </a:lnTo>
                <a:lnTo>
                  <a:pt x="1067574" y="756678"/>
                </a:lnTo>
                <a:lnTo>
                  <a:pt x="1065301" y="757973"/>
                </a:lnTo>
                <a:lnTo>
                  <a:pt x="1065047" y="759523"/>
                </a:lnTo>
                <a:lnTo>
                  <a:pt x="1067320" y="760564"/>
                </a:lnTo>
                <a:lnTo>
                  <a:pt x="1070089" y="760818"/>
                </a:lnTo>
                <a:lnTo>
                  <a:pt x="1074115" y="762380"/>
                </a:lnTo>
                <a:lnTo>
                  <a:pt x="1081163" y="763409"/>
                </a:lnTo>
                <a:lnTo>
                  <a:pt x="1081925" y="764971"/>
                </a:lnTo>
                <a:lnTo>
                  <a:pt x="1087716" y="764184"/>
                </a:lnTo>
                <a:lnTo>
                  <a:pt x="1092492" y="760818"/>
                </a:lnTo>
                <a:lnTo>
                  <a:pt x="1093762" y="763409"/>
                </a:lnTo>
                <a:lnTo>
                  <a:pt x="1093254" y="765479"/>
                </a:lnTo>
                <a:lnTo>
                  <a:pt x="1094765" y="765225"/>
                </a:lnTo>
                <a:lnTo>
                  <a:pt x="1097279" y="765479"/>
                </a:lnTo>
                <a:lnTo>
                  <a:pt x="1099794" y="765225"/>
                </a:lnTo>
                <a:lnTo>
                  <a:pt x="1101559" y="767549"/>
                </a:lnTo>
                <a:lnTo>
                  <a:pt x="1102563" y="768845"/>
                </a:lnTo>
                <a:lnTo>
                  <a:pt x="1100810" y="769632"/>
                </a:lnTo>
                <a:lnTo>
                  <a:pt x="1100556" y="771181"/>
                </a:lnTo>
                <a:lnTo>
                  <a:pt x="1104582" y="771702"/>
                </a:lnTo>
                <a:lnTo>
                  <a:pt x="1105585" y="772223"/>
                </a:lnTo>
                <a:lnTo>
                  <a:pt x="1104074" y="773518"/>
                </a:lnTo>
                <a:lnTo>
                  <a:pt x="1101559" y="773252"/>
                </a:lnTo>
                <a:lnTo>
                  <a:pt x="1099299" y="774814"/>
                </a:lnTo>
                <a:lnTo>
                  <a:pt x="1097533" y="774026"/>
                </a:lnTo>
                <a:lnTo>
                  <a:pt x="1094003" y="776363"/>
                </a:lnTo>
                <a:lnTo>
                  <a:pt x="1088974" y="778700"/>
                </a:lnTo>
                <a:lnTo>
                  <a:pt x="1086700" y="780249"/>
                </a:lnTo>
                <a:lnTo>
                  <a:pt x="1085443" y="780503"/>
                </a:lnTo>
                <a:lnTo>
                  <a:pt x="1084948" y="781799"/>
                </a:lnTo>
                <a:lnTo>
                  <a:pt x="1082675" y="781545"/>
                </a:lnTo>
                <a:lnTo>
                  <a:pt x="1079906" y="783615"/>
                </a:lnTo>
                <a:lnTo>
                  <a:pt x="1077391" y="783881"/>
                </a:lnTo>
                <a:lnTo>
                  <a:pt x="1076883" y="783361"/>
                </a:lnTo>
                <a:lnTo>
                  <a:pt x="1074877" y="784390"/>
                </a:lnTo>
                <a:lnTo>
                  <a:pt x="1073111" y="785685"/>
                </a:lnTo>
                <a:lnTo>
                  <a:pt x="1070089" y="784390"/>
                </a:lnTo>
                <a:lnTo>
                  <a:pt x="1070597" y="787755"/>
                </a:lnTo>
                <a:lnTo>
                  <a:pt x="1070343" y="789051"/>
                </a:lnTo>
                <a:lnTo>
                  <a:pt x="1067320" y="789051"/>
                </a:lnTo>
                <a:lnTo>
                  <a:pt x="1065555" y="786980"/>
                </a:lnTo>
                <a:lnTo>
                  <a:pt x="1065555" y="785685"/>
                </a:lnTo>
                <a:lnTo>
                  <a:pt x="1063536" y="789051"/>
                </a:lnTo>
                <a:lnTo>
                  <a:pt x="1062532" y="786980"/>
                </a:lnTo>
                <a:lnTo>
                  <a:pt x="1061275" y="789317"/>
                </a:lnTo>
                <a:lnTo>
                  <a:pt x="1060767" y="792937"/>
                </a:lnTo>
                <a:lnTo>
                  <a:pt x="1058252" y="794753"/>
                </a:lnTo>
                <a:lnTo>
                  <a:pt x="1054735" y="799160"/>
                </a:lnTo>
                <a:lnTo>
                  <a:pt x="1054226" y="800455"/>
                </a:lnTo>
                <a:lnTo>
                  <a:pt x="1051458" y="801751"/>
                </a:lnTo>
                <a:lnTo>
                  <a:pt x="1049947" y="805116"/>
                </a:lnTo>
                <a:lnTo>
                  <a:pt x="1047927" y="804087"/>
                </a:lnTo>
                <a:lnTo>
                  <a:pt x="1046416" y="804595"/>
                </a:lnTo>
                <a:lnTo>
                  <a:pt x="1046162" y="807453"/>
                </a:lnTo>
                <a:lnTo>
                  <a:pt x="1044663" y="808482"/>
                </a:lnTo>
                <a:lnTo>
                  <a:pt x="1043647" y="808482"/>
                </a:lnTo>
                <a:lnTo>
                  <a:pt x="1040879" y="807961"/>
                </a:lnTo>
                <a:lnTo>
                  <a:pt x="1039622" y="804341"/>
                </a:lnTo>
                <a:lnTo>
                  <a:pt x="1038364" y="802525"/>
                </a:lnTo>
                <a:lnTo>
                  <a:pt x="1036345" y="802525"/>
                </a:lnTo>
                <a:lnTo>
                  <a:pt x="1035088" y="798639"/>
                </a:lnTo>
                <a:lnTo>
                  <a:pt x="1034834" y="794753"/>
                </a:lnTo>
                <a:lnTo>
                  <a:pt x="1035342" y="791641"/>
                </a:lnTo>
                <a:lnTo>
                  <a:pt x="1038364" y="786980"/>
                </a:lnTo>
                <a:lnTo>
                  <a:pt x="1037107" y="788542"/>
                </a:lnTo>
                <a:lnTo>
                  <a:pt x="1034338" y="790092"/>
                </a:lnTo>
                <a:lnTo>
                  <a:pt x="1035088" y="788022"/>
                </a:lnTo>
                <a:lnTo>
                  <a:pt x="1039113" y="784910"/>
                </a:lnTo>
                <a:lnTo>
                  <a:pt x="1040625" y="785164"/>
                </a:lnTo>
                <a:lnTo>
                  <a:pt x="1043152" y="783881"/>
                </a:lnTo>
                <a:lnTo>
                  <a:pt x="1043152" y="782320"/>
                </a:lnTo>
                <a:lnTo>
                  <a:pt x="1048943" y="778179"/>
                </a:lnTo>
                <a:lnTo>
                  <a:pt x="1054735" y="774547"/>
                </a:lnTo>
                <a:lnTo>
                  <a:pt x="1058252" y="772477"/>
                </a:lnTo>
                <a:lnTo>
                  <a:pt x="1059256" y="773772"/>
                </a:lnTo>
                <a:lnTo>
                  <a:pt x="1059764" y="775842"/>
                </a:lnTo>
                <a:lnTo>
                  <a:pt x="1062037" y="776884"/>
                </a:lnTo>
                <a:lnTo>
                  <a:pt x="1064298" y="774026"/>
                </a:lnTo>
                <a:lnTo>
                  <a:pt x="1066812" y="772731"/>
                </a:lnTo>
                <a:lnTo>
                  <a:pt x="1072857" y="771956"/>
                </a:lnTo>
                <a:lnTo>
                  <a:pt x="1073111" y="770661"/>
                </a:lnTo>
                <a:lnTo>
                  <a:pt x="1069327" y="770407"/>
                </a:lnTo>
                <a:lnTo>
                  <a:pt x="1065555" y="771181"/>
                </a:lnTo>
                <a:lnTo>
                  <a:pt x="1059256" y="769886"/>
                </a:lnTo>
                <a:lnTo>
                  <a:pt x="1055992" y="771702"/>
                </a:lnTo>
                <a:lnTo>
                  <a:pt x="1053223" y="771956"/>
                </a:lnTo>
                <a:lnTo>
                  <a:pt x="1052969" y="768845"/>
                </a:lnTo>
                <a:lnTo>
                  <a:pt x="1056487" y="766254"/>
                </a:lnTo>
                <a:lnTo>
                  <a:pt x="1059256" y="762380"/>
                </a:lnTo>
                <a:lnTo>
                  <a:pt x="1057249" y="762380"/>
                </a:lnTo>
                <a:lnTo>
                  <a:pt x="1056741" y="760564"/>
                </a:lnTo>
                <a:lnTo>
                  <a:pt x="1054226" y="764971"/>
                </a:lnTo>
                <a:lnTo>
                  <a:pt x="1051458" y="765479"/>
                </a:lnTo>
                <a:lnTo>
                  <a:pt x="1043393" y="771956"/>
                </a:lnTo>
                <a:lnTo>
                  <a:pt x="1040879" y="773252"/>
                </a:lnTo>
                <a:lnTo>
                  <a:pt x="1038364" y="773518"/>
                </a:lnTo>
                <a:lnTo>
                  <a:pt x="1036345" y="773252"/>
                </a:lnTo>
                <a:lnTo>
                  <a:pt x="1034834" y="774814"/>
                </a:lnTo>
                <a:lnTo>
                  <a:pt x="1032573" y="776109"/>
                </a:lnTo>
                <a:lnTo>
                  <a:pt x="1027036" y="776884"/>
                </a:lnTo>
                <a:lnTo>
                  <a:pt x="1025779" y="776617"/>
                </a:lnTo>
                <a:lnTo>
                  <a:pt x="1024267" y="775842"/>
                </a:lnTo>
                <a:lnTo>
                  <a:pt x="1021740" y="775068"/>
                </a:lnTo>
                <a:lnTo>
                  <a:pt x="1021499" y="776109"/>
                </a:lnTo>
                <a:lnTo>
                  <a:pt x="1020229" y="776109"/>
                </a:lnTo>
                <a:lnTo>
                  <a:pt x="1017968" y="775842"/>
                </a:lnTo>
                <a:lnTo>
                  <a:pt x="1015949" y="774026"/>
                </a:lnTo>
                <a:lnTo>
                  <a:pt x="1015199" y="772731"/>
                </a:lnTo>
                <a:lnTo>
                  <a:pt x="1014945" y="771702"/>
                </a:lnTo>
                <a:lnTo>
                  <a:pt x="1014945" y="767549"/>
                </a:lnTo>
                <a:lnTo>
                  <a:pt x="1011173" y="765479"/>
                </a:lnTo>
                <a:lnTo>
                  <a:pt x="1011173" y="750976"/>
                </a:lnTo>
                <a:lnTo>
                  <a:pt x="1011173" y="737768"/>
                </a:lnTo>
                <a:lnTo>
                  <a:pt x="1004620" y="731291"/>
                </a:lnTo>
                <a:lnTo>
                  <a:pt x="1002855" y="731291"/>
                </a:lnTo>
                <a:lnTo>
                  <a:pt x="1001102" y="734136"/>
                </a:lnTo>
                <a:lnTo>
                  <a:pt x="996569" y="734910"/>
                </a:lnTo>
                <a:lnTo>
                  <a:pt x="993546" y="733615"/>
                </a:lnTo>
                <a:lnTo>
                  <a:pt x="993038" y="732840"/>
                </a:lnTo>
                <a:lnTo>
                  <a:pt x="992289" y="731291"/>
                </a:lnTo>
                <a:lnTo>
                  <a:pt x="990523" y="729475"/>
                </a:lnTo>
                <a:lnTo>
                  <a:pt x="989012" y="729221"/>
                </a:lnTo>
                <a:lnTo>
                  <a:pt x="987501" y="730250"/>
                </a:lnTo>
                <a:lnTo>
                  <a:pt x="980706" y="741908"/>
                </a:lnTo>
                <a:lnTo>
                  <a:pt x="979703" y="748131"/>
                </a:lnTo>
                <a:lnTo>
                  <a:pt x="978192" y="751230"/>
                </a:lnTo>
                <a:lnTo>
                  <a:pt x="977938" y="752792"/>
                </a:lnTo>
                <a:lnTo>
                  <a:pt x="976680" y="755116"/>
                </a:lnTo>
                <a:lnTo>
                  <a:pt x="975918" y="756932"/>
                </a:lnTo>
                <a:lnTo>
                  <a:pt x="974915" y="766254"/>
                </a:lnTo>
                <a:lnTo>
                  <a:pt x="974661" y="766775"/>
                </a:lnTo>
                <a:lnTo>
                  <a:pt x="972896" y="768070"/>
                </a:lnTo>
                <a:lnTo>
                  <a:pt x="972146" y="769365"/>
                </a:lnTo>
                <a:lnTo>
                  <a:pt x="971892" y="770661"/>
                </a:lnTo>
                <a:lnTo>
                  <a:pt x="972146" y="772223"/>
                </a:lnTo>
                <a:lnTo>
                  <a:pt x="972146" y="772731"/>
                </a:lnTo>
                <a:lnTo>
                  <a:pt x="970381" y="771956"/>
                </a:lnTo>
                <a:lnTo>
                  <a:pt x="970127" y="772223"/>
                </a:lnTo>
                <a:lnTo>
                  <a:pt x="970127" y="773772"/>
                </a:lnTo>
                <a:lnTo>
                  <a:pt x="967358" y="772731"/>
                </a:lnTo>
                <a:lnTo>
                  <a:pt x="965098" y="773518"/>
                </a:lnTo>
                <a:lnTo>
                  <a:pt x="964590" y="774026"/>
                </a:lnTo>
                <a:lnTo>
                  <a:pt x="961313" y="774547"/>
                </a:lnTo>
                <a:lnTo>
                  <a:pt x="960564" y="775322"/>
                </a:lnTo>
                <a:lnTo>
                  <a:pt x="959053" y="779475"/>
                </a:lnTo>
                <a:lnTo>
                  <a:pt x="958545" y="779475"/>
                </a:lnTo>
                <a:lnTo>
                  <a:pt x="933869" y="779475"/>
                </a:lnTo>
                <a:lnTo>
                  <a:pt x="914984" y="779475"/>
                </a:lnTo>
                <a:lnTo>
                  <a:pt x="911212" y="779475"/>
                </a:lnTo>
                <a:lnTo>
                  <a:pt x="907186" y="783361"/>
                </a:lnTo>
                <a:lnTo>
                  <a:pt x="902398" y="786206"/>
                </a:lnTo>
                <a:lnTo>
                  <a:pt x="901649" y="787501"/>
                </a:lnTo>
                <a:lnTo>
                  <a:pt x="901395" y="787755"/>
                </a:lnTo>
                <a:lnTo>
                  <a:pt x="898118" y="791641"/>
                </a:lnTo>
                <a:lnTo>
                  <a:pt x="894841" y="792162"/>
                </a:lnTo>
                <a:lnTo>
                  <a:pt x="887298" y="795794"/>
                </a:lnTo>
                <a:lnTo>
                  <a:pt x="884770" y="797343"/>
                </a:lnTo>
                <a:lnTo>
                  <a:pt x="884021" y="795527"/>
                </a:lnTo>
                <a:lnTo>
                  <a:pt x="883259" y="795527"/>
                </a:lnTo>
                <a:lnTo>
                  <a:pt x="880998" y="795794"/>
                </a:lnTo>
                <a:lnTo>
                  <a:pt x="880745" y="796823"/>
                </a:lnTo>
                <a:lnTo>
                  <a:pt x="882002" y="796823"/>
                </a:lnTo>
                <a:lnTo>
                  <a:pt x="883513" y="799680"/>
                </a:lnTo>
                <a:lnTo>
                  <a:pt x="883767" y="800976"/>
                </a:lnTo>
                <a:lnTo>
                  <a:pt x="881507" y="801230"/>
                </a:lnTo>
                <a:lnTo>
                  <a:pt x="880491" y="800201"/>
                </a:lnTo>
                <a:lnTo>
                  <a:pt x="877468" y="799934"/>
                </a:lnTo>
                <a:lnTo>
                  <a:pt x="875956" y="799160"/>
                </a:lnTo>
                <a:lnTo>
                  <a:pt x="872693" y="798906"/>
                </a:lnTo>
                <a:lnTo>
                  <a:pt x="868413" y="799160"/>
                </a:lnTo>
                <a:lnTo>
                  <a:pt x="854062" y="803821"/>
                </a:lnTo>
                <a:lnTo>
                  <a:pt x="850277" y="806665"/>
                </a:lnTo>
                <a:lnTo>
                  <a:pt x="848766" y="807961"/>
                </a:lnTo>
                <a:lnTo>
                  <a:pt x="848271" y="809523"/>
                </a:lnTo>
                <a:lnTo>
                  <a:pt x="845502" y="812888"/>
                </a:lnTo>
                <a:lnTo>
                  <a:pt x="851039" y="814958"/>
                </a:lnTo>
                <a:lnTo>
                  <a:pt x="853046" y="814184"/>
                </a:lnTo>
                <a:lnTo>
                  <a:pt x="855573" y="813930"/>
                </a:lnTo>
                <a:lnTo>
                  <a:pt x="856322" y="816521"/>
                </a:lnTo>
                <a:lnTo>
                  <a:pt x="857580" y="818324"/>
                </a:lnTo>
                <a:lnTo>
                  <a:pt x="858088" y="821435"/>
                </a:lnTo>
                <a:lnTo>
                  <a:pt x="852551" y="820661"/>
                </a:lnTo>
                <a:lnTo>
                  <a:pt x="850785" y="820661"/>
                </a:lnTo>
                <a:lnTo>
                  <a:pt x="848017" y="820915"/>
                </a:lnTo>
                <a:lnTo>
                  <a:pt x="846759" y="820915"/>
                </a:lnTo>
                <a:lnTo>
                  <a:pt x="841971" y="821956"/>
                </a:lnTo>
                <a:lnTo>
                  <a:pt x="838949" y="823252"/>
                </a:lnTo>
                <a:lnTo>
                  <a:pt x="835177" y="826617"/>
                </a:lnTo>
                <a:lnTo>
                  <a:pt x="832154" y="825575"/>
                </a:lnTo>
                <a:lnTo>
                  <a:pt x="827112" y="824801"/>
                </a:lnTo>
                <a:lnTo>
                  <a:pt x="822337" y="826363"/>
                </a:lnTo>
                <a:lnTo>
                  <a:pt x="821067" y="827392"/>
                </a:lnTo>
                <a:lnTo>
                  <a:pt x="819810" y="827913"/>
                </a:lnTo>
                <a:lnTo>
                  <a:pt x="817803" y="831799"/>
                </a:lnTo>
                <a:lnTo>
                  <a:pt x="817295" y="831278"/>
                </a:lnTo>
                <a:lnTo>
                  <a:pt x="814273" y="832573"/>
                </a:lnTo>
                <a:lnTo>
                  <a:pt x="812761" y="833869"/>
                </a:lnTo>
                <a:lnTo>
                  <a:pt x="810247" y="835939"/>
                </a:lnTo>
                <a:lnTo>
                  <a:pt x="808989" y="837234"/>
                </a:lnTo>
                <a:lnTo>
                  <a:pt x="808735" y="838275"/>
                </a:lnTo>
                <a:lnTo>
                  <a:pt x="804964" y="837501"/>
                </a:lnTo>
                <a:lnTo>
                  <a:pt x="803452" y="838022"/>
                </a:lnTo>
                <a:lnTo>
                  <a:pt x="799414" y="837755"/>
                </a:lnTo>
                <a:lnTo>
                  <a:pt x="799414" y="834910"/>
                </a:lnTo>
                <a:lnTo>
                  <a:pt x="800684" y="831799"/>
                </a:lnTo>
                <a:lnTo>
                  <a:pt x="802195" y="830503"/>
                </a:lnTo>
                <a:lnTo>
                  <a:pt x="802436" y="831278"/>
                </a:lnTo>
                <a:lnTo>
                  <a:pt x="805205" y="832053"/>
                </a:lnTo>
                <a:lnTo>
                  <a:pt x="807478" y="831799"/>
                </a:lnTo>
                <a:lnTo>
                  <a:pt x="808227" y="831024"/>
                </a:lnTo>
                <a:lnTo>
                  <a:pt x="808735" y="830249"/>
                </a:lnTo>
                <a:lnTo>
                  <a:pt x="808989" y="829208"/>
                </a:lnTo>
                <a:lnTo>
                  <a:pt x="808735" y="828166"/>
                </a:lnTo>
                <a:lnTo>
                  <a:pt x="807478" y="827658"/>
                </a:lnTo>
                <a:lnTo>
                  <a:pt x="806970" y="825575"/>
                </a:lnTo>
                <a:lnTo>
                  <a:pt x="808989" y="818591"/>
                </a:lnTo>
                <a:lnTo>
                  <a:pt x="808989" y="816774"/>
                </a:lnTo>
                <a:lnTo>
                  <a:pt x="811504" y="816774"/>
                </a:lnTo>
                <a:lnTo>
                  <a:pt x="812761" y="815479"/>
                </a:lnTo>
                <a:lnTo>
                  <a:pt x="813269" y="814184"/>
                </a:lnTo>
                <a:lnTo>
                  <a:pt x="815530" y="813930"/>
                </a:lnTo>
                <a:lnTo>
                  <a:pt x="817549" y="811339"/>
                </a:lnTo>
                <a:lnTo>
                  <a:pt x="818553" y="807186"/>
                </a:lnTo>
                <a:lnTo>
                  <a:pt x="818299" y="803046"/>
                </a:lnTo>
                <a:lnTo>
                  <a:pt x="817803" y="798906"/>
                </a:lnTo>
                <a:lnTo>
                  <a:pt x="817803" y="795794"/>
                </a:lnTo>
                <a:lnTo>
                  <a:pt x="822337" y="788542"/>
                </a:lnTo>
                <a:lnTo>
                  <a:pt x="823086" y="786206"/>
                </a:lnTo>
                <a:lnTo>
                  <a:pt x="823595" y="784390"/>
                </a:lnTo>
                <a:lnTo>
                  <a:pt x="823595" y="782320"/>
                </a:lnTo>
                <a:lnTo>
                  <a:pt x="822579" y="779208"/>
                </a:lnTo>
                <a:lnTo>
                  <a:pt x="821067" y="775842"/>
                </a:lnTo>
                <a:lnTo>
                  <a:pt x="820064" y="775322"/>
                </a:lnTo>
                <a:lnTo>
                  <a:pt x="819556" y="773772"/>
                </a:lnTo>
                <a:lnTo>
                  <a:pt x="820064" y="773518"/>
                </a:lnTo>
                <a:lnTo>
                  <a:pt x="824090" y="774026"/>
                </a:lnTo>
                <a:lnTo>
                  <a:pt x="824598" y="777659"/>
                </a:lnTo>
                <a:lnTo>
                  <a:pt x="826363" y="780770"/>
                </a:lnTo>
                <a:lnTo>
                  <a:pt x="826858" y="781024"/>
                </a:lnTo>
                <a:lnTo>
                  <a:pt x="827366" y="780249"/>
                </a:lnTo>
                <a:lnTo>
                  <a:pt x="828370" y="779475"/>
                </a:lnTo>
                <a:lnTo>
                  <a:pt x="827874" y="783094"/>
                </a:lnTo>
                <a:lnTo>
                  <a:pt x="829132" y="783094"/>
                </a:lnTo>
                <a:lnTo>
                  <a:pt x="829386" y="785164"/>
                </a:lnTo>
                <a:lnTo>
                  <a:pt x="829386" y="786980"/>
                </a:lnTo>
                <a:lnTo>
                  <a:pt x="831392" y="784656"/>
                </a:lnTo>
                <a:lnTo>
                  <a:pt x="832154" y="784390"/>
                </a:lnTo>
                <a:lnTo>
                  <a:pt x="833412" y="786460"/>
                </a:lnTo>
                <a:lnTo>
                  <a:pt x="834669" y="787247"/>
                </a:lnTo>
                <a:lnTo>
                  <a:pt x="837691" y="788542"/>
                </a:lnTo>
                <a:lnTo>
                  <a:pt x="841463" y="788542"/>
                </a:lnTo>
                <a:lnTo>
                  <a:pt x="842225" y="786980"/>
                </a:lnTo>
                <a:lnTo>
                  <a:pt x="842225" y="785685"/>
                </a:lnTo>
                <a:lnTo>
                  <a:pt x="841209" y="783094"/>
                </a:lnTo>
                <a:lnTo>
                  <a:pt x="841463" y="781799"/>
                </a:lnTo>
                <a:lnTo>
                  <a:pt x="841971" y="781545"/>
                </a:lnTo>
                <a:lnTo>
                  <a:pt x="843483" y="783094"/>
                </a:lnTo>
                <a:lnTo>
                  <a:pt x="845743" y="783094"/>
                </a:lnTo>
                <a:lnTo>
                  <a:pt x="846759" y="782320"/>
                </a:lnTo>
                <a:lnTo>
                  <a:pt x="846759" y="782065"/>
                </a:lnTo>
                <a:lnTo>
                  <a:pt x="846251" y="781024"/>
                </a:lnTo>
                <a:lnTo>
                  <a:pt x="845997" y="780503"/>
                </a:lnTo>
                <a:lnTo>
                  <a:pt x="843483" y="779475"/>
                </a:lnTo>
                <a:lnTo>
                  <a:pt x="841717" y="776363"/>
                </a:lnTo>
                <a:lnTo>
                  <a:pt x="842225" y="775842"/>
                </a:lnTo>
                <a:lnTo>
                  <a:pt x="841717" y="773518"/>
                </a:lnTo>
                <a:lnTo>
                  <a:pt x="841717" y="771702"/>
                </a:lnTo>
                <a:lnTo>
                  <a:pt x="840206" y="771702"/>
                </a:lnTo>
                <a:lnTo>
                  <a:pt x="838695" y="770661"/>
                </a:lnTo>
                <a:lnTo>
                  <a:pt x="837438" y="768845"/>
                </a:lnTo>
                <a:lnTo>
                  <a:pt x="834923" y="766775"/>
                </a:lnTo>
                <a:lnTo>
                  <a:pt x="833666" y="762114"/>
                </a:lnTo>
                <a:lnTo>
                  <a:pt x="831138" y="760564"/>
                </a:lnTo>
                <a:lnTo>
                  <a:pt x="828624" y="759790"/>
                </a:lnTo>
                <a:lnTo>
                  <a:pt x="823848" y="759269"/>
                </a:lnTo>
                <a:lnTo>
                  <a:pt x="820572" y="759790"/>
                </a:lnTo>
                <a:lnTo>
                  <a:pt x="820318" y="758494"/>
                </a:lnTo>
                <a:lnTo>
                  <a:pt x="820318" y="757199"/>
                </a:lnTo>
                <a:lnTo>
                  <a:pt x="817295" y="757707"/>
                </a:lnTo>
                <a:lnTo>
                  <a:pt x="813523" y="757199"/>
                </a:lnTo>
                <a:lnTo>
                  <a:pt x="809244" y="756411"/>
                </a:lnTo>
                <a:lnTo>
                  <a:pt x="807986" y="755637"/>
                </a:lnTo>
                <a:lnTo>
                  <a:pt x="806970" y="755903"/>
                </a:lnTo>
                <a:lnTo>
                  <a:pt x="805205" y="755637"/>
                </a:lnTo>
                <a:lnTo>
                  <a:pt x="803948" y="754341"/>
                </a:lnTo>
                <a:lnTo>
                  <a:pt x="800925" y="755116"/>
                </a:lnTo>
                <a:lnTo>
                  <a:pt x="799922" y="755637"/>
                </a:lnTo>
                <a:lnTo>
                  <a:pt x="798410" y="755383"/>
                </a:lnTo>
                <a:lnTo>
                  <a:pt x="790105" y="752271"/>
                </a:lnTo>
                <a:lnTo>
                  <a:pt x="787082" y="752525"/>
                </a:lnTo>
                <a:lnTo>
                  <a:pt x="785317" y="752792"/>
                </a:lnTo>
                <a:lnTo>
                  <a:pt x="785317" y="750976"/>
                </a:lnTo>
                <a:lnTo>
                  <a:pt x="783310" y="747090"/>
                </a:lnTo>
                <a:lnTo>
                  <a:pt x="782548" y="746569"/>
                </a:lnTo>
                <a:lnTo>
                  <a:pt x="782294" y="746836"/>
                </a:lnTo>
                <a:lnTo>
                  <a:pt x="782040" y="747610"/>
                </a:lnTo>
                <a:lnTo>
                  <a:pt x="782040" y="748906"/>
                </a:lnTo>
                <a:lnTo>
                  <a:pt x="780288" y="748906"/>
                </a:lnTo>
                <a:lnTo>
                  <a:pt x="780783" y="748639"/>
                </a:lnTo>
                <a:lnTo>
                  <a:pt x="780783" y="748385"/>
                </a:lnTo>
                <a:lnTo>
                  <a:pt x="780288" y="748131"/>
                </a:lnTo>
                <a:lnTo>
                  <a:pt x="779526" y="746061"/>
                </a:lnTo>
                <a:lnTo>
                  <a:pt x="780541" y="744245"/>
                </a:lnTo>
                <a:lnTo>
                  <a:pt x="779779" y="744245"/>
                </a:lnTo>
                <a:lnTo>
                  <a:pt x="779526" y="742950"/>
                </a:lnTo>
                <a:lnTo>
                  <a:pt x="781037" y="741133"/>
                </a:lnTo>
                <a:lnTo>
                  <a:pt x="777760" y="739063"/>
                </a:lnTo>
                <a:lnTo>
                  <a:pt x="776757" y="735698"/>
                </a:lnTo>
                <a:lnTo>
                  <a:pt x="778014" y="731545"/>
                </a:lnTo>
                <a:lnTo>
                  <a:pt x="774242" y="726630"/>
                </a:lnTo>
                <a:lnTo>
                  <a:pt x="773480" y="724814"/>
                </a:lnTo>
                <a:lnTo>
                  <a:pt x="773988" y="720407"/>
                </a:lnTo>
                <a:lnTo>
                  <a:pt x="774496" y="717562"/>
                </a:lnTo>
                <a:lnTo>
                  <a:pt x="768705" y="718337"/>
                </a:lnTo>
                <a:lnTo>
                  <a:pt x="763168" y="718858"/>
                </a:lnTo>
                <a:lnTo>
                  <a:pt x="760387" y="716521"/>
                </a:lnTo>
                <a:lnTo>
                  <a:pt x="756615" y="707974"/>
                </a:lnTo>
                <a:lnTo>
                  <a:pt x="755103" y="703833"/>
                </a:lnTo>
                <a:lnTo>
                  <a:pt x="753846" y="702018"/>
                </a:lnTo>
                <a:lnTo>
                  <a:pt x="751827" y="702018"/>
                </a:lnTo>
                <a:lnTo>
                  <a:pt x="748309" y="700722"/>
                </a:lnTo>
                <a:lnTo>
                  <a:pt x="744524" y="700722"/>
                </a:lnTo>
                <a:lnTo>
                  <a:pt x="744524" y="710819"/>
                </a:lnTo>
                <a:lnTo>
                  <a:pt x="739749" y="699173"/>
                </a:lnTo>
                <a:lnTo>
                  <a:pt x="730935" y="695794"/>
                </a:lnTo>
                <a:lnTo>
                  <a:pt x="729678" y="696836"/>
                </a:lnTo>
                <a:lnTo>
                  <a:pt x="729424" y="697357"/>
                </a:lnTo>
                <a:lnTo>
                  <a:pt x="729678" y="702538"/>
                </a:lnTo>
                <a:lnTo>
                  <a:pt x="729424" y="703567"/>
                </a:lnTo>
                <a:lnTo>
                  <a:pt x="727163" y="705129"/>
                </a:lnTo>
                <a:lnTo>
                  <a:pt x="726147" y="707199"/>
                </a:lnTo>
                <a:lnTo>
                  <a:pt x="725144" y="707974"/>
                </a:lnTo>
                <a:lnTo>
                  <a:pt x="724382" y="706158"/>
                </a:lnTo>
                <a:lnTo>
                  <a:pt x="725652" y="703567"/>
                </a:lnTo>
                <a:lnTo>
                  <a:pt x="726401" y="701243"/>
                </a:lnTo>
                <a:lnTo>
                  <a:pt x="726147" y="699947"/>
                </a:lnTo>
                <a:lnTo>
                  <a:pt x="724890" y="702271"/>
                </a:lnTo>
                <a:lnTo>
                  <a:pt x="722376" y="708240"/>
                </a:lnTo>
                <a:lnTo>
                  <a:pt x="721613" y="709269"/>
                </a:lnTo>
                <a:lnTo>
                  <a:pt x="720102" y="709790"/>
                </a:lnTo>
                <a:lnTo>
                  <a:pt x="719607" y="707719"/>
                </a:lnTo>
                <a:lnTo>
                  <a:pt x="719861" y="704862"/>
                </a:lnTo>
                <a:lnTo>
                  <a:pt x="716330" y="709269"/>
                </a:lnTo>
                <a:lnTo>
                  <a:pt x="714819" y="713155"/>
                </a:lnTo>
                <a:lnTo>
                  <a:pt x="713562" y="713930"/>
                </a:lnTo>
                <a:lnTo>
                  <a:pt x="713308" y="715225"/>
                </a:lnTo>
                <a:lnTo>
                  <a:pt x="708025" y="717816"/>
                </a:lnTo>
                <a:lnTo>
                  <a:pt x="706767" y="717816"/>
                </a:lnTo>
                <a:lnTo>
                  <a:pt x="703237" y="716000"/>
                </a:lnTo>
                <a:lnTo>
                  <a:pt x="696696" y="716000"/>
                </a:lnTo>
                <a:lnTo>
                  <a:pt x="692416" y="713930"/>
                </a:lnTo>
                <a:lnTo>
                  <a:pt x="690143" y="714197"/>
                </a:lnTo>
                <a:lnTo>
                  <a:pt x="686866" y="716000"/>
                </a:lnTo>
                <a:lnTo>
                  <a:pt x="685114" y="716267"/>
                </a:lnTo>
                <a:lnTo>
                  <a:pt x="682091" y="714705"/>
                </a:lnTo>
                <a:lnTo>
                  <a:pt x="680326" y="712114"/>
                </a:lnTo>
                <a:lnTo>
                  <a:pt x="677049" y="711085"/>
                </a:lnTo>
                <a:lnTo>
                  <a:pt x="675284" y="709523"/>
                </a:lnTo>
                <a:lnTo>
                  <a:pt x="673023" y="709015"/>
                </a:lnTo>
                <a:lnTo>
                  <a:pt x="672020" y="708240"/>
                </a:lnTo>
                <a:lnTo>
                  <a:pt x="670255" y="706424"/>
                </a:lnTo>
                <a:lnTo>
                  <a:pt x="668235" y="704862"/>
                </a:lnTo>
                <a:lnTo>
                  <a:pt x="665721" y="703833"/>
                </a:lnTo>
                <a:lnTo>
                  <a:pt x="659180" y="703567"/>
                </a:lnTo>
                <a:lnTo>
                  <a:pt x="657161" y="704862"/>
                </a:lnTo>
                <a:lnTo>
                  <a:pt x="654392" y="704862"/>
                </a:lnTo>
                <a:lnTo>
                  <a:pt x="652627" y="704354"/>
                </a:lnTo>
                <a:lnTo>
                  <a:pt x="652627" y="703833"/>
                </a:lnTo>
                <a:lnTo>
                  <a:pt x="652119" y="703567"/>
                </a:lnTo>
                <a:lnTo>
                  <a:pt x="648601" y="702538"/>
                </a:lnTo>
                <a:lnTo>
                  <a:pt x="647598" y="701497"/>
                </a:lnTo>
                <a:lnTo>
                  <a:pt x="645071" y="702271"/>
                </a:lnTo>
                <a:lnTo>
                  <a:pt x="644067" y="702271"/>
                </a:lnTo>
                <a:lnTo>
                  <a:pt x="643813" y="701497"/>
                </a:lnTo>
                <a:lnTo>
                  <a:pt x="641553" y="702018"/>
                </a:lnTo>
                <a:lnTo>
                  <a:pt x="639533" y="696061"/>
                </a:lnTo>
                <a:lnTo>
                  <a:pt x="638784" y="695794"/>
                </a:lnTo>
                <a:lnTo>
                  <a:pt x="636016" y="687514"/>
                </a:lnTo>
                <a:lnTo>
                  <a:pt x="634250" y="687247"/>
                </a:lnTo>
                <a:lnTo>
                  <a:pt x="632993" y="687247"/>
                </a:lnTo>
                <a:lnTo>
                  <a:pt x="632993" y="696582"/>
                </a:lnTo>
                <a:lnTo>
                  <a:pt x="618134" y="696582"/>
                </a:lnTo>
                <a:lnTo>
                  <a:pt x="604291" y="696582"/>
                </a:lnTo>
                <a:lnTo>
                  <a:pt x="601268" y="696582"/>
                </a:lnTo>
                <a:lnTo>
                  <a:pt x="589686" y="696582"/>
                </a:lnTo>
                <a:lnTo>
                  <a:pt x="577595" y="696582"/>
                </a:lnTo>
                <a:lnTo>
                  <a:pt x="564248" y="696582"/>
                </a:lnTo>
                <a:lnTo>
                  <a:pt x="551662" y="696582"/>
                </a:lnTo>
                <a:lnTo>
                  <a:pt x="547382" y="696582"/>
                </a:lnTo>
                <a:lnTo>
                  <a:pt x="510374" y="696582"/>
                </a:lnTo>
                <a:lnTo>
                  <a:pt x="499287" y="696582"/>
                </a:lnTo>
                <a:lnTo>
                  <a:pt x="485698" y="696582"/>
                </a:lnTo>
                <a:lnTo>
                  <a:pt x="473354" y="696582"/>
                </a:lnTo>
                <a:lnTo>
                  <a:pt x="461530" y="696582"/>
                </a:lnTo>
                <a:lnTo>
                  <a:pt x="449440" y="696582"/>
                </a:lnTo>
                <a:lnTo>
                  <a:pt x="435838" y="696582"/>
                </a:lnTo>
                <a:lnTo>
                  <a:pt x="427786" y="696582"/>
                </a:lnTo>
                <a:lnTo>
                  <a:pt x="415442" y="696061"/>
                </a:lnTo>
                <a:lnTo>
                  <a:pt x="401853" y="696061"/>
                </a:lnTo>
                <a:lnTo>
                  <a:pt x="389267" y="696061"/>
                </a:lnTo>
                <a:lnTo>
                  <a:pt x="371894" y="696061"/>
                </a:lnTo>
                <a:lnTo>
                  <a:pt x="344449" y="696061"/>
                </a:lnTo>
                <a:lnTo>
                  <a:pt x="331101" y="696061"/>
                </a:lnTo>
                <a:lnTo>
                  <a:pt x="317754" y="696061"/>
                </a:lnTo>
                <a:lnTo>
                  <a:pt x="306425" y="696061"/>
                </a:lnTo>
                <a:lnTo>
                  <a:pt x="293839" y="696061"/>
                </a:lnTo>
                <a:lnTo>
                  <a:pt x="280746" y="696061"/>
                </a:lnTo>
                <a:lnTo>
                  <a:pt x="267906" y="696061"/>
                </a:lnTo>
                <a:lnTo>
                  <a:pt x="252298" y="696061"/>
                </a:lnTo>
                <a:lnTo>
                  <a:pt x="251790" y="695019"/>
                </a:lnTo>
                <a:lnTo>
                  <a:pt x="250278" y="693991"/>
                </a:lnTo>
                <a:lnTo>
                  <a:pt x="249021" y="694245"/>
                </a:lnTo>
                <a:lnTo>
                  <a:pt x="248767" y="693724"/>
                </a:lnTo>
                <a:lnTo>
                  <a:pt x="249021" y="692696"/>
                </a:lnTo>
                <a:lnTo>
                  <a:pt x="251536" y="691654"/>
                </a:lnTo>
                <a:lnTo>
                  <a:pt x="254558" y="691908"/>
                </a:lnTo>
                <a:lnTo>
                  <a:pt x="254304" y="690359"/>
                </a:lnTo>
                <a:lnTo>
                  <a:pt x="253796" y="690359"/>
                </a:lnTo>
                <a:lnTo>
                  <a:pt x="253301" y="689838"/>
                </a:lnTo>
                <a:lnTo>
                  <a:pt x="252793" y="689584"/>
                </a:lnTo>
                <a:lnTo>
                  <a:pt x="249770" y="690359"/>
                </a:lnTo>
                <a:lnTo>
                  <a:pt x="247002" y="690105"/>
                </a:lnTo>
                <a:lnTo>
                  <a:pt x="246507" y="689063"/>
                </a:lnTo>
                <a:lnTo>
                  <a:pt x="246507" y="688809"/>
                </a:lnTo>
                <a:lnTo>
                  <a:pt x="245998" y="688022"/>
                </a:lnTo>
                <a:lnTo>
                  <a:pt x="245998" y="686993"/>
                </a:lnTo>
                <a:lnTo>
                  <a:pt x="246507" y="686739"/>
                </a:lnTo>
                <a:lnTo>
                  <a:pt x="247002" y="680262"/>
                </a:lnTo>
                <a:lnTo>
                  <a:pt x="245745" y="679996"/>
                </a:lnTo>
                <a:lnTo>
                  <a:pt x="245491" y="681291"/>
                </a:lnTo>
                <a:lnTo>
                  <a:pt x="243230" y="683361"/>
                </a:lnTo>
                <a:lnTo>
                  <a:pt x="241719" y="686218"/>
                </a:lnTo>
                <a:lnTo>
                  <a:pt x="240461" y="685952"/>
                </a:lnTo>
                <a:lnTo>
                  <a:pt x="239699" y="684148"/>
                </a:lnTo>
                <a:lnTo>
                  <a:pt x="239699" y="683107"/>
                </a:lnTo>
                <a:lnTo>
                  <a:pt x="240461" y="680262"/>
                </a:lnTo>
                <a:lnTo>
                  <a:pt x="238950" y="680262"/>
                </a:lnTo>
                <a:lnTo>
                  <a:pt x="238950" y="678967"/>
                </a:lnTo>
                <a:lnTo>
                  <a:pt x="238188" y="678967"/>
                </a:lnTo>
                <a:lnTo>
                  <a:pt x="237693" y="677671"/>
                </a:lnTo>
                <a:lnTo>
                  <a:pt x="237693" y="676376"/>
                </a:lnTo>
                <a:lnTo>
                  <a:pt x="236435" y="675081"/>
                </a:lnTo>
                <a:lnTo>
                  <a:pt x="235673" y="672998"/>
                </a:lnTo>
                <a:lnTo>
                  <a:pt x="235419" y="673518"/>
                </a:lnTo>
                <a:lnTo>
                  <a:pt x="236181" y="675855"/>
                </a:lnTo>
                <a:lnTo>
                  <a:pt x="235673" y="677151"/>
                </a:lnTo>
                <a:lnTo>
                  <a:pt x="234162" y="674814"/>
                </a:lnTo>
                <a:lnTo>
                  <a:pt x="233413" y="677405"/>
                </a:lnTo>
                <a:lnTo>
                  <a:pt x="232397" y="677926"/>
                </a:lnTo>
                <a:lnTo>
                  <a:pt x="229374" y="677926"/>
                </a:lnTo>
                <a:lnTo>
                  <a:pt x="227114" y="676109"/>
                </a:lnTo>
                <a:lnTo>
                  <a:pt x="226110" y="674814"/>
                </a:lnTo>
                <a:lnTo>
                  <a:pt x="224599" y="673265"/>
                </a:lnTo>
                <a:lnTo>
                  <a:pt x="224345" y="671969"/>
                </a:lnTo>
                <a:lnTo>
                  <a:pt x="226110" y="670407"/>
                </a:lnTo>
                <a:lnTo>
                  <a:pt x="226606" y="669378"/>
                </a:lnTo>
                <a:lnTo>
                  <a:pt x="226606" y="667829"/>
                </a:lnTo>
                <a:lnTo>
                  <a:pt x="225856" y="666534"/>
                </a:lnTo>
                <a:lnTo>
                  <a:pt x="226606" y="664451"/>
                </a:lnTo>
                <a:lnTo>
                  <a:pt x="225602" y="663943"/>
                </a:lnTo>
                <a:lnTo>
                  <a:pt x="224091" y="665238"/>
                </a:lnTo>
                <a:lnTo>
                  <a:pt x="222580" y="665746"/>
                </a:lnTo>
                <a:lnTo>
                  <a:pt x="221576" y="664451"/>
                </a:lnTo>
                <a:lnTo>
                  <a:pt x="221068" y="661860"/>
                </a:lnTo>
                <a:lnTo>
                  <a:pt x="220319" y="661860"/>
                </a:lnTo>
                <a:lnTo>
                  <a:pt x="217551" y="663422"/>
                </a:lnTo>
                <a:lnTo>
                  <a:pt x="214782" y="662381"/>
                </a:lnTo>
                <a:lnTo>
                  <a:pt x="213766" y="663155"/>
                </a:lnTo>
                <a:lnTo>
                  <a:pt x="212001" y="661606"/>
                </a:lnTo>
                <a:lnTo>
                  <a:pt x="211759" y="662647"/>
                </a:lnTo>
                <a:lnTo>
                  <a:pt x="210743" y="663422"/>
                </a:lnTo>
                <a:lnTo>
                  <a:pt x="209740" y="662381"/>
                </a:lnTo>
                <a:lnTo>
                  <a:pt x="202183" y="662127"/>
                </a:lnTo>
                <a:lnTo>
                  <a:pt x="201434" y="661085"/>
                </a:lnTo>
                <a:lnTo>
                  <a:pt x="207975" y="659269"/>
                </a:lnTo>
                <a:lnTo>
                  <a:pt x="208483" y="658240"/>
                </a:lnTo>
                <a:lnTo>
                  <a:pt x="205460" y="658240"/>
                </a:lnTo>
                <a:lnTo>
                  <a:pt x="206209" y="655650"/>
                </a:lnTo>
                <a:lnTo>
                  <a:pt x="203695" y="654875"/>
                </a:lnTo>
                <a:lnTo>
                  <a:pt x="202183" y="654608"/>
                </a:lnTo>
                <a:lnTo>
                  <a:pt x="202183" y="654087"/>
                </a:lnTo>
                <a:lnTo>
                  <a:pt x="203949" y="654087"/>
                </a:lnTo>
                <a:lnTo>
                  <a:pt x="205206" y="653579"/>
                </a:lnTo>
                <a:lnTo>
                  <a:pt x="203949" y="652017"/>
                </a:lnTo>
                <a:lnTo>
                  <a:pt x="199923" y="651243"/>
                </a:lnTo>
                <a:lnTo>
                  <a:pt x="198158" y="653313"/>
                </a:lnTo>
                <a:lnTo>
                  <a:pt x="197154" y="652284"/>
                </a:lnTo>
                <a:lnTo>
                  <a:pt x="192874" y="652017"/>
                </a:lnTo>
                <a:lnTo>
                  <a:pt x="192366" y="652792"/>
                </a:lnTo>
                <a:lnTo>
                  <a:pt x="193128" y="653834"/>
                </a:lnTo>
                <a:lnTo>
                  <a:pt x="191858" y="654087"/>
                </a:lnTo>
                <a:lnTo>
                  <a:pt x="186321" y="651243"/>
                </a:lnTo>
                <a:lnTo>
                  <a:pt x="184061" y="648652"/>
                </a:lnTo>
                <a:lnTo>
                  <a:pt x="183553" y="647103"/>
                </a:lnTo>
                <a:lnTo>
                  <a:pt x="183553" y="645540"/>
                </a:lnTo>
                <a:lnTo>
                  <a:pt x="185064" y="645033"/>
                </a:lnTo>
                <a:lnTo>
                  <a:pt x="186575" y="645033"/>
                </a:lnTo>
                <a:lnTo>
                  <a:pt x="188086" y="644245"/>
                </a:lnTo>
                <a:lnTo>
                  <a:pt x="187579" y="643470"/>
                </a:lnTo>
                <a:lnTo>
                  <a:pt x="186321" y="642696"/>
                </a:lnTo>
                <a:lnTo>
                  <a:pt x="183553" y="643470"/>
                </a:lnTo>
                <a:lnTo>
                  <a:pt x="183806" y="642175"/>
                </a:lnTo>
                <a:lnTo>
                  <a:pt x="186575" y="640879"/>
                </a:lnTo>
                <a:lnTo>
                  <a:pt x="189344" y="641146"/>
                </a:lnTo>
                <a:lnTo>
                  <a:pt x="190347" y="640359"/>
                </a:lnTo>
                <a:lnTo>
                  <a:pt x="187579" y="639584"/>
                </a:lnTo>
                <a:lnTo>
                  <a:pt x="186829" y="638555"/>
                </a:lnTo>
                <a:lnTo>
                  <a:pt x="188836" y="636473"/>
                </a:lnTo>
                <a:lnTo>
                  <a:pt x="186829" y="634148"/>
                </a:lnTo>
                <a:lnTo>
                  <a:pt x="184810" y="637514"/>
                </a:lnTo>
                <a:lnTo>
                  <a:pt x="183299" y="638035"/>
                </a:lnTo>
                <a:lnTo>
                  <a:pt x="182549" y="637514"/>
                </a:lnTo>
                <a:lnTo>
                  <a:pt x="182041" y="635698"/>
                </a:lnTo>
                <a:lnTo>
                  <a:pt x="182041" y="632853"/>
                </a:lnTo>
                <a:lnTo>
                  <a:pt x="182549" y="629488"/>
                </a:lnTo>
                <a:lnTo>
                  <a:pt x="182041" y="628967"/>
                </a:lnTo>
                <a:lnTo>
                  <a:pt x="181787" y="628192"/>
                </a:lnTo>
                <a:lnTo>
                  <a:pt x="181787" y="626897"/>
                </a:lnTo>
                <a:lnTo>
                  <a:pt x="182295" y="624039"/>
                </a:lnTo>
                <a:lnTo>
                  <a:pt x="182041" y="622236"/>
                </a:lnTo>
                <a:lnTo>
                  <a:pt x="181038" y="621715"/>
                </a:lnTo>
                <a:lnTo>
                  <a:pt x="181038" y="619899"/>
                </a:lnTo>
                <a:lnTo>
                  <a:pt x="180784" y="618604"/>
                </a:lnTo>
                <a:lnTo>
                  <a:pt x="178015" y="620153"/>
                </a:lnTo>
                <a:lnTo>
                  <a:pt x="175755" y="620420"/>
                </a:lnTo>
                <a:lnTo>
                  <a:pt x="175996" y="619125"/>
                </a:lnTo>
                <a:lnTo>
                  <a:pt x="176758" y="618604"/>
                </a:lnTo>
                <a:lnTo>
                  <a:pt x="176758" y="617308"/>
                </a:lnTo>
                <a:lnTo>
                  <a:pt x="175996" y="616013"/>
                </a:lnTo>
                <a:lnTo>
                  <a:pt x="174485" y="616013"/>
                </a:lnTo>
                <a:lnTo>
                  <a:pt x="171970" y="617054"/>
                </a:lnTo>
                <a:lnTo>
                  <a:pt x="169710" y="616534"/>
                </a:lnTo>
                <a:lnTo>
                  <a:pt x="168948" y="615759"/>
                </a:lnTo>
                <a:lnTo>
                  <a:pt x="168452" y="612127"/>
                </a:lnTo>
                <a:lnTo>
                  <a:pt x="166941" y="611606"/>
                </a:lnTo>
                <a:lnTo>
                  <a:pt x="165176" y="608761"/>
                </a:lnTo>
                <a:lnTo>
                  <a:pt x="164922" y="607466"/>
                </a:lnTo>
                <a:lnTo>
                  <a:pt x="163918" y="605396"/>
                </a:lnTo>
                <a:lnTo>
                  <a:pt x="164668" y="602538"/>
                </a:lnTo>
                <a:lnTo>
                  <a:pt x="165684" y="601243"/>
                </a:lnTo>
                <a:lnTo>
                  <a:pt x="165684" y="597877"/>
                </a:lnTo>
                <a:lnTo>
                  <a:pt x="165684" y="595287"/>
                </a:lnTo>
                <a:lnTo>
                  <a:pt x="165176" y="594766"/>
                </a:lnTo>
                <a:lnTo>
                  <a:pt x="164414" y="593737"/>
                </a:lnTo>
                <a:lnTo>
                  <a:pt x="162902" y="595033"/>
                </a:lnTo>
                <a:lnTo>
                  <a:pt x="162407" y="595553"/>
                </a:lnTo>
                <a:lnTo>
                  <a:pt x="161899" y="595287"/>
                </a:lnTo>
                <a:lnTo>
                  <a:pt x="161645" y="594766"/>
                </a:lnTo>
                <a:lnTo>
                  <a:pt x="161150" y="594766"/>
                </a:lnTo>
                <a:lnTo>
                  <a:pt x="157111" y="590105"/>
                </a:lnTo>
                <a:lnTo>
                  <a:pt x="156362" y="588035"/>
                </a:lnTo>
                <a:lnTo>
                  <a:pt x="155105" y="586485"/>
                </a:lnTo>
                <a:lnTo>
                  <a:pt x="151079" y="582853"/>
                </a:lnTo>
                <a:lnTo>
                  <a:pt x="150825" y="581824"/>
                </a:lnTo>
                <a:lnTo>
                  <a:pt x="151079" y="579742"/>
                </a:lnTo>
                <a:lnTo>
                  <a:pt x="152336" y="578446"/>
                </a:lnTo>
                <a:lnTo>
                  <a:pt x="153593" y="577938"/>
                </a:lnTo>
                <a:lnTo>
                  <a:pt x="153085" y="576643"/>
                </a:lnTo>
                <a:lnTo>
                  <a:pt x="149821" y="576897"/>
                </a:lnTo>
                <a:lnTo>
                  <a:pt x="148551" y="576122"/>
                </a:lnTo>
                <a:lnTo>
                  <a:pt x="146799" y="572757"/>
                </a:lnTo>
                <a:lnTo>
                  <a:pt x="146037" y="571969"/>
                </a:lnTo>
                <a:lnTo>
                  <a:pt x="146037" y="568604"/>
                </a:lnTo>
                <a:lnTo>
                  <a:pt x="147040" y="567054"/>
                </a:lnTo>
                <a:lnTo>
                  <a:pt x="147548" y="564984"/>
                </a:lnTo>
                <a:lnTo>
                  <a:pt x="148805" y="564464"/>
                </a:lnTo>
                <a:lnTo>
                  <a:pt x="150825" y="566013"/>
                </a:lnTo>
                <a:lnTo>
                  <a:pt x="151079" y="564984"/>
                </a:lnTo>
                <a:lnTo>
                  <a:pt x="150063" y="563422"/>
                </a:lnTo>
                <a:lnTo>
                  <a:pt x="150063" y="562127"/>
                </a:lnTo>
                <a:lnTo>
                  <a:pt x="150825" y="559803"/>
                </a:lnTo>
                <a:lnTo>
                  <a:pt x="152082" y="558761"/>
                </a:lnTo>
                <a:lnTo>
                  <a:pt x="152082" y="557733"/>
                </a:lnTo>
                <a:lnTo>
                  <a:pt x="151320" y="556171"/>
                </a:lnTo>
                <a:lnTo>
                  <a:pt x="150825" y="556171"/>
                </a:lnTo>
                <a:lnTo>
                  <a:pt x="151079" y="554354"/>
                </a:lnTo>
                <a:lnTo>
                  <a:pt x="151574" y="553326"/>
                </a:lnTo>
                <a:lnTo>
                  <a:pt x="152336" y="551776"/>
                </a:lnTo>
                <a:lnTo>
                  <a:pt x="152336" y="550481"/>
                </a:lnTo>
                <a:lnTo>
                  <a:pt x="151079" y="546328"/>
                </a:lnTo>
                <a:lnTo>
                  <a:pt x="151079" y="539330"/>
                </a:lnTo>
                <a:lnTo>
                  <a:pt x="151574" y="535444"/>
                </a:lnTo>
                <a:lnTo>
                  <a:pt x="152336" y="534149"/>
                </a:lnTo>
                <a:lnTo>
                  <a:pt x="152336" y="533641"/>
                </a:lnTo>
                <a:lnTo>
                  <a:pt x="151320" y="532079"/>
                </a:lnTo>
                <a:lnTo>
                  <a:pt x="150825" y="531050"/>
                </a:lnTo>
                <a:lnTo>
                  <a:pt x="146037" y="529755"/>
                </a:lnTo>
                <a:lnTo>
                  <a:pt x="144779" y="528192"/>
                </a:lnTo>
                <a:lnTo>
                  <a:pt x="138480" y="522757"/>
                </a:lnTo>
                <a:lnTo>
                  <a:pt x="129425" y="520166"/>
                </a:lnTo>
                <a:lnTo>
                  <a:pt x="126403" y="518350"/>
                </a:lnTo>
                <a:lnTo>
                  <a:pt x="125145" y="516801"/>
                </a:lnTo>
                <a:lnTo>
                  <a:pt x="123875" y="514464"/>
                </a:lnTo>
                <a:lnTo>
                  <a:pt x="122618" y="510070"/>
                </a:lnTo>
                <a:lnTo>
                  <a:pt x="122618" y="509028"/>
                </a:lnTo>
                <a:lnTo>
                  <a:pt x="121615" y="507212"/>
                </a:lnTo>
                <a:lnTo>
                  <a:pt x="119100" y="504888"/>
                </a:lnTo>
                <a:lnTo>
                  <a:pt x="118846" y="503593"/>
                </a:lnTo>
                <a:lnTo>
                  <a:pt x="119595" y="502297"/>
                </a:lnTo>
                <a:lnTo>
                  <a:pt x="119595" y="501510"/>
                </a:lnTo>
                <a:lnTo>
                  <a:pt x="118592" y="499440"/>
                </a:lnTo>
                <a:lnTo>
                  <a:pt x="115074" y="495033"/>
                </a:lnTo>
                <a:lnTo>
                  <a:pt x="113804" y="490372"/>
                </a:lnTo>
                <a:lnTo>
                  <a:pt x="113055" y="490372"/>
                </a:lnTo>
                <a:lnTo>
                  <a:pt x="112801" y="489597"/>
                </a:lnTo>
                <a:lnTo>
                  <a:pt x="111036" y="484936"/>
                </a:lnTo>
                <a:lnTo>
                  <a:pt x="103987" y="473024"/>
                </a:lnTo>
                <a:lnTo>
                  <a:pt x="101219" y="468096"/>
                </a:lnTo>
                <a:lnTo>
                  <a:pt x="99453" y="462660"/>
                </a:lnTo>
                <a:lnTo>
                  <a:pt x="96685" y="459803"/>
                </a:lnTo>
                <a:lnTo>
                  <a:pt x="91401" y="457479"/>
                </a:lnTo>
                <a:lnTo>
                  <a:pt x="90398" y="455663"/>
                </a:lnTo>
                <a:lnTo>
                  <a:pt x="90398" y="454888"/>
                </a:lnTo>
                <a:lnTo>
                  <a:pt x="89382" y="450748"/>
                </a:lnTo>
                <a:lnTo>
                  <a:pt x="86360" y="447890"/>
                </a:lnTo>
                <a:lnTo>
                  <a:pt x="85864" y="445820"/>
                </a:lnTo>
                <a:lnTo>
                  <a:pt x="83591" y="442188"/>
                </a:lnTo>
                <a:lnTo>
                  <a:pt x="82588" y="439089"/>
                </a:lnTo>
                <a:lnTo>
                  <a:pt x="81330" y="439089"/>
                </a:lnTo>
                <a:lnTo>
                  <a:pt x="80568" y="438048"/>
                </a:lnTo>
                <a:lnTo>
                  <a:pt x="78308" y="433387"/>
                </a:lnTo>
                <a:lnTo>
                  <a:pt x="76796" y="431837"/>
                </a:lnTo>
                <a:lnTo>
                  <a:pt x="75539" y="431571"/>
                </a:lnTo>
                <a:lnTo>
                  <a:pt x="70002" y="435978"/>
                </a:lnTo>
                <a:lnTo>
                  <a:pt x="64706" y="437527"/>
                </a:lnTo>
                <a:lnTo>
                  <a:pt x="63449" y="439089"/>
                </a:lnTo>
                <a:lnTo>
                  <a:pt x="63207" y="442188"/>
                </a:lnTo>
                <a:lnTo>
                  <a:pt x="62699" y="442975"/>
                </a:lnTo>
                <a:lnTo>
                  <a:pt x="60934" y="443750"/>
                </a:lnTo>
                <a:lnTo>
                  <a:pt x="60426" y="444779"/>
                </a:lnTo>
                <a:lnTo>
                  <a:pt x="60426" y="447116"/>
                </a:lnTo>
                <a:lnTo>
                  <a:pt x="59423" y="449186"/>
                </a:lnTo>
                <a:lnTo>
                  <a:pt x="55397" y="450481"/>
                </a:lnTo>
                <a:lnTo>
                  <a:pt x="51371" y="454113"/>
                </a:lnTo>
                <a:lnTo>
                  <a:pt x="48094" y="455409"/>
                </a:lnTo>
                <a:lnTo>
                  <a:pt x="47345" y="454888"/>
                </a:lnTo>
                <a:lnTo>
                  <a:pt x="47345" y="454113"/>
                </a:lnTo>
                <a:lnTo>
                  <a:pt x="46583" y="452551"/>
                </a:lnTo>
                <a:lnTo>
                  <a:pt x="44069" y="446341"/>
                </a:lnTo>
                <a:lnTo>
                  <a:pt x="40043" y="442975"/>
                </a:lnTo>
                <a:lnTo>
                  <a:pt x="44323" y="439089"/>
                </a:lnTo>
                <a:lnTo>
                  <a:pt x="43814" y="438048"/>
                </a:lnTo>
                <a:lnTo>
                  <a:pt x="39789" y="435457"/>
                </a:lnTo>
                <a:lnTo>
                  <a:pt x="42557" y="438568"/>
                </a:lnTo>
                <a:lnTo>
                  <a:pt x="41795" y="439597"/>
                </a:lnTo>
                <a:lnTo>
                  <a:pt x="39027" y="439089"/>
                </a:lnTo>
                <a:lnTo>
                  <a:pt x="38277" y="440893"/>
                </a:lnTo>
                <a:lnTo>
                  <a:pt x="37515" y="440118"/>
                </a:lnTo>
                <a:lnTo>
                  <a:pt x="30721" y="431050"/>
                </a:lnTo>
                <a:lnTo>
                  <a:pt x="29463" y="428205"/>
                </a:lnTo>
                <a:lnTo>
                  <a:pt x="26187" y="425361"/>
                </a:lnTo>
                <a:lnTo>
                  <a:pt x="24422" y="423798"/>
                </a:lnTo>
                <a:lnTo>
                  <a:pt x="25438" y="423798"/>
                </a:lnTo>
                <a:lnTo>
                  <a:pt x="25438" y="422249"/>
                </a:lnTo>
                <a:lnTo>
                  <a:pt x="25438" y="416547"/>
                </a:lnTo>
                <a:lnTo>
                  <a:pt x="17119" y="416801"/>
                </a:lnTo>
                <a:lnTo>
                  <a:pt x="14109" y="420687"/>
                </a:lnTo>
                <a:lnTo>
                  <a:pt x="12598" y="419912"/>
                </a:lnTo>
                <a:lnTo>
                  <a:pt x="8813" y="417067"/>
                </a:lnTo>
                <a:lnTo>
                  <a:pt x="5041" y="419912"/>
                </a:lnTo>
                <a:lnTo>
                  <a:pt x="0" y="416801"/>
                </a:lnTo>
                <a:lnTo>
                  <a:pt x="0" y="407479"/>
                </a:lnTo>
                <a:lnTo>
                  <a:pt x="0" y="378980"/>
                </a:lnTo>
                <a:lnTo>
                  <a:pt x="0" y="351269"/>
                </a:lnTo>
                <a:lnTo>
                  <a:pt x="0" y="325107"/>
                </a:lnTo>
                <a:lnTo>
                  <a:pt x="0" y="296875"/>
                </a:lnTo>
                <a:lnTo>
                  <a:pt x="0" y="264744"/>
                </a:lnTo>
                <a:lnTo>
                  <a:pt x="0" y="233146"/>
                </a:lnTo>
                <a:lnTo>
                  <a:pt x="0" y="203352"/>
                </a:lnTo>
                <a:lnTo>
                  <a:pt x="0" y="170967"/>
                </a:lnTo>
                <a:lnTo>
                  <a:pt x="0" y="133667"/>
                </a:lnTo>
                <a:lnTo>
                  <a:pt x="0" y="96621"/>
                </a:lnTo>
                <a:lnTo>
                  <a:pt x="507" y="97408"/>
                </a:lnTo>
                <a:lnTo>
                  <a:pt x="2768" y="98704"/>
                </a:lnTo>
                <a:lnTo>
                  <a:pt x="5295" y="99479"/>
                </a:lnTo>
                <a:lnTo>
                  <a:pt x="15620" y="99212"/>
                </a:lnTo>
                <a:lnTo>
                  <a:pt x="17627" y="99999"/>
                </a:lnTo>
                <a:lnTo>
                  <a:pt x="18630" y="101803"/>
                </a:lnTo>
                <a:lnTo>
                  <a:pt x="22910" y="102069"/>
                </a:lnTo>
                <a:lnTo>
                  <a:pt x="27698" y="106984"/>
                </a:lnTo>
                <a:lnTo>
                  <a:pt x="33235" y="115798"/>
                </a:lnTo>
                <a:lnTo>
                  <a:pt x="35001" y="115798"/>
                </a:lnTo>
                <a:lnTo>
                  <a:pt x="36004" y="116827"/>
                </a:lnTo>
                <a:lnTo>
                  <a:pt x="36512" y="115277"/>
                </a:lnTo>
                <a:lnTo>
                  <a:pt x="37515" y="117614"/>
                </a:lnTo>
                <a:lnTo>
                  <a:pt x="40043" y="120459"/>
                </a:lnTo>
                <a:lnTo>
                  <a:pt x="42811" y="123050"/>
                </a:lnTo>
                <a:lnTo>
                  <a:pt x="45072" y="124345"/>
                </a:lnTo>
                <a:lnTo>
                  <a:pt x="48094" y="127457"/>
                </a:lnTo>
                <a:lnTo>
                  <a:pt x="49860" y="127190"/>
                </a:lnTo>
                <a:lnTo>
                  <a:pt x="53886" y="128231"/>
                </a:lnTo>
                <a:lnTo>
                  <a:pt x="57416" y="130047"/>
                </a:lnTo>
                <a:lnTo>
                  <a:pt x="59169" y="130555"/>
                </a:lnTo>
                <a:lnTo>
                  <a:pt x="60680" y="129781"/>
                </a:lnTo>
                <a:lnTo>
                  <a:pt x="61937" y="130822"/>
                </a:lnTo>
                <a:lnTo>
                  <a:pt x="61937" y="129527"/>
                </a:lnTo>
                <a:lnTo>
                  <a:pt x="61442" y="127457"/>
                </a:lnTo>
                <a:lnTo>
                  <a:pt x="64211" y="128752"/>
                </a:lnTo>
                <a:lnTo>
                  <a:pt x="66725" y="129781"/>
                </a:lnTo>
                <a:lnTo>
                  <a:pt x="67729" y="131076"/>
                </a:lnTo>
                <a:lnTo>
                  <a:pt x="69748" y="131343"/>
                </a:lnTo>
                <a:lnTo>
                  <a:pt x="72516" y="133667"/>
                </a:lnTo>
                <a:lnTo>
                  <a:pt x="77800" y="139115"/>
                </a:lnTo>
                <a:lnTo>
                  <a:pt x="79565" y="138595"/>
                </a:lnTo>
                <a:lnTo>
                  <a:pt x="80822" y="139115"/>
                </a:lnTo>
                <a:lnTo>
                  <a:pt x="80327" y="137032"/>
                </a:lnTo>
                <a:lnTo>
                  <a:pt x="77558" y="133934"/>
                </a:lnTo>
                <a:lnTo>
                  <a:pt x="76542" y="131076"/>
                </a:lnTo>
                <a:lnTo>
                  <a:pt x="75539" y="129781"/>
                </a:lnTo>
                <a:lnTo>
                  <a:pt x="77050" y="129260"/>
                </a:lnTo>
                <a:lnTo>
                  <a:pt x="81076" y="130822"/>
                </a:lnTo>
                <a:lnTo>
                  <a:pt x="83350" y="130047"/>
                </a:lnTo>
                <a:lnTo>
                  <a:pt x="85864" y="130822"/>
                </a:lnTo>
                <a:lnTo>
                  <a:pt x="87376" y="132118"/>
                </a:lnTo>
                <a:lnTo>
                  <a:pt x="87871" y="135737"/>
                </a:lnTo>
                <a:lnTo>
                  <a:pt x="89141" y="137820"/>
                </a:lnTo>
                <a:lnTo>
                  <a:pt x="93167" y="141185"/>
                </a:lnTo>
                <a:lnTo>
                  <a:pt x="93916" y="143255"/>
                </a:lnTo>
                <a:lnTo>
                  <a:pt x="94678" y="140411"/>
                </a:lnTo>
                <a:lnTo>
                  <a:pt x="94424" y="136525"/>
                </a:lnTo>
                <a:lnTo>
                  <a:pt x="93167" y="135229"/>
                </a:lnTo>
                <a:lnTo>
                  <a:pt x="88887" y="126936"/>
                </a:lnTo>
                <a:lnTo>
                  <a:pt x="87871" y="124345"/>
                </a:lnTo>
                <a:lnTo>
                  <a:pt x="87871" y="123050"/>
                </a:lnTo>
                <a:lnTo>
                  <a:pt x="90652" y="121234"/>
                </a:lnTo>
                <a:lnTo>
                  <a:pt x="92913" y="118122"/>
                </a:lnTo>
                <a:lnTo>
                  <a:pt x="96939" y="115277"/>
                </a:lnTo>
                <a:lnTo>
                  <a:pt x="98450" y="112687"/>
                </a:lnTo>
                <a:lnTo>
                  <a:pt x="99707" y="112687"/>
                </a:lnTo>
                <a:lnTo>
                  <a:pt x="100723" y="111137"/>
                </a:lnTo>
                <a:lnTo>
                  <a:pt x="106514" y="110096"/>
                </a:lnTo>
                <a:lnTo>
                  <a:pt x="108267" y="108800"/>
                </a:lnTo>
                <a:lnTo>
                  <a:pt x="110540" y="106464"/>
                </a:lnTo>
                <a:lnTo>
                  <a:pt x="110794" y="101295"/>
                </a:lnTo>
                <a:lnTo>
                  <a:pt x="112801" y="99479"/>
                </a:lnTo>
                <a:lnTo>
                  <a:pt x="113309" y="100253"/>
                </a:lnTo>
                <a:lnTo>
                  <a:pt x="114566" y="100253"/>
                </a:lnTo>
                <a:lnTo>
                  <a:pt x="115074" y="97916"/>
                </a:lnTo>
                <a:lnTo>
                  <a:pt x="116827" y="96113"/>
                </a:lnTo>
                <a:lnTo>
                  <a:pt x="117843" y="96113"/>
                </a:lnTo>
                <a:lnTo>
                  <a:pt x="118338" y="97408"/>
                </a:lnTo>
                <a:lnTo>
                  <a:pt x="121869" y="97408"/>
                </a:lnTo>
                <a:lnTo>
                  <a:pt x="123634" y="95846"/>
                </a:lnTo>
                <a:lnTo>
                  <a:pt x="123875" y="94551"/>
                </a:lnTo>
                <a:lnTo>
                  <a:pt x="125895" y="93776"/>
                </a:lnTo>
                <a:lnTo>
                  <a:pt x="131178" y="90144"/>
                </a:lnTo>
                <a:lnTo>
                  <a:pt x="131940" y="87045"/>
                </a:lnTo>
                <a:lnTo>
                  <a:pt x="136474" y="89115"/>
                </a:lnTo>
                <a:lnTo>
                  <a:pt x="138480" y="86524"/>
                </a:lnTo>
                <a:lnTo>
                  <a:pt x="138734" y="83934"/>
                </a:lnTo>
                <a:lnTo>
                  <a:pt x="139496" y="81864"/>
                </a:lnTo>
                <a:lnTo>
                  <a:pt x="143014" y="80048"/>
                </a:lnTo>
                <a:lnTo>
                  <a:pt x="144526" y="78498"/>
                </a:lnTo>
                <a:lnTo>
                  <a:pt x="147294" y="80822"/>
                </a:lnTo>
                <a:lnTo>
                  <a:pt x="149313" y="80822"/>
                </a:lnTo>
                <a:lnTo>
                  <a:pt x="150317" y="82118"/>
                </a:lnTo>
                <a:lnTo>
                  <a:pt x="152590" y="81089"/>
                </a:lnTo>
                <a:lnTo>
                  <a:pt x="154101" y="78231"/>
                </a:lnTo>
                <a:lnTo>
                  <a:pt x="154343" y="76415"/>
                </a:lnTo>
                <a:lnTo>
                  <a:pt x="156362" y="75120"/>
                </a:lnTo>
                <a:lnTo>
                  <a:pt x="156870" y="76936"/>
                </a:lnTo>
                <a:lnTo>
                  <a:pt x="158381" y="79006"/>
                </a:lnTo>
                <a:lnTo>
                  <a:pt x="159385" y="82384"/>
                </a:lnTo>
                <a:lnTo>
                  <a:pt x="158381" y="83159"/>
                </a:lnTo>
                <a:lnTo>
                  <a:pt x="156616" y="86004"/>
                </a:lnTo>
                <a:lnTo>
                  <a:pt x="146799" y="93256"/>
                </a:lnTo>
                <a:lnTo>
                  <a:pt x="144526" y="96367"/>
                </a:lnTo>
                <a:lnTo>
                  <a:pt x="142011" y="97916"/>
                </a:lnTo>
                <a:lnTo>
                  <a:pt x="137985" y="103098"/>
                </a:lnTo>
                <a:lnTo>
                  <a:pt x="134454" y="101549"/>
                </a:lnTo>
                <a:lnTo>
                  <a:pt x="125641" y="104660"/>
                </a:lnTo>
                <a:lnTo>
                  <a:pt x="122872" y="107251"/>
                </a:lnTo>
                <a:lnTo>
                  <a:pt x="121869" y="109842"/>
                </a:lnTo>
                <a:lnTo>
                  <a:pt x="123875" y="109054"/>
                </a:lnTo>
                <a:lnTo>
                  <a:pt x="119849" y="112687"/>
                </a:lnTo>
                <a:lnTo>
                  <a:pt x="119100" y="114757"/>
                </a:lnTo>
                <a:lnTo>
                  <a:pt x="117843" y="114236"/>
                </a:lnTo>
                <a:lnTo>
                  <a:pt x="116827" y="116827"/>
                </a:lnTo>
                <a:lnTo>
                  <a:pt x="115823" y="119418"/>
                </a:lnTo>
                <a:lnTo>
                  <a:pt x="115570" y="117094"/>
                </a:lnTo>
                <a:lnTo>
                  <a:pt x="114312" y="116319"/>
                </a:lnTo>
                <a:lnTo>
                  <a:pt x="111036" y="121500"/>
                </a:lnTo>
                <a:lnTo>
                  <a:pt x="111036" y="123825"/>
                </a:lnTo>
                <a:lnTo>
                  <a:pt x="113055" y="123570"/>
                </a:lnTo>
                <a:lnTo>
                  <a:pt x="115570" y="120980"/>
                </a:lnTo>
                <a:lnTo>
                  <a:pt x="121615" y="118643"/>
                </a:lnTo>
                <a:lnTo>
                  <a:pt x="126898" y="112687"/>
                </a:lnTo>
                <a:lnTo>
                  <a:pt x="127152" y="111645"/>
                </a:lnTo>
                <a:lnTo>
                  <a:pt x="126403" y="110350"/>
                </a:lnTo>
                <a:lnTo>
                  <a:pt x="126898" y="109842"/>
                </a:lnTo>
                <a:lnTo>
                  <a:pt x="129171" y="108280"/>
                </a:lnTo>
                <a:lnTo>
                  <a:pt x="130429" y="108800"/>
                </a:lnTo>
                <a:lnTo>
                  <a:pt x="129920" y="112433"/>
                </a:lnTo>
                <a:lnTo>
                  <a:pt x="131940" y="109054"/>
                </a:lnTo>
                <a:lnTo>
                  <a:pt x="132448" y="111912"/>
                </a:lnTo>
                <a:lnTo>
                  <a:pt x="134708" y="107505"/>
                </a:lnTo>
                <a:lnTo>
                  <a:pt x="136728" y="106464"/>
                </a:lnTo>
                <a:lnTo>
                  <a:pt x="138480" y="108280"/>
                </a:lnTo>
                <a:lnTo>
                  <a:pt x="137985" y="111912"/>
                </a:lnTo>
                <a:lnTo>
                  <a:pt x="137477" y="117614"/>
                </a:lnTo>
                <a:lnTo>
                  <a:pt x="142011" y="108280"/>
                </a:lnTo>
                <a:lnTo>
                  <a:pt x="146291" y="100774"/>
                </a:lnTo>
                <a:lnTo>
                  <a:pt x="146799" y="97916"/>
                </a:lnTo>
                <a:lnTo>
                  <a:pt x="150063" y="97408"/>
                </a:lnTo>
                <a:lnTo>
                  <a:pt x="152831" y="96113"/>
                </a:lnTo>
                <a:lnTo>
                  <a:pt x="155359" y="93256"/>
                </a:lnTo>
                <a:lnTo>
                  <a:pt x="162407" y="90931"/>
                </a:lnTo>
                <a:lnTo>
                  <a:pt x="166941" y="86524"/>
                </a:lnTo>
                <a:lnTo>
                  <a:pt x="166179" y="91706"/>
                </a:lnTo>
                <a:lnTo>
                  <a:pt x="165176" y="91185"/>
                </a:lnTo>
                <a:lnTo>
                  <a:pt x="163664" y="94818"/>
                </a:lnTo>
                <a:lnTo>
                  <a:pt x="163410" y="97408"/>
                </a:lnTo>
                <a:lnTo>
                  <a:pt x="169202" y="93522"/>
                </a:lnTo>
                <a:lnTo>
                  <a:pt x="171475" y="90144"/>
                </a:lnTo>
                <a:lnTo>
                  <a:pt x="174244" y="87045"/>
                </a:lnTo>
                <a:lnTo>
                  <a:pt x="175501" y="83934"/>
                </a:lnTo>
                <a:lnTo>
                  <a:pt x="174485" y="81864"/>
                </a:lnTo>
                <a:lnTo>
                  <a:pt x="175755" y="80048"/>
                </a:lnTo>
                <a:lnTo>
                  <a:pt x="182549" y="77203"/>
                </a:lnTo>
                <a:lnTo>
                  <a:pt x="184061" y="75641"/>
                </a:lnTo>
                <a:lnTo>
                  <a:pt x="180035" y="74345"/>
                </a:lnTo>
                <a:lnTo>
                  <a:pt x="178523" y="72796"/>
                </a:lnTo>
                <a:lnTo>
                  <a:pt x="178765" y="71500"/>
                </a:lnTo>
                <a:lnTo>
                  <a:pt x="179273" y="68910"/>
                </a:lnTo>
                <a:lnTo>
                  <a:pt x="178523" y="67868"/>
                </a:lnTo>
                <a:lnTo>
                  <a:pt x="175996" y="68643"/>
                </a:lnTo>
                <a:lnTo>
                  <a:pt x="176504" y="66065"/>
                </a:lnTo>
                <a:lnTo>
                  <a:pt x="177761" y="63982"/>
                </a:lnTo>
                <a:lnTo>
                  <a:pt x="178523" y="62687"/>
                </a:lnTo>
                <a:lnTo>
                  <a:pt x="181787" y="63982"/>
                </a:lnTo>
                <a:lnTo>
                  <a:pt x="189090" y="72796"/>
                </a:lnTo>
                <a:lnTo>
                  <a:pt x="190601" y="76415"/>
                </a:lnTo>
                <a:lnTo>
                  <a:pt x="191617" y="83680"/>
                </a:lnTo>
                <a:lnTo>
                  <a:pt x="193370" y="86779"/>
                </a:lnTo>
                <a:lnTo>
                  <a:pt x="196392" y="97408"/>
                </a:lnTo>
                <a:lnTo>
                  <a:pt x="198158" y="100774"/>
                </a:lnTo>
                <a:lnTo>
                  <a:pt x="200418" y="102069"/>
                </a:lnTo>
                <a:lnTo>
                  <a:pt x="202183" y="106209"/>
                </a:lnTo>
                <a:lnTo>
                  <a:pt x="202691" y="105956"/>
                </a:lnTo>
                <a:lnTo>
                  <a:pt x="206717" y="110096"/>
                </a:lnTo>
                <a:lnTo>
                  <a:pt x="209232" y="111137"/>
                </a:lnTo>
                <a:lnTo>
                  <a:pt x="214782" y="111391"/>
                </a:lnTo>
                <a:lnTo>
                  <a:pt x="214782" y="110350"/>
                </a:lnTo>
                <a:lnTo>
                  <a:pt x="215277" y="109842"/>
                </a:lnTo>
                <a:lnTo>
                  <a:pt x="218046" y="109842"/>
                </a:lnTo>
                <a:lnTo>
                  <a:pt x="218046" y="108280"/>
                </a:lnTo>
                <a:lnTo>
                  <a:pt x="216039" y="107251"/>
                </a:lnTo>
                <a:lnTo>
                  <a:pt x="211759" y="108800"/>
                </a:lnTo>
                <a:lnTo>
                  <a:pt x="212509" y="105956"/>
                </a:lnTo>
                <a:lnTo>
                  <a:pt x="216280" y="105689"/>
                </a:lnTo>
                <a:lnTo>
                  <a:pt x="218554" y="104394"/>
                </a:lnTo>
                <a:lnTo>
                  <a:pt x="217297" y="104394"/>
                </a:lnTo>
                <a:lnTo>
                  <a:pt x="214528" y="100253"/>
                </a:lnTo>
                <a:lnTo>
                  <a:pt x="216039" y="98704"/>
                </a:lnTo>
                <a:lnTo>
                  <a:pt x="219303" y="97408"/>
                </a:lnTo>
                <a:lnTo>
                  <a:pt x="219303" y="95326"/>
                </a:lnTo>
                <a:lnTo>
                  <a:pt x="217297" y="94818"/>
                </a:lnTo>
                <a:lnTo>
                  <a:pt x="217297" y="91706"/>
                </a:lnTo>
                <a:lnTo>
                  <a:pt x="218046" y="93776"/>
                </a:lnTo>
                <a:lnTo>
                  <a:pt x="222580" y="88341"/>
                </a:lnTo>
                <a:lnTo>
                  <a:pt x="223342" y="85483"/>
                </a:lnTo>
                <a:lnTo>
                  <a:pt x="222580" y="84975"/>
                </a:lnTo>
                <a:lnTo>
                  <a:pt x="220573" y="86271"/>
                </a:lnTo>
                <a:lnTo>
                  <a:pt x="219811" y="88341"/>
                </a:lnTo>
                <a:lnTo>
                  <a:pt x="218808" y="87553"/>
                </a:lnTo>
                <a:lnTo>
                  <a:pt x="218554" y="84975"/>
                </a:lnTo>
                <a:lnTo>
                  <a:pt x="219303" y="83159"/>
                </a:lnTo>
                <a:lnTo>
                  <a:pt x="221068" y="83934"/>
                </a:lnTo>
                <a:lnTo>
                  <a:pt x="223342" y="83413"/>
                </a:lnTo>
                <a:lnTo>
                  <a:pt x="224599" y="83934"/>
                </a:lnTo>
                <a:lnTo>
                  <a:pt x="225348" y="86779"/>
                </a:lnTo>
                <a:lnTo>
                  <a:pt x="226606" y="84188"/>
                </a:lnTo>
                <a:lnTo>
                  <a:pt x="228371" y="83934"/>
                </a:lnTo>
                <a:lnTo>
                  <a:pt x="228117" y="82384"/>
                </a:lnTo>
                <a:lnTo>
                  <a:pt x="226110" y="81864"/>
                </a:lnTo>
                <a:lnTo>
                  <a:pt x="224853" y="80568"/>
                </a:lnTo>
                <a:lnTo>
                  <a:pt x="228625" y="79793"/>
                </a:lnTo>
                <a:lnTo>
                  <a:pt x="228625" y="81089"/>
                </a:lnTo>
                <a:lnTo>
                  <a:pt x="229628" y="83159"/>
                </a:lnTo>
                <a:lnTo>
                  <a:pt x="228879" y="86779"/>
                </a:lnTo>
                <a:lnTo>
                  <a:pt x="228625" y="93002"/>
                </a:lnTo>
                <a:lnTo>
                  <a:pt x="228117" y="94818"/>
                </a:lnTo>
                <a:lnTo>
                  <a:pt x="228371" y="96621"/>
                </a:lnTo>
                <a:lnTo>
                  <a:pt x="229628" y="97916"/>
                </a:lnTo>
                <a:lnTo>
                  <a:pt x="231394" y="96367"/>
                </a:lnTo>
                <a:lnTo>
                  <a:pt x="234162" y="97408"/>
                </a:lnTo>
                <a:lnTo>
                  <a:pt x="229628" y="105956"/>
                </a:lnTo>
                <a:lnTo>
                  <a:pt x="228371" y="109842"/>
                </a:lnTo>
                <a:lnTo>
                  <a:pt x="228117" y="106984"/>
                </a:lnTo>
                <a:lnTo>
                  <a:pt x="227368" y="109842"/>
                </a:lnTo>
                <a:lnTo>
                  <a:pt x="227368" y="111391"/>
                </a:lnTo>
                <a:lnTo>
                  <a:pt x="232905" y="111912"/>
                </a:lnTo>
                <a:lnTo>
                  <a:pt x="234924" y="110096"/>
                </a:lnTo>
                <a:lnTo>
                  <a:pt x="236181" y="111137"/>
                </a:lnTo>
                <a:lnTo>
                  <a:pt x="240207" y="111391"/>
                </a:lnTo>
                <a:lnTo>
                  <a:pt x="242227" y="109842"/>
                </a:lnTo>
                <a:lnTo>
                  <a:pt x="242976" y="107251"/>
                </a:lnTo>
                <a:lnTo>
                  <a:pt x="245491" y="104914"/>
                </a:lnTo>
                <a:lnTo>
                  <a:pt x="245745" y="102069"/>
                </a:lnTo>
                <a:lnTo>
                  <a:pt x="247002" y="97916"/>
                </a:lnTo>
                <a:lnTo>
                  <a:pt x="247256" y="93256"/>
                </a:lnTo>
                <a:lnTo>
                  <a:pt x="249516" y="93256"/>
                </a:lnTo>
                <a:lnTo>
                  <a:pt x="253047" y="91706"/>
                </a:lnTo>
                <a:lnTo>
                  <a:pt x="255816" y="93256"/>
                </a:lnTo>
                <a:lnTo>
                  <a:pt x="258089" y="93002"/>
                </a:lnTo>
                <a:lnTo>
                  <a:pt x="259841" y="93256"/>
                </a:lnTo>
                <a:lnTo>
                  <a:pt x="259841" y="93776"/>
                </a:lnTo>
                <a:lnTo>
                  <a:pt x="265379" y="93256"/>
                </a:lnTo>
                <a:lnTo>
                  <a:pt x="271170" y="95072"/>
                </a:lnTo>
                <a:lnTo>
                  <a:pt x="278726" y="101549"/>
                </a:lnTo>
                <a:lnTo>
                  <a:pt x="283768" y="108280"/>
                </a:lnTo>
                <a:lnTo>
                  <a:pt x="288302" y="111137"/>
                </a:lnTo>
                <a:lnTo>
                  <a:pt x="293585" y="111645"/>
                </a:lnTo>
                <a:lnTo>
                  <a:pt x="295846" y="113461"/>
                </a:lnTo>
                <a:lnTo>
                  <a:pt x="298869" y="113461"/>
                </a:lnTo>
                <a:lnTo>
                  <a:pt x="303910" y="115798"/>
                </a:lnTo>
                <a:lnTo>
                  <a:pt x="305676" y="115531"/>
                </a:lnTo>
                <a:lnTo>
                  <a:pt x="308190" y="116319"/>
                </a:lnTo>
                <a:lnTo>
                  <a:pt x="309448" y="119418"/>
                </a:lnTo>
                <a:lnTo>
                  <a:pt x="313220" y="121754"/>
                </a:lnTo>
                <a:lnTo>
                  <a:pt x="316242" y="123050"/>
                </a:lnTo>
                <a:lnTo>
                  <a:pt x="322795" y="127190"/>
                </a:lnTo>
                <a:lnTo>
                  <a:pt x="327329" y="127457"/>
                </a:lnTo>
                <a:lnTo>
                  <a:pt x="329082" y="128752"/>
                </a:lnTo>
                <a:lnTo>
                  <a:pt x="332104" y="129527"/>
                </a:lnTo>
                <a:lnTo>
                  <a:pt x="331609" y="128485"/>
                </a:lnTo>
                <a:lnTo>
                  <a:pt x="339407" y="129781"/>
                </a:lnTo>
                <a:lnTo>
                  <a:pt x="342430" y="129527"/>
                </a:lnTo>
                <a:lnTo>
                  <a:pt x="345198" y="132892"/>
                </a:lnTo>
                <a:lnTo>
                  <a:pt x="345960" y="130555"/>
                </a:lnTo>
                <a:lnTo>
                  <a:pt x="341680" y="126415"/>
                </a:lnTo>
                <a:lnTo>
                  <a:pt x="344703" y="125640"/>
                </a:lnTo>
                <a:lnTo>
                  <a:pt x="346201" y="126936"/>
                </a:lnTo>
                <a:lnTo>
                  <a:pt x="348983" y="127190"/>
                </a:lnTo>
                <a:lnTo>
                  <a:pt x="348983" y="125640"/>
                </a:lnTo>
                <a:lnTo>
                  <a:pt x="355777" y="127190"/>
                </a:lnTo>
                <a:lnTo>
                  <a:pt x="354266" y="128485"/>
                </a:lnTo>
                <a:lnTo>
                  <a:pt x="358292" y="130822"/>
                </a:lnTo>
                <a:lnTo>
                  <a:pt x="358546" y="132892"/>
                </a:lnTo>
                <a:lnTo>
                  <a:pt x="361060" y="131597"/>
                </a:lnTo>
                <a:lnTo>
                  <a:pt x="361060" y="133934"/>
                </a:lnTo>
                <a:lnTo>
                  <a:pt x="365340" y="136778"/>
                </a:lnTo>
                <a:lnTo>
                  <a:pt x="368363" y="141706"/>
                </a:lnTo>
                <a:lnTo>
                  <a:pt x="370128" y="143255"/>
                </a:lnTo>
                <a:lnTo>
                  <a:pt x="370128" y="148958"/>
                </a:lnTo>
                <a:lnTo>
                  <a:pt x="372135" y="146100"/>
                </a:lnTo>
                <a:lnTo>
                  <a:pt x="372135" y="149212"/>
                </a:lnTo>
                <a:lnTo>
                  <a:pt x="371386" y="151549"/>
                </a:lnTo>
                <a:lnTo>
                  <a:pt x="372389" y="153098"/>
                </a:lnTo>
                <a:lnTo>
                  <a:pt x="370128" y="152844"/>
                </a:lnTo>
                <a:lnTo>
                  <a:pt x="369366" y="154647"/>
                </a:lnTo>
                <a:lnTo>
                  <a:pt x="367855" y="155168"/>
                </a:lnTo>
                <a:lnTo>
                  <a:pt x="366598" y="152844"/>
                </a:lnTo>
                <a:lnTo>
                  <a:pt x="363334" y="153873"/>
                </a:lnTo>
                <a:lnTo>
                  <a:pt x="358546" y="153098"/>
                </a:lnTo>
                <a:lnTo>
                  <a:pt x="361569" y="154647"/>
                </a:lnTo>
                <a:lnTo>
                  <a:pt x="359803" y="157238"/>
                </a:lnTo>
                <a:lnTo>
                  <a:pt x="354774" y="156209"/>
                </a:lnTo>
                <a:lnTo>
                  <a:pt x="355777" y="157759"/>
                </a:lnTo>
                <a:lnTo>
                  <a:pt x="354774" y="159321"/>
                </a:lnTo>
                <a:lnTo>
                  <a:pt x="354774" y="163207"/>
                </a:lnTo>
                <a:lnTo>
                  <a:pt x="350735" y="165531"/>
                </a:lnTo>
                <a:lnTo>
                  <a:pt x="352501" y="167081"/>
                </a:lnTo>
                <a:lnTo>
                  <a:pt x="353758" y="167347"/>
                </a:lnTo>
                <a:lnTo>
                  <a:pt x="355523" y="166827"/>
                </a:lnTo>
                <a:lnTo>
                  <a:pt x="354012" y="168376"/>
                </a:lnTo>
                <a:lnTo>
                  <a:pt x="357543" y="169672"/>
                </a:lnTo>
                <a:lnTo>
                  <a:pt x="362826" y="172783"/>
                </a:lnTo>
                <a:lnTo>
                  <a:pt x="363829" y="170459"/>
                </a:lnTo>
                <a:lnTo>
                  <a:pt x="366102" y="171487"/>
                </a:lnTo>
                <a:lnTo>
                  <a:pt x="367360" y="173050"/>
                </a:lnTo>
                <a:lnTo>
                  <a:pt x="370128" y="172783"/>
                </a:lnTo>
                <a:lnTo>
                  <a:pt x="373151" y="173824"/>
                </a:lnTo>
                <a:lnTo>
                  <a:pt x="378434" y="173304"/>
                </a:lnTo>
                <a:lnTo>
                  <a:pt x="381711" y="174599"/>
                </a:lnTo>
                <a:lnTo>
                  <a:pt x="386499" y="173304"/>
                </a:lnTo>
                <a:lnTo>
                  <a:pt x="385991" y="174345"/>
                </a:lnTo>
                <a:lnTo>
                  <a:pt x="389267" y="174853"/>
                </a:lnTo>
                <a:lnTo>
                  <a:pt x="395300" y="174599"/>
                </a:lnTo>
                <a:lnTo>
                  <a:pt x="396062" y="172783"/>
                </a:lnTo>
                <a:lnTo>
                  <a:pt x="400596" y="172783"/>
                </a:lnTo>
                <a:lnTo>
                  <a:pt x="399834" y="174599"/>
                </a:lnTo>
                <a:lnTo>
                  <a:pt x="402602" y="174599"/>
                </a:lnTo>
                <a:lnTo>
                  <a:pt x="400850" y="173304"/>
                </a:lnTo>
                <a:lnTo>
                  <a:pt x="403110" y="171487"/>
                </a:lnTo>
                <a:lnTo>
                  <a:pt x="403872" y="173304"/>
                </a:lnTo>
                <a:lnTo>
                  <a:pt x="406641" y="173824"/>
                </a:lnTo>
                <a:lnTo>
                  <a:pt x="406882" y="172783"/>
                </a:lnTo>
                <a:lnTo>
                  <a:pt x="408647" y="173050"/>
                </a:lnTo>
                <a:lnTo>
                  <a:pt x="409905" y="168643"/>
                </a:lnTo>
                <a:lnTo>
                  <a:pt x="412673" y="167868"/>
                </a:lnTo>
                <a:lnTo>
                  <a:pt x="412178" y="172783"/>
                </a:lnTo>
                <a:lnTo>
                  <a:pt x="414947" y="172783"/>
                </a:lnTo>
                <a:lnTo>
                  <a:pt x="416712" y="171487"/>
                </a:lnTo>
                <a:lnTo>
                  <a:pt x="419735" y="166827"/>
                </a:lnTo>
                <a:lnTo>
                  <a:pt x="422503" y="164756"/>
                </a:lnTo>
                <a:lnTo>
                  <a:pt x="425767" y="164756"/>
                </a:lnTo>
                <a:lnTo>
                  <a:pt x="427024" y="162166"/>
                </a:lnTo>
                <a:lnTo>
                  <a:pt x="428790" y="165531"/>
                </a:lnTo>
                <a:lnTo>
                  <a:pt x="428294" y="167347"/>
                </a:lnTo>
                <a:lnTo>
                  <a:pt x="429806" y="168376"/>
                </a:lnTo>
                <a:lnTo>
                  <a:pt x="430301" y="167081"/>
                </a:lnTo>
                <a:lnTo>
                  <a:pt x="431304" y="169672"/>
                </a:lnTo>
                <a:lnTo>
                  <a:pt x="431812" y="170459"/>
                </a:lnTo>
                <a:lnTo>
                  <a:pt x="431812" y="172783"/>
                </a:lnTo>
                <a:lnTo>
                  <a:pt x="431304" y="172783"/>
                </a:lnTo>
                <a:lnTo>
                  <a:pt x="435597" y="174345"/>
                </a:lnTo>
                <a:lnTo>
                  <a:pt x="435343" y="172783"/>
                </a:lnTo>
                <a:lnTo>
                  <a:pt x="442391" y="172783"/>
                </a:lnTo>
                <a:lnTo>
                  <a:pt x="441883" y="174853"/>
                </a:lnTo>
                <a:lnTo>
                  <a:pt x="442391" y="176669"/>
                </a:lnTo>
                <a:lnTo>
                  <a:pt x="441883" y="177965"/>
                </a:lnTo>
                <a:lnTo>
                  <a:pt x="443141" y="180035"/>
                </a:lnTo>
                <a:lnTo>
                  <a:pt x="442391" y="183146"/>
                </a:lnTo>
                <a:lnTo>
                  <a:pt x="443903" y="185216"/>
                </a:lnTo>
                <a:lnTo>
                  <a:pt x="443903" y="183667"/>
                </a:lnTo>
                <a:lnTo>
                  <a:pt x="444156" y="184962"/>
                </a:lnTo>
                <a:lnTo>
                  <a:pt x="445414" y="181597"/>
                </a:lnTo>
                <a:lnTo>
                  <a:pt x="445909" y="176936"/>
                </a:lnTo>
                <a:lnTo>
                  <a:pt x="447179" y="177444"/>
                </a:lnTo>
                <a:lnTo>
                  <a:pt x="447179" y="180035"/>
                </a:lnTo>
                <a:lnTo>
                  <a:pt x="447929" y="180035"/>
                </a:lnTo>
                <a:lnTo>
                  <a:pt x="447420" y="182625"/>
                </a:lnTo>
                <a:lnTo>
                  <a:pt x="447420" y="185216"/>
                </a:lnTo>
                <a:lnTo>
                  <a:pt x="449186" y="185991"/>
                </a:lnTo>
                <a:lnTo>
                  <a:pt x="450443" y="184187"/>
                </a:lnTo>
                <a:lnTo>
                  <a:pt x="452208" y="188328"/>
                </a:lnTo>
                <a:lnTo>
                  <a:pt x="454723" y="188328"/>
                </a:lnTo>
                <a:lnTo>
                  <a:pt x="455739" y="190918"/>
                </a:lnTo>
                <a:lnTo>
                  <a:pt x="457492" y="195579"/>
                </a:lnTo>
                <a:lnTo>
                  <a:pt x="455485" y="197916"/>
                </a:lnTo>
                <a:lnTo>
                  <a:pt x="453466" y="197142"/>
                </a:lnTo>
                <a:lnTo>
                  <a:pt x="450951" y="198945"/>
                </a:lnTo>
                <a:lnTo>
                  <a:pt x="450189" y="197916"/>
                </a:lnTo>
                <a:lnTo>
                  <a:pt x="450697" y="200507"/>
                </a:lnTo>
                <a:lnTo>
                  <a:pt x="453466" y="204647"/>
                </a:lnTo>
                <a:lnTo>
                  <a:pt x="456234" y="208279"/>
                </a:lnTo>
                <a:lnTo>
                  <a:pt x="458254" y="209308"/>
                </a:lnTo>
                <a:lnTo>
                  <a:pt x="458508" y="204127"/>
                </a:lnTo>
                <a:lnTo>
                  <a:pt x="459765" y="203873"/>
                </a:lnTo>
                <a:lnTo>
                  <a:pt x="461772" y="205422"/>
                </a:lnTo>
                <a:lnTo>
                  <a:pt x="464045" y="202577"/>
                </a:lnTo>
                <a:lnTo>
                  <a:pt x="466305" y="203352"/>
                </a:lnTo>
                <a:lnTo>
                  <a:pt x="463537" y="198170"/>
                </a:lnTo>
                <a:lnTo>
                  <a:pt x="465810" y="196354"/>
                </a:lnTo>
                <a:lnTo>
                  <a:pt x="465556" y="195579"/>
                </a:lnTo>
                <a:lnTo>
                  <a:pt x="463537" y="195579"/>
                </a:lnTo>
                <a:lnTo>
                  <a:pt x="461772" y="192468"/>
                </a:lnTo>
                <a:lnTo>
                  <a:pt x="461022" y="188328"/>
                </a:lnTo>
                <a:lnTo>
                  <a:pt x="458749" y="185483"/>
                </a:lnTo>
                <a:lnTo>
                  <a:pt x="460019" y="184442"/>
                </a:lnTo>
                <a:lnTo>
                  <a:pt x="460019" y="180035"/>
                </a:lnTo>
                <a:lnTo>
                  <a:pt x="458749" y="178739"/>
                </a:lnTo>
                <a:lnTo>
                  <a:pt x="458749" y="176936"/>
                </a:lnTo>
                <a:lnTo>
                  <a:pt x="455485" y="174853"/>
                </a:lnTo>
                <a:lnTo>
                  <a:pt x="454228" y="172783"/>
                </a:lnTo>
                <a:lnTo>
                  <a:pt x="456234" y="168376"/>
                </a:lnTo>
                <a:lnTo>
                  <a:pt x="457746" y="168643"/>
                </a:lnTo>
                <a:lnTo>
                  <a:pt x="458508" y="166827"/>
                </a:lnTo>
                <a:lnTo>
                  <a:pt x="460019" y="165785"/>
                </a:lnTo>
                <a:lnTo>
                  <a:pt x="458254" y="165011"/>
                </a:lnTo>
                <a:lnTo>
                  <a:pt x="459765" y="161391"/>
                </a:lnTo>
                <a:lnTo>
                  <a:pt x="463041" y="161391"/>
                </a:lnTo>
                <a:lnTo>
                  <a:pt x="466305" y="159054"/>
                </a:lnTo>
                <a:lnTo>
                  <a:pt x="466559" y="157759"/>
                </a:lnTo>
                <a:lnTo>
                  <a:pt x="466559" y="159321"/>
                </a:lnTo>
                <a:lnTo>
                  <a:pt x="472351" y="158800"/>
                </a:lnTo>
                <a:lnTo>
                  <a:pt x="472097" y="155689"/>
                </a:lnTo>
                <a:lnTo>
                  <a:pt x="474370" y="154647"/>
                </a:lnTo>
                <a:lnTo>
                  <a:pt x="477138" y="155168"/>
                </a:lnTo>
                <a:lnTo>
                  <a:pt x="476630" y="150761"/>
                </a:lnTo>
                <a:lnTo>
                  <a:pt x="477634" y="149732"/>
                </a:lnTo>
                <a:lnTo>
                  <a:pt x="478650" y="153098"/>
                </a:lnTo>
                <a:lnTo>
                  <a:pt x="480161" y="148958"/>
                </a:lnTo>
                <a:lnTo>
                  <a:pt x="481418" y="147396"/>
                </a:lnTo>
                <a:lnTo>
                  <a:pt x="480656" y="144805"/>
                </a:lnTo>
                <a:lnTo>
                  <a:pt x="484441" y="143255"/>
                </a:lnTo>
                <a:lnTo>
                  <a:pt x="482930" y="142481"/>
                </a:lnTo>
                <a:lnTo>
                  <a:pt x="484682" y="140411"/>
                </a:lnTo>
                <a:lnTo>
                  <a:pt x="484682" y="138074"/>
                </a:lnTo>
                <a:lnTo>
                  <a:pt x="482930" y="139115"/>
                </a:lnTo>
                <a:lnTo>
                  <a:pt x="482422" y="138074"/>
                </a:lnTo>
                <a:lnTo>
                  <a:pt x="474370" y="141185"/>
                </a:lnTo>
                <a:lnTo>
                  <a:pt x="476123" y="143776"/>
                </a:lnTo>
                <a:lnTo>
                  <a:pt x="472097" y="144551"/>
                </a:lnTo>
                <a:lnTo>
                  <a:pt x="473862" y="148958"/>
                </a:lnTo>
                <a:lnTo>
                  <a:pt x="474370" y="146621"/>
                </a:lnTo>
                <a:lnTo>
                  <a:pt x="474370" y="151549"/>
                </a:lnTo>
                <a:lnTo>
                  <a:pt x="473608" y="152844"/>
                </a:lnTo>
                <a:lnTo>
                  <a:pt x="472605" y="151028"/>
                </a:lnTo>
                <a:lnTo>
                  <a:pt x="473354" y="149732"/>
                </a:lnTo>
                <a:lnTo>
                  <a:pt x="472097" y="150507"/>
                </a:lnTo>
                <a:lnTo>
                  <a:pt x="471843" y="148958"/>
                </a:lnTo>
                <a:lnTo>
                  <a:pt x="469074" y="148958"/>
                </a:lnTo>
                <a:lnTo>
                  <a:pt x="467817" y="149466"/>
                </a:lnTo>
                <a:lnTo>
                  <a:pt x="466305" y="152323"/>
                </a:lnTo>
                <a:lnTo>
                  <a:pt x="465556" y="150761"/>
                </a:lnTo>
                <a:lnTo>
                  <a:pt x="461772" y="150507"/>
                </a:lnTo>
                <a:lnTo>
                  <a:pt x="461276" y="149212"/>
                </a:lnTo>
                <a:lnTo>
                  <a:pt x="457746" y="150507"/>
                </a:lnTo>
                <a:lnTo>
                  <a:pt x="456234" y="152056"/>
                </a:lnTo>
                <a:lnTo>
                  <a:pt x="456996" y="153873"/>
                </a:lnTo>
                <a:lnTo>
                  <a:pt x="458749" y="154393"/>
                </a:lnTo>
                <a:lnTo>
                  <a:pt x="458749" y="155689"/>
                </a:lnTo>
                <a:lnTo>
                  <a:pt x="460019" y="156209"/>
                </a:lnTo>
                <a:lnTo>
                  <a:pt x="457492" y="156730"/>
                </a:lnTo>
                <a:lnTo>
                  <a:pt x="455485" y="158534"/>
                </a:lnTo>
                <a:lnTo>
                  <a:pt x="454228" y="157759"/>
                </a:lnTo>
                <a:lnTo>
                  <a:pt x="455739" y="156730"/>
                </a:lnTo>
                <a:lnTo>
                  <a:pt x="450951" y="157505"/>
                </a:lnTo>
                <a:lnTo>
                  <a:pt x="450951" y="155943"/>
                </a:lnTo>
                <a:lnTo>
                  <a:pt x="448932" y="156730"/>
                </a:lnTo>
                <a:lnTo>
                  <a:pt x="449440" y="154647"/>
                </a:lnTo>
                <a:lnTo>
                  <a:pt x="447420" y="154647"/>
                </a:lnTo>
                <a:lnTo>
                  <a:pt x="447929" y="152844"/>
                </a:lnTo>
                <a:lnTo>
                  <a:pt x="444652" y="153873"/>
                </a:lnTo>
                <a:lnTo>
                  <a:pt x="443903" y="152844"/>
                </a:lnTo>
                <a:lnTo>
                  <a:pt x="444156" y="149732"/>
                </a:lnTo>
                <a:lnTo>
                  <a:pt x="447179" y="146100"/>
                </a:lnTo>
                <a:lnTo>
                  <a:pt x="447179" y="144551"/>
                </a:lnTo>
                <a:lnTo>
                  <a:pt x="448932" y="140411"/>
                </a:lnTo>
                <a:lnTo>
                  <a:pt x="450697" y="139115"/>
                </a:lnTo>
                <a:lnTo>
                  <a:pt x="458749" y="138074"/>
                </a:lnTo>
                <a:lnTo>
                  <a:pt x="464794" y="134962"/>
                </a:lnTo>
                <a:lnTo>
                  <a:pt x="468579" y="133667"/>
                </a:lnTo>
                <a:lnTo>
                  <a:pt x="470331" y="131076"/>
                </a:lnTo>
                <a:lnTo>
                  <a:pt x="473862" y="129781"/>
                </a:lnTo>
                <a:lnTo>
                  <a:pt x="474370" y="127457"/>
                </a:lnTo>
                <a:lnTo>
                  <a:pt x="477634" y="128485"/>
                </a:lnTo>
                <a:lnTo>
                  <a:pt x="480161" y="125895"/>
                </a:lnTo>
                <a:lnTo>
                  <a:pt x="482422" y="127457"/>
                </a:lnTo>
                <a:lnTo>
                  <a:pt x="483184" y="128752"/>
                </a:lnTo>
                <a:lnTo>
                  <a:pt x="485190" y="129260"/>
                </a:lnTo>
                <a:lnTo>
                  <a:pt x="485698" y="132892"/>
                </a:lnTo>
                <a:lnTo>
                  <a:pt x="489470" y="135229"/>
                </a:lnTo>
                <a:lnTo>
                  <a:pt x="487464" y="136778"/>
                </a:lnTo>
                <a:lnTo>
                  <a:pt x="489470" y="139115"/>
                </a:lnTo>
                <a:lnTo>
                  <a:pt x="489724" y="141706"/>
                </a:lnTo>
                <a:lnTo>
                  <a:pt x="491985" y="142735"/>
                </a:lnTo>
                <a:lnTo>
                  <a:pt x="491985" y="144551"/>
                </a:lnTo>
                <a:lnTo>
                  <a:pt x="489724" y="144551"/>
                </a:lnTo>
                <a:lnTo>
                  <a:pt x="488213" y="145071"/>
                </a:lnTo>
                <a:lnTo>
                  <a:pt x="488213" y="146367"/>
                </a:lnTo>
                <a:lnTo>
                  <a:pt x="489724" y="146100"/>
                </a:lnTo>
                <a:lnTo>
                  <a:pt x="491985" y="148958"/>
                </a:lnTo>
                <a:lnTo>
                  <a:pt x="493496" y="149466"/>
                </a:lnTo>
                <a:lnTo>
                  <a:pt x="494004" y="150761"/>
                </a:lnTo>
                <a:lnTo>
                  <a:pt x="496265" y="153619"/>
                </a:lnTo>
                <a:lnTo>
                  <a:pt x="500799" y="154647"/>
                </a:lnTo>
                <a:lnTo>
                  <a:pt x="500557" y="155168"/>
                </a:lnTo>
                <a:lnTo>
                  <a:pt x="500799" y="157505"/>
                </a:lnTo>
                <a:lnTo>
                  <a:pt x="500799" y="160096"/>
                </a:lnTo>
                <a:lnTo>
                  <a:pt x="503326" y="161912"/>
                </a:lnTo>
                <a:lnTo>
                  <a:pt x="505079" y="161645"/>
                </a:lnTo>
                <a:lnTo>
                  <a:pt x="508609" y="163207"/>
                </a:lnTo>
                <a:lnTo>
                  <a:pt x="511124" y="161645"/>
                </a:lnTo>
                <a:lnTo>
                  <a:pt x="513143" y="162686"/>
                </a:lnTo>
                <a:lnTo>
                  <a:pt x="513143" y="160350"/>
                </a:lnTo>
                <a:lnTo>
                  <a:pt x="515150" y="161645"/>
                </a:lnTo>
                <a:lnTo>
                  <a:pt x="516420" y="159321"/>
                </a:lnTo>
                <a:lnTo>
                  <a:pt x="516420" y="156730"/>
                </a:lnTo>
                <a:lnTo>
                  <a:pt x="520700" y="158800"/>
                </a:lnTo>
                <a:lnTo>
                  <a:pt x="520700" y="163207"/>
                </a:lnTo>
                <a:lnTo>
                  <a:pt x="524471" y="167081"/>
                </a:lnTo>
                <a:lnTo>
                  <a:pt x="526237" y="168376"/>
                </a:lnTo>
                <a:lnTo>
                  <a:pt x="528497" y="172783"/>
                </a:lnTo>
                <a:lnTo>
                  <a:pt x="530263" y="172783"/>
                </a:lnTo>
                <a:lnTo>
                  <a:pt x="534035" y="175641"/>
                </a:lnTo>
                <a:lnTo>
                  <a:pt x="536054" y="175374"/>
                </a:lnTo>
                <a:lnTo>
                  <a:pt x="536054" y="173050"/>
                </a:lnTo>
                <a:lnTo>
                  <a:pt x="538073" y="173304"/>
                </a:lnTo>
                <a:lnTo>
                  <a:pt x="538568" y="172783"/>
                </a:lnTo>
                <a:lnTo>
                  <a:pt x="540842" y="174345"/>
                </a:lnTo>
                <a:lnTo>
                  <a:pt x="541337" y="173304"/>
                </a:lnTo>
                <a:lnTo>
                  <a:pt x="544868" y="175374"/>
                </a:lnTo>
                <a:lnTo>
                  <a:pt x="549401" y="172783"/>
                </a:lnTo>
                <a:lnTo>
                  <a:pt x="554939" y="174345"/>
                </a:lnTo>
                <a:lnTo>
                  <a:pt x="559219" y="172783"/>
                </a:lnTo>
                <a:lnTo>
                  <a:pt x="561479" y="169672"/>
                </a:lnTo>
                <a:lnTo>
                  <a:pt x="570801" y="170967"/>
                </a:lnTo>
                <a:lnTo>
                  <a:pt x="572808" y="170192"/>
                </a:lnTo>
                <a:lnTo>
                  <a:pt x="576592" y="173824"/>
                </a:lnTo>
                <a:lnTo>
                  <a:pt x="577341" y="173050"/>
                </a:lnTo>
                <a:lnTo>
                  <a:pt x="579107" y="172783"/>
                </a:lnTo>
                <a:lnTo>
                  <a:pt x="579107" y="174345"/>
                </a:lnTo>
                <a:lnTo>
                  <a:pt x="584644" y="172783"/>
                </a:lnTo>
                <a:lnTo>
                  <a:pt x="588429" y="172783"/>
                </a:lnTo>
                <a:lnTo>
                  <a:pt x="586155" y="169672"/>
                </a:lnTo>
                <a:lnTo>
                  <a:pt x="586155" y="168376"/>
                </a:lnTo>
                <a:lnTo>
                  <a:pt x="584390" y="165785"/>
                </a:lnTo>
                <a:lnTo>
                  <a:pt x="583387" y="163207"/>
                </a:lnTo>
                <a:lnTo>
                  <a:pt x="584644" y="161391"/>
                </a:lnTo>
                <a:lnTo>
                  <a:pt x="586155" y="161391"/>
                </a:lnTo>
                <a:lnTo>
                  <a:pt x="586917" y="161912"/>
                </a:lnTo>
                <a:lnTo>
                  <a:pt x="588175" y="164756"/>
                </a:lnTo>
                <a:lnTo>
                  <a:pt x="589686" y="166052"/>
                </a:lnTo>
                <a:lnTo>
                  <a:pt x="589686" y="169672"/>
                </a:lnTo>
                <a:lnTo>
                  <a:pt x="591451" y="172783"/>
                </a:lnTo>
                <a:lnTo>
                  <a:pt x="593966" y="173304"/>
                </a:lnTo>
                <a:lnTo>
                  <a:pt x="595223" y="175641"/>
                </a:lnTo>
                <a:lnTo>
                  <a:pt x="598500" y="176936"/>
                </a:lnTo>
                <a:lnTo>
                  <a:pt x="600252" y="178485"/>
                </a:lnTo>
                <a:lnTo>
                  <a:pt x="603275" y="178231"/>
                </a:lnTo>
                <a:lnTo>
                  <a:pt x="605294" y="175374"/>
                </a:lnTo>
                <a:lnTo>
                  <a:pt x="605040" y="166052"/>
                </a:lnTo>
                <a:lnTo>
                  <a:pt x="603783" y="166052"/>
                </a:lnTo>
                <a:lnTo>
                  <a:pt x="603529" y="168376"/>
                </a:lnTo>
                <a:lnTo>
                  <a:pt x="601764" y="168376"/>
                </a:lnTo>
                <a:lnTo>
                  <a:pt x="601764" y="166052"/>
                </a:lnTo>
                <a:lnTo>
                  <a:pt x="600506" y="164756"/>
                </a:lnTo>
                <a:lnTo>
                  <a:pt x="595223" y="165011"/>
                </a:lnTo>
                <a:lnTo>
                  <a:pt x="593966" y="167347"/>
                </a:lnTo>
                <a:lnTo>
                  <a:pt x="594220" y="168376"/>
                </a:lnTo>
                <a:lnTo>
                  <a:pt x="594461" y="170459"/>
                </a:lnTo>
                <a:lnTo>
                  <a:pt x="592708" y="169938"/>
                </a:lnTo>
                <a:lnTo>
                  <a:pt x="591197" y="164756"/>
                </a:lnTo>
                <a:lnTo>
                  <a:pt x="588924" y="161645"/>
                </a:lnTo>
                <a:lnTo>
                  <a:pt x="587667" y="159054"/>
                </a:lnTo>
                <a:lnTo>
                  <a:pt x="589686" y="160350"/>
                </a:lnTo>
                <a:lnTo>
                  <a:pt x="589686" y="156730"/>
                </a:lnTo>
                <a:lnTo>
                  <a:pt x="586917" y="154393"/>
                </a:lnTo>
                <a:lnTo>
                  <a:pt x="586917" y="152844"/>
                </a:lnTo>
                <a:lnTo>
                  <a:pt x="584390" y="148958"/>
                </a:lnTo>
                <a:lnTo>
                  <a:pt x="586155" y="148958"/>
                </a:lnTo>
                <a:lnTo>
                  <a:pt x="587667" y="151028"/>
                </a:lnTo>
                <a:lnTo>
                  <a:pt x="588924" y="149732"/>
                </a:lnTo>
                <a:lnTo>
                  <a:pt x="588924" y="148958"/>
                </a:lnTo>
                <a:lnTo>
                  <a:pt x="591451" y="148958"/>
                </a:lnTo>
                <a:lnTo>
                  <a:pt x="592454" y="150507"/>
                </a:lnTo>
                <a:lnTo>
                  <a:pt x="597738" y="149466"/>
                </a:lnTo>
                <a:lnTo>
                  <a:pt x="597738" y="148958"/>
                </a:lnTo>
                <a:lnTo>
                  <a:pt x="593712" y="143509"/>
                </a:lnTo>
                <a:lnTo>
                  <a:pt x="595477" y="142735"/>
                </a:lnTo>
                <a:lnTo>
                  <a:pt x="598500" y="143509"/>
                </a:lnTo>
                <a:lnTo>
                  <a:pt x="598995" y="145580"/>
                </a:lnTo>
                <a:lnTo>
                  <a:pt x="601764" y="148958"/>
                </a:lnTo>
                <a:lnTo>
                  <a:pt x="600506" y="144805"/>
                </a:lnTo>
                <a:lnTo>
                  <a:pt x="603783" y="145071"/>
                </a:lnTo>
                <a:lnTo>
                  <a:pt x="605294" y="148958"/>
                </a:lnTo>
                <a:lnTo>
                  <a:pt x="609320" y="150761"/>
                </a:lnTo>
                <a:lnTo>
                  <a:pt x="607809" y="152844"/>
                </a:lnTo>
                <a:lnTo>
                  <a:pt x="609828" y="153873"/>
                </a:lnTo>
                <a:lnTo>
                  <a:pt x="614108" y="152056"/>
                </a:lnTo>
                <a:lnTo>
                  <a:pt x="614108" y="153873"/>
                </a:lnTo>
                <a:lnTo>
                  <a:pt x="612851" y="156730"/>
                </a:lnTo>
                <a:lnTo>
                  <a:pt x="612597" y="159321"/>
                </a:lnTo>
                <a:lnTo>
                  <a:pt x="611085" y="161391"/>
                </a:lnTo>
                <a:lnTo>
                  <a:pt x="612089" y="162686"/>
                </a:lnTo>
                <a:lnTo>
                  <a:pt x="614108" y="161645"/>
                </a:lnTo>
                <a:lnTo>
                  <a:pt x="615111" y="163461"/>
                </a:lnTo>
                <a:lnTo>
                  <a:pt x="615111" y="158534"/>
                </a:lnTo>
                <a:lnTo>
                  <a:pt x="620902" y="154393"/>
                </a:lnTo>
                <a:lnTo>
                  <a:pt x="621157" y="154647"/>
                </a:lnTo>
                <a:lnTo>
                  <a:pt x="620902" y="157238"/>
                </a:lnTo>
                <a:lnTo>
                  <a:pt x="621157" y="160350"/>
                </a:lnTo>
                <a:lnTo>
                  <a:pt x="620902" y="164756"/>
                </a:lnTo>
                <a:lnTo>
                  <a:pt x="619391" y="168376"/>
                </a:lnTo>
                <a:lnTo>
                  <a:pt x="619137" y="173050"/>
                </a:lnTo>
                <a:lnTo>
                  <a:pt x="620902" y="176936"/>
                </a:lnTo>
                <a:lnTo>
                  <a:pt x="615873" y="180035"/>
                </a:lnTo>
                <a:lnTo>
                  <a:pt x="617131" y="184442"/>
                </a:lnTo>
                <a:lnTo>
                  <a:pt x="620902" y="184187"/>
                </a:lnTo>
                <a:lnTo>
                  <a:pt x="620902" y="190665"/>
                </a:lnTo>
                <a:lnTo>
                  <a:pt x="624928" y="186512"/>
                </a:lnTo>
                <a:lnTo>
                  <a:pt x="625944" y="188328"/>
                </a:lnTo>
                <a:lnTo>
                  <a:pt x="628205" y="185991"/>
                </a:lnTo>
                <a:lnTo>
                  <a:pt x="628205" y="188328"/>
                </a:lnTo>
                <a:lnTo>
                  <a:pt x="626694" y="189877"/>
                </a:lnTo>
                <a:lnTo>
                  <a:pt x="627951" y="192468"/>
                </a:lnTo>
                <a:lnTo>
                  <a:pt x="630478" y="192735"/>
                </a:lnTo>
                <a:lnTo>
                  <a:pt x="631736" y="188328"/>
                </a:lnTo>
                <a:lnTo>
                  <a:pt x="630478" y="184187"/>
                </a:lnTo>
                <a:lnTo>
                  <a:pt x="630974" y="180035"/>
                </a:lnTo>
                <a:lnTo>
                  <a:pt x="629970" y="176669"/>
                </a:lnTo>
                <a:lnTo>
                  <a:pt x="626440" y="174345"/>
                </a:lnTo>
                <a:lnTo>
                  <a:pt x="626440" y="172783"/>
                </a:lnTo>
                <a:lnTo>
                  <a:pt x="628205" y="164756"/>
                </a:lnTo>
                <a:lnTo>
                  <a:pt x="627456" y="163461"/>
                </a:lnTo>
                <a:lnTo>
                  <a:pt x="626694" y="160616"/>
                </a:lnTo>
                <a:lnTo>
                  <a:pt x="628205" y="160616"/>
                </a:lnTo>
                <a:lnTo>
                  <a:pt x="629462" y="160096"/>
                </a:lnTo>
                <a:lnTo>
                  <a:pt x="630478" y="160616"/>
                </a:lnTo>
                <a:lnTo>
                  <a:pt x="630974" y="161912"/>
                </a:lnTo>
                <a:lnTo>
                  <a:pt x="631977" y="161391"/>
                </a:lnTo>
                <a:lnTo>
                  <a:pt x="634758" y="160870"/>
                </a:lnTo>
                <a:lnTo>
                  <a:pt x="637768" y="162686"/>
                </a:lnTo>
                <a:lnTo>
                  <a:pt x="639533" y="161912"/>
                </a:lnTo>
                <a:lnTo>
                  <a:pt x="640791" y="158800"/>
                </a:lnTo>
                <a:lnTo>
                  <a:pt x="641807" y="157238"/>
                </a:lnTo>
                <a:lnTo>
                  <a:pt x="645325" y="155168"/>
                </a:lnTo>
                <a:lnTo>
                  <a:pt x="645325" y="152844"/>
                </a:lnTo>
                <a:lnTo>
                  <a:pt x="646836" y="148691"/>
                </a:lnTo>
                <a:lnTo>
                  <a:pt x="653389" y="143776"/>
                </a:lnTo>
                <a:lnTo>
                  <a:pt x="655142" y="140919"/>
                </a:lnTo>
                <a:lnTo>
                  <a:pt x="652373" y="140411"/>
                </a:lnTo>
                <a:lnTo>
                  <a:pt x="653135" y="134708"/>
                </a:lnTo>
                <a:lnTo>
                  <a:pt x="652627" y="131076"/>
                </a:lnTo>
                <a:lnTo>
                  <a:pt x="651878" y="127190"/>
                </a:lnTo>
                <a:lnTo>
                  <a:pt x="648601" y="125120"/>
                </a:lnTo>
                <a:lnTo>
                  <a:pt x="648347" y="127190"/>
                </a:lnTo>
                <a:lnTo>
                  <a:pt x="647839" y="129260"/>
                </a:lnTo>
                <a:lnTo>
                  <a:pt x="647598" y="131597"/>
                </a:lnTo>
                <a:lnTo>
                  <a:pt x="649351" y="130822"/>
                </a:lnTo>
                <a:lnTo>
                  <a:pt x="650366" y="128752"/>
                </a:lnTo>
                <a:lnTo>
                  <a:pt x="647090" y="135229"/>
                </a:lnTo>
                <a:lnTo>
                  <a:pt x="642302" y="136778"/>
                </a:lnTo>
                <a:lnTo>
                  <a:pt x="639038" y="136258"/>
                </a:lnTo>
                <a:lnTo>
                  <a:pt x="640041" y="133667"/>
                </a:lnTo>
                <a:lnTo>
                  <a:pt x="640295" y="127965"/>
                </a:lnTo>
                <a:lnTo>
                  <a:pt x="641299" y="127190"/>
                </a:lnTo>
                <a:lnTo>
                  <a:pt x="643064" y="127457"/>
                </a:lnTo>
                <a:lnTo>
                  <a:pt x="645325" y="122275"/>
                </a:lnTo>
                <a:lnTo>
                  <a:pt x="645325" y="119684"/>
                </a:lnTo>
                <a:lnTo>
                  <a:pt x="643813" y="120459"/>
                </a:lnTo>
                <a:lnTo>
                  <a:pt x="643813" y="119938"/>
                </a:lnTo>
                <a:lnTo>
                  <a:pt x="644067" y="116319"/>
                </a:lnTo>
                <a:lnTo>
                  <a:pt x="646341" y="111912"/>
                </a:lnTo>
                <a:lnTo>
                  <a:pt x="651116" y="110096"/>
                </a:lnTo>
                <a:lnTo>
                  <a:pt x="651878" y="109054"/>
                </a:lnTo>
                <a:lnTo>
                  <a:pt x="649858" y="112940"/>
                </a:lnTo>
                <a:lnTo>
                  <a:pt x="649858" y="116827"/>
                </a:lnTo>
                <a:lnTo>
                  <a:pt x="650862" y="118643"/>
                </a:lnTo>
                <a:lnTo>
                  <a:pt x="653389" y="115277"/>
                </a:lnTo>
                <a:lnTo>
                  <a:pt x="654392" y="110616"/>
                </a:lnTo>
                <a:lnTo>
                  <a:pt x="653135" y="105689"/>
                </a:lnTo>
                <a:lnTo>
                  <a:pt x="650366" y="105689"/>
                </a:lnTo>
                <a:lnTo>
                  <a:pt x="646836" y="108800"/>
                </a:lnTo>
                <a:lnTo>
                  <a:pt x="643559" y="108280"/>
                </a:lnTo>
                <a:lnTo>
                  <a:pt x="640041" y="101295"/>
                </a:lnTo>
                <a:lnTo>
                  <a:pt x="638530" y="99999"/>
                </a:lnTo>
                <a:lnTo>
                  <a:pt x="638784" y="102069"/>
                </a:lnTo>
                <a:lnTo>
                  <a:pt x="637527" y="103365"/>
                </a:lnTo>
                <a:lnTo>
                  <a:pt x="635507" y="101549"/>
                </a:lnTo>
                <a:lnTo>
                  <a:pt x="635507" y="100253"/>
                </a:lnTo>
                <a:lnTo>
                  <a:pt x="631481" y="98183"/>
                </a:lnTo>
                <a:lnTo>
                  <a:pt x="630720" y="96367"/>
                </a:lnTo>
                <a:lnTo>
                  <a:pt x="630720" y="95072"/>
                </a:lnTo>
                <a:lnTo>
                  <a:pt x="624179" y="95846"/>
                </a:lnTo>
                <a:lnTo>
                  <a:pt x="620648" y="93256"/>
                </a:lnTo>
                <a:lnTo>
                  <a:pt x="619645" y="91185"/>
                </a:lnTo>
                <a:lnTo>
                  <a:pt x="620648" y="89369"/>
                </a:lnTo>
                <a:lnTo>
                  <a:pt x="616115" y="87045"/>
                </a:lnTo>
                <a:lnTo>
                  <a:pt x="615619" y="84975"/>
                </a:lnTo>
                <a:lnTo>
                  <a:pt x="613346" y="82384"/>
                </a:lnTo>
                <a:lnTo>
                  <a:pt x="612851" y="75120"/>
                </a:lnTo>
                <a:lnTo>
                  <a:pt x="612851" y="71234"/>
                </a:lnTo>
                <a:lnTo>
                  <a:pt x="613105" y="68910"/>
                </a:lnTo>
                <a:lnTo>
                  <a:pt x="614603" y="67868"/>
                </a:lnTo>
                <a:lnTo>
                  <a:pt x="615619" y="67868"/>
                </a:lnTo>
                <a:lnTo>
                  <a:pt x="618388" y="61137"/>
                </a:lnTo>
                <a:lnTo>
                  <a:pt x="619137" y="61137"/>
                </a:lnTo>
                <a:lnTo>
                  <a:pt x="619645" y="62687"/>
                </a:lnTo>
                <a:lnTo>
                  <a:pt x="620648" y="61391"/>
                </a:lnTo>
                <a:lnTo>
                  <a:pt x="620902" y="57505"/>
                </a:lnTo>
                <a:lnTo>
                  <a:pt x="619645" y="58800"/>
                </a:lnTo>
                <a:lnTo>
                  <a:pt x="617385" y="52844"/>
                </a:lnTo>
                <a:lnTo>
                  <a:pt x="615365" y="50253"/>
                </a:lnTo>
                <a:lnTo>
                  <a:pt x="615365" y="47662"/>
                </a:lnTo>
                <a:lnTo>
                  <a:pt x="615619" y="44297"/>
                </a:lnTo>
                <a:lnTo>
                  <a:pt x="617385" y="40411"/>
                </a:lnTo>
                <a:lnTo>
                  <a:pt x="616623" y="40411"/>
                </a:lnTo>
                <a:lnTo>
                  <a:pt x="616877" y="37566"/>
                </a:lnTo>
                <a:lnTo>
                  <a:pt x="617131" y="35496"/>
                </a:lnTo>
                <a:lnTo>
                  <a:pt x="617131" y="31610"/>
                </a:lnTo>
                <a:lnTo>
                  <a:pt x="618134" y="30314"/>
                </a:lnTo>
                <a:lnTo>
                  <a:pt x="619391" y="30568"/>
                </a:lnTo>
                <a:lnTo>
                  <a:pt x="619645" y="29527"/>
                </a:lnTo>
                <a:lnTo>
                  <a:pt x="619899" y="27457"/>
                </a:lnTo>
                <a:lnTo>
                  <a:pt x="621906" y="26161"/>
                </a:lnTo>
                <a:lnTo>
                  <a:pt x="626440" y="32118"/>
                </a:lnTo>
                <a:lnTo>
                  <a:pt x="627456" y="31864"/>
                </a:lnTo>
                <a:lnTo>
                  <a:pt x="628205" y="27724"/>
                </a:lnTo>
                <a:lnTo>
                  <a:pt x="627697" y="22275"/>
                </a:lnTo>
                <a:lnTo>
                  <a:pt x="626186" y="22021"/>
                </a:lnTo>
                <a:lnTo>
                  <a:pt x="624687" y="20472"/>
                </a:lnTo>
                <a:lnTo>
                  <a:pt x="624179" y="17360"/>
                </a:lnTo>
                <a:lnTo>
                  <a:pt x="626440" y="13474"/>
                </a:lnTo>
                <a:lnTo>
                  <a:pt x="629970" y="9334"/>
                </a:lnTo>
                <a:lnTo>
                  <a:pt x="630720" y="6743"/>
                </a:lnTo>
                <a:lnTo>
                  <a:pt x="630974" y="4152"/>
                </a:lnTo>
                <a:lnTo>
                  <a:pt x="632739" y="520"/>
                </a:lnTo>
                <a:lnTo>
                  <a:pt x="635000" y="0"/>
                </a:lnTo>
                <a:lnTo>
                  <a:pt x="637273" y="520"/>
                </a:lnTo>
                <a:lnTo>
                  <a:pt x="639787" y="0"/>
                </a:lnTo>
                <a:lnTo>
                  <a:pt x="642302" y="2590"/>
                </a:lnTo>
                <a:lnTo>
                  <a:pt x="641807" y="4660"/>
                </a:lnTo>
                <a:lnTo>
                  <a:pt x="641045" y="5702"/>
                </a:lnTo>
                <a:lnTo>
                  <a:pt x="640791" y="8293"/>
                </a:lnTo>
                <a:lnTo>
                  <a:pt x="641045" y="9842"/>
                </a:lnTo>
                <a:lnTo>
                  <a:pt x="643064" y="8293"/>
                </a:lnTo>
                <a:lnTo>
                  <a:pt x="643064" y="12700"/>
                </a:lnTo>
                <a:lnTo>
                  <a:pt x="645579" y="10363"/>
                </a:lnTo>
                <a:lnTo>
                  <a:pt x="646341" y="8293"/>
                </a:lnTo>
                <a:lnTo>
                  <a:pt x="648601" y="11404"/>
                </a:lnTo>
                <a:lnTo>
                  <a:pt x="653135" y="9588"/>
                </a:lnTo>
                <a:lnTo>
                  <a:pt x="653135" y="12179"/>
                </a:lnTo>
                <a:lnTo>
                  <a:pt x="652119" y="16319"/>
                </a:lnTo>
                <a:lnTo>
                  <a:pt x="653389" y="19430"/>
                </a:lnTo>
                <a:lnTo>
                  <a:pt x="655904" y="19684"/>
                </a:lnTo>
                <a:lnTo>
                  <a:pt x="662698" y="29794"/>
                </a:lnTo>
                <a:lnTo>
                  <a:pt x="663955" y="38087"/>
                </a:lnTo>
                <a:lnTo>
                  <a:pt x="664210" y="43268"/>
                </a:lnTo>
                <a:lnTo>
                  <a:pt x="663955" y="49225"/>
                </a:lnTo>
                <a:lnTo>
                  <a:pt x="662952" y="48958"/>
                </a:lnTo>
                <a:lnTo>
                  <a:pt x="663206" y="51295"/>
                </a:lnTo>
                <a:lnTo>
                  <a:pt x="665975" y="52069"/>
                </a:lnTo>
                <a:lnTo>
                  <a:pt x="666724" y="57251"/>
                </a:lnTo>
                <a:lnTo>
                  <a:pt x="670255" y="56997"/>
                </a:lnTo>
                <a:lnTo>
                  <a:pt x="672515" y="59588"/>
                </a:lnTo>
                <a:lnTo>
                  <a:pt x="672515" y="63207"/>
                </a:lnTo>
                <a:lnTo>
                  <a:pt x="672769" y="65023"/>
                </a:lnTo>
                <a:lnTo>
                  <a:pt x="675043" y="68389"/>
                </a:lnTo>
                <a:lnTo>
                  <a:pt x="675538" y="70980"/>
                </a:lnTo>
                <a:lnTo>
                  <a:pt x="676046" y="73571"/>
                </a:lnTo>
                <a:lnTo>
                  <a:pt x="676795" y="73571"/>
                </a:lnTo>
                <a:lnTo>
                  <a:pt x="677811" y="72275"/>
                </a:lnTo>
                <a:lnTo>
                  <a:pt x="678065" y="70980"/>
                </a:lnTo>
                <a:lnTo>
                  <a:pt x="680072" y="72529"/>
                </a:lnTo>
                <a:lnTo>
                  <a:pt x="680580" y="76936"/>
                </a:lnTo>
                <a:lnTo>
                  <a:pt x="682091" y="77977"/>
                </a:lnTo>
                <a:lnTo>
                  <a:pt x="683094" y="79793"/>
                </a:lnTo>
                <a:lnTo>
                  <a:pt x="678307" y="80822"/>
                </a:lnTo>
                <a:lnTo>
                  <a:pt x="672515" y="77977"/>
                </a:lnTo>
                <a:lnTo>
                  <a:pt x="670763" y="78231"/>
                </a:lnTo>
                <a:lnTo>
                  <a:pt x="671004" y="79273"/>
                </a:lnTo>
                <a:lnTo>
                  <a:pt x="671004" y="80822"/>
                </a:lnTo>
                <a:lnTo>
                  <a:pt x="670001" y="81864"/>
                </a:lnTo>
                <a:lnTo>
                  <a:pt x="670001" y="82384"/>
                </a:lnTo>
                <a:lnTo>
                  <a:pt x="674789" y="83159"/>
                </a:lnTo>
                <a:lnTo>
                  <a:pt x="676795" y="86524"/>
                </a:lnTo>
                <a:lnTo>
                  <a:pt x="675538" y="88849"/>
                </a:lnTo>
                <a:lnTo>
                  <a:pt x="673773" y="91185"/>
                </a:lnTo>
                <a:lnTo>
                  <a:pt x="672274" y="91185"/>
                </a:lnTo>
                <a:lnTo>
                  <a:pt x="670763" y="92481"/>
                </a:lnTo>
                <a:lnTo>
                  <a:pt x="669251" y="92481"/>
                </a:lnTo>
                <a:lnTo>
                  <a:pt x="668743" y="94297"/>
                </a:lnTo>
                <a:lnTo>
                  <a:pt x="666724" y="96113"/>
                </a:lnTo>
                <a:lnTo>
                  <a:pt x="667232" y="97916"/>
                </a:lnTo>
                <a:lnTo>
                  <a:pt x="666978" y="98704"/>
                </a:lnTo>
                <a:lnTo>
                  <a:pt x="672020" y="98704"/>
                </a:lnTo>
                <a:lnTo>
                  <a:pt x="673023" y="100507"/>
                </a:lnTo>
                <a:lnTo>
                  <a:pt x="674281" y="104139"/>
                </a:lnTo>
                <a:lnTo>
                  <a:pt x="677811" y="105689"/>
                </a:lnTo>
                <a:lnTo>
                  <a:pt x="681075" y="104914"/>
                </a:lnTo>
                <a:lnTo>
                  <a:pt x="683602" y="101295"/>
                </a:lnTo>
                <a:lnTo>
                  <a:pt x="685609" y="100774"/>
                </a:lnTo>
                <a:lnTo>
                  <a:pt x="685863" y="102323"/>
                </a:lnTo>
                <a:lnTo>
                  <a:pt x="684352" y="104660"/>
                </a:lnTo>
                <a:lnTo>
                  <a:pt x="686117" y="104139"/>
                </a:lnTo>
                <a:lnTo>
                  <a:pt x="687628" y="106984"/>
                </a:lnTo>
                <a:lnTo>
                  <a:pt x="688631" y="105956"/>
                </a:lnTo>
                <a:lnTo>
                  <a:pt x="691146" y="107505"/>
                </a:lnTo>
                <a:lnTo>
                  <a:pt x="691908" y="105181"/>
                </a:lnTo>
                <a:lnTo>
                  <a:pt x="692657" y="109054"/>
                </a:lnTo>
                <a:lnTo>
                  <a:pt x="691908" y="111912"/>
                </a:lnTo>
                <a:lnTo>
                  <a:pt x="690905" y="113982"/>
                </a:lnTo>
                <a:lnTo>
                  <a:pt x="688631" y="111391"/>
                </a:lnTo>
                <a:lnTo>
                  <a:pt x="687120" y="112433"/>
                </a:lnTo>
                <a:lnTo>
                  <a:pt x="684860" y="111645"/>
                </a:lnTo>
                <a:lnTo>
                  <a:pt x="691146" y="120459"/>
                </a:lnTo>
                <a:lnTo>
                  <a:pt x="693673" y="121500"/>
                </a:lnTo>
                <a:lnTo>
                  <a:pt x="693927" y="124091"/>
                </a:lnTo>
                <a:lnTo>
                  <a:pt x="695934" y="127965"/>
                </a:lnTo>
                <a:lnTo>
                  <a:pt x="695680" y="129260"/>
                </a:lnTo>
                <a:lnTo>
                  <a:pt x="698207" y="133413"/>
                </a:lnTo>
                <a:lnTo>
                  <a:pt x="696937" y="137553"/>
                </a:lnTo>
                <a:lnTo>
                  <a:pt x="696937" y="142214"/>
                </a:lnTo>
                <a:lnTo>
                  <a:pt x="696442" y="144551"/>
                </a:lnTo>
                <a:lnTo>
                  <a:pt x="697699" y="148691"/>
                </a:lnTo>
                <a:lnTo>
                  <a:pt x="698703" y="150507"/>
                </a:lnTo>
                <a:lnTo>
                  <a:pt x="699719" y="153098"/>
                </a:lnTo>
                <a:lnTo>
                  <a:pt x="701725" y="150507"/>
                </a:lnTo>
                <a:lnTo>
                  <a:pt x="704494" y="144805"/>
                </a:lnTo>
                <a:lnTo>
                  <a:pt x="704494" y="139890"/>
                </a:lnTo>
                <a:lnTo>
                  <a:pt x="704748" y="138595"/>
                </a:lnTo>
                <a:lnTo>
                  <a:pt x="705002" y="137820"/>
                </a:lnTo>
                <a:lnTo>
                  <a:pt x="706513" y="137820"/>
                </a:lnTo>
                <a:lnTo>
                  <a:pt x="706767" y="132892"/>
                </a:lnTo>
                <a:lnTo>
                  <a:pt x="706513" y="128231"/>
                </a:lnTo>
                <a:lnTo>
                  <a:pt x="706513" y="124345"/>
                </a:lnTo>
                <a:lnTo>
                  <a:pt x="709536" y="120459"/>
                </a:lnTo>
                <a:lnTo>
                  <a:pt x="711542" y="115798"/>
                </a:lnTo>
                <a:lnTo>
                  <a:pt x="714311" y="114503"/>
                </a:lnTo>
                <a:lnTo>
                  <a:pt x="717588" y="114757"/>
                </a:lnTo>
                <a:lnTo>
                  <a:pt x="718845" y="119684"/>
                </a:lnTo>
                <a:lnTo>
                  <a:pt x="721613" y="124345"/>
                </a:lnTo>
                <a:lnTo>
                  <a:pt x="729170" y="130822"/>
                </a:lnTo>
                <a:lnTo>
                  <a:pt x="730427" y="133934"/>
                </a:lnTo>
                <a:lnTo>
                  <a:pt x="731939" y="143509"/>
                </a:lnTo>
                <a:lnTo>
                  <a:pt x="733450" y="148958"/>
                </a:lnTo>
                <a:lnTo>
                  <a:pt x="733704" y="153352"/>
                </a:lnTo>
                <a:lnTo>
                  <a:pt x="731685" y="155168"/>
                </a:lnTo>
                <a:lnTo>
                  <a:pt x="729424" y="154647"/>
                </a:lnTo>
                <a:lnTo>
                  <a:pt x="728421" y="153352"/>
                </a:lnTo>
                <a:lnTo>
                  <a:pt x="728421" y="148958"/>
                </a:lnTo>
                <a:lnTo>
                  <a:pt x="726147" y="154914"/>
                </a:lnTo>
                <a:lnTo>
                  <a:pt x="726909" y="159321"/>
                </a:lnTo>
                <a:lnTo>
                  <a:pt x="726147" y="163461"/>
                </a:lnTo>
                <a:lnTo>
                  <a:pt x="726147" y="166052"/>
                </a:lnTo>
                <a:lnTo>
                  <a:pt x="728916" y="171754"/>
                </a:lnTo>
                <a:lnTo>
                  <a:pt x="730173" y="175374"/>
                </a:lnTo>
                <a:lnTo>
                  <a:pt x="732193" y="178485"/>
                </a:lnTo>
                <a:lnTo>
                  <a:pt x="737730" y="189623"/>
                </a:lnTo>
                <a:lnTo>
                  <a:pt x="739241" y="190918"/>
                </a:lnTo>
                <a:lnTo>
                  <a:pt x="741260" y="193255"/>
                </a:lnTo>
                <a:lnTo>
                  <a:pt x="743775" y="191960"/>
                </a:lnTo>
                <a:lnTo>
                  <a:pt x="744029" y="189623"/>
                </a:lnTo>
                <a:lnTo>
                  <a:pt x="744524" y="186778"/>
                </a:lnTo>
                <a:lnTo>
                  <a:pt x="746798" y="185483"/>
                </a:lnTo>
                <a:lnTo>
                  <a:pt x="748055" y="186778"/>
                </a:lnTo>
                <a:lnTo>
                  <a:pt x="748817" y="185216"/>
                </a:lnTo>
                <a:lnTo>
                  <a:pt x="749566" y="186512"/>
                </a:lnTo>
                <a:lnTo>
                  <a:pt x="751077" y="186778"/>
                </a:lnTo>
                <a:lnTo>
                  <a:pt x="752081" y="181076"/>
                </a:lnTo>
                <a:lnTo>
                  <a:pt x="752081" y="175894"/>
                </a:lnTo>
                <a:lnTo>
                  <a:pt x="752335" y="174345"/>
                </a:lnTo>
                <a:lnTo>
                  <a:pt x="754608" y="169163"/>
                </a:lnTo>
                <a:lnTo>
                  <a:pt x="757618" y="165785"/>
                </a:lnTo>
                <a:lnTo>
                  <a:pt x="760387" y="157238"/>
                </a:lnTo>
                <a:lnTo>
                  <a:pt x="760641" y="153352"/>
                </a:lnTo>
                <a:lnTo>
                  <a:pt x="762152" y="151802"/>
                </a:lnTo>
                <a:lnTo>
                  <a:pt x="762914" y="141185"/>
                </a:lnTo>
                <a:lnTo>
                  <a:pt x="762660" y="139369"/>
                </a:lnTo>
                <a:lnTo>
                  <a:pt x="764171" y="137553"/>
                </a:lnTo>
                <a:lnTo>
                  <a:pt x="767194" y="137032"/>
                </a:lnTo>
                <a:lnTo>
                  <a:pt x="767689" y="135483"/>
                </a:lnTo>
                <a:lnTo>
                  <a:pt x="768959" y="135737"/>
                </a:lnTo>
                <a:lnTo>
                  <a:pt x="771474" y="134708"/>
                </a:lnTo>
                <a:lnTo>
                  <a:pt x="774496" y="135737"/>
                </a:lnTo>
                <a:lnTo>
                  <a:pt x="777265" y="135229"/>
                </a:lnTo>
                <a:lnTo>
                  <a:pt x="776249" y="133934"/>
                </a:lnTo>
                <a:lnTo>
                  <a:pt x="772731" y="133413"/>
                </a:lnTo>
                <a:lnTo>
                  <a:pt x="771474" y="131343"/>
                </a:lnTo>
                <a:lnTo>
                  <a:pt x="772477" y="129781"/>
                </a:lnTo>
                <a:lnTo>
                  <a:pt x="771728" y="128485"/>
                </a:lnTo>
                <a:lnTo>
                  <a:pt x="774242" y="128485"/>
                </a:lnTo>
                <a:lnTo>
                  <a:pt x="773988" y="126415"/>
                </a:lnTo>
                <a:lnTo>
                  <a:pt x="775246" y="125640"/>
                </a:lnTo>
                <a:lnTo>
                  <a:pt x="778014" y="126669"/>
                </a:lnTo>
                <a:lnTo>
                  <a:pt x="777265" y="124091"/>
                </a:lnTo>
                <a:lnTo>
                  <a:pt x="775500" y="124091"/>
                </a:lnTo>
                <a:lnTo>
                  <a:pt x="773734" y="121500"/>
                </a:lnTo>
                <a:lnTo>
                  <a:pt x="770216" y="120459"/>
                </a:lnTo>
                <a:lnTo>
                  <a:pt x="768451" y="118122"/>
                </a:lnTo>
                <a:lnTo>
                  <a:pt x="767194" y="114503"/>
                </a:lnTo>
                <a:lnTo>
                  <a:pt x="767448" y="111645"/>
                </a:lnTo>
                <a:lnTo>
                  <a:pt x="767689" y="110350"/>
                </a:lnTo>
                <a:lnTo>
                  <a:pt x="766940" y="106209"/>
                </a:lnTo>
                <a:lnTo>
                  <a:pt x="767448" y="103619"/>
                </a:lnTo>
                <a:lnTo>
                  <a:pt x="766432" y="99999"/>
                </a:lnTo>
                <a:lnTo>
                  <a:pt x="766940" y="98704"/>
                </a:lnTo>
                <a:lnTo>
                  <a:pt x="767448" y="96113"/>
                </a:lnTo>
                <a:lnTo>
                  <a:pt x="767448" y="93256"/>
                </a:lnTo>
                <a:lnTo>
                  <a:pt x="772223" y="94551"/>
                </a:lnTo>
                <a:lnTo>
                  <a:pt x="774242" y="92227"/>
                </a:lnTo>
                <a:lnTo>
                  <a:pt x="779779" y="91960"/>
                </a:lnTo>
                <a:lnTo>
                  <a:pt x="784567" y="93256"/>
                </a:lnTo>
                <a:lnTo>
                  <a:pt x="787082" y="96113"/>
                </a:lnTo>
                <a:lnTo>
                  <a:pt x="793127" y="99479"/>
                </a:lnTo>
                <a:lnTo>
                  <a:pt x="798918" y="98704"/>
                </a:lnTo>
                <a:lnTo>
                  <a:pt x="800925" y="99999"/>
                </a:lnTo>
                <a:lnTo>
                  <a:pt x="803694" y="99212"/>
                </a:lnTo>
                <a:lnTo>
                  <a:pt x="805713" y="97916"/>
                </a:lnTo>
                <a:lnTo>
                  <a:pt x="806970" y="99999"/>
                </a:lnTo>
                <a:lnTo>
                  <a:pt x="806970" y="104394"/>
                </a:lnTo>
                <a:lnTo>
                  <a:pt x="807478" y="106464"/>
                </a:lnTo>
                <a:lnTo>
                  <a:pt x="805205" y="107505"/>
                </a:lnTo>
                <a:lnTo>
                  <a:pt x="806970" y="107505"/>
                </a:lnTo>
                <a:lnTo>
                  <a:pt x="809739" y="111645"/>
                </a:lnTo>
                <a:lnTo>
                  <a:pt x="811758" y="115277"/>
                </a:lnTo>
                <a:lnTo>
                  <a:pt x="810755" y="116827"/>
                </a:lnTo>
                <a:lnTo>
                  <a:pt x="811504" y="117347"/>
                </a:lnTo>
                <a:lnTo>
                  <a:pt x="818553" y="116827"/>
                </a:lnTo>
                <a:lnTo>
                  <a:pt x="820572" y="118643"/>
                </a:lnTo>
                <a:lnTo>
                  <a:pt x="823086" y="119418"/>
                </a:lnTo>
                <a:lnTo>
                  <a:pt x="823848" y="121754"/>
                </a:lnTo>
                <a:lnTo>
                  <a:pt x="821321" y="125387"/>
                </a:lnTo>
                <a:lnTo>
                  <a:pt x="817295" y="128485"/>
                </a:lnTo>
                <a:lnTo>
                  <a:pt x="815784" y="131597"/>
                </a:lnTo>
                <a:lnTo>
                  <a:pt x="823848" y="132892"/>
                </a:lnTo>
                <a:lnTo>
                  <a:pt x="825106" y="136258"/>
                </a:lnTo>
                <a:lnTo>
                  <a:pt x="824598" y="140411"/>
                </a:lnTo>
                <a:lnTo>
                  <a:pt x="823595" y="142214"/>
                </a:lnTo>
                <a:lnTo>
                  <a:pt x="820318" y="144551"/>
                </a:lnTo>
                <a:lnTo>
                  <a:pt x="818806" y="144805"/>
                </a:lnTo>
                <a:lnTo>
                  <a:pt x="817295" y="147662"/>
                </a:lnTo>
                <a:lnTo>
                  <a:pt x="816292" y="149466"/>
                </a:lnTo>
                <a:lnTo>
                  <a:pt x="814781" y="147916"/>
                </a:lnTo>
                <a:lnTo>
                  <a:pt x="813777" y="144030"/>
                </a:lnTo>
                <a:lnTo>
                  <a:pt x="812012" y="144805"/>
                </a:lnTo>
                <a:lnTo>
                  <a:pt x="811504" y="146621"/>
                </a:lnTo>
                <a:lnTo>
                  <a:pt x="807732" y="144805"/>
                </a:lnTo>
                <a:lnTo>
                  <a:pt x="807478" y="147396"/>
                </a:lnTo>
                <a:lnTo>
                  <a:pt x="810755" y="152323"/>
                </a:lnTo>
                <a:lnTo>
                  <a:pt x="809485" y="153352"/>
                </a:lnTo>
                <a:lnTo>
                  <a:pt x="809485" y="154393"/>
                </a:lnTo>
                <a:lnTo>
                  <a:pt x="810996" y="154647"/>
                </a:lnTo>
                <a:lnTo>
                  <a:pt x="810996" y="156730"/>
                </a:lnTo>
                <a:lnTo>
                  <a:pt x="810755" y="158800"/>
                </a:lnTo>
                <a:lnTo>
                  <a:pt x="815530" y="156463"/>
                </a:lnTo>
                <a:lnTo>
                  <a:pt x="813777" y="160616"/>
                </a:lnTo>
                <a:lnTo>
                  <a:pt x="813269" y="165011"/>
                </a:lnTo>
                <a:lnTo>
                  <a:pt x="813523" y="168643"/>
                </a:lnTo>
                <a:lnTo>
                  <a:pt x="820064" y="178231"/>
                </a:lnTo>
                <a:lnTo>
                  <a:pt x="822832" y="181076"/>
                </a:lnTo>
                <a:lnTo>
                  <a:pt x="824598" y="184187"/>
                </a:lnTo>
                <a:lnTo>
                  <a:pt x="824598" y="185737"/>
                </a:lnTo>
                <a:lnTo>
                  <a:pt x="823595" y="187286"/>
                </a:lnTo>
                <a:lnTo>
                  <a:pt x="823595" y="191173"/>
                </a:lnTo>
                <a:lnTo>
                  <a:pt x="824344" y="193763"/>
                </a:lnTo>
                <a:lnTo>
                  <a:pt x="822832" y="195579"/>
                </a:lnTo>
                <a:lnTo>
                  <a:pt x="822832" y="197916"/>
                </a:lnTo>
                <a:lnTo>
                  <a:pt x="819556" y="199466"/>
                </a:lnTo>
                <a:lnTo>
                  <a:pt x="817803" y="201028"/>
                </a:lnTo>
                <a:lnTo>
                  <a:pt x="814781" y="204647"/>
                </a:lnTo>
                <a:lnTo>
                  <a:pt x="814527" y="206717"/>
                </a:lnTo>
                <a:lnTo>
                  <a:pt x="813269" y="209054"/>
                </a:lnTo>
                <a:lnTo>
                  <a:pt x="806221" y="216306"/>
                </a:lnTo>
                <a:lnTo>
                  <a:pt x="801433" y="217601"/>
                </a:lnTo>
                <a:lnTo>
                  <a:pt x="800684" y="220446"/>
                </a:lnTo>
                <a:lnTo>
                  <a:pt x="798156" y="223558"/>
                </a:lnTo>
                <a:lnTo>
                  <a:pt x="796150" y="223558"/>
                </a:lnTo>
                <a:lnTo>
                  <a:pt x="794892" y="222516"/>
                </a:lnTo>
                <a:lnTo>
                  <a:pt x="794385" y="220446"/>
                </a:lnTo>
                <a:lnTo>
                  <a:pt x="789101" y="215264"/>
                </a:lnTo>
                <a:lnTo>
                  <a:pt x="787082" y="212166"/>
                </a:lnTo>
                <a:lnTo>
                  <a:pt x="785317" y="214236"/>
                </a:lnTo>
                <a:lnTo>
                  <a:pt x="785825" y="216560"/>
                </a:lnTo>
                <a:lnTo>
                  <a:pt x="788847" y="221488"/>
                </a:lnTo>
                <a:lnTo>
                  <a:pt x="789101" y="224853"/>
                </a:lnTo>
                <a:lnTo>
                  <a:pt x="790613" y="229514"/>
                </a:lnTo>
                <a:lnTo>
                  <a:pt x="790613" y="231076"/>
                </a:lnTo>
                <a:lnTo>
                  <a:pt x="790359" y="229514"/>
                </a:lnTo>
                <a:lnTo>
                  <a:pt x="787590" y="228993"/>
                </a:lnTo>
                <a:lnTo>
                  <a:pt x="784059" y="225374"/>
                </a:lnTo>
                <a:lnTo>
                  <a:pt x="782040" y="224332"/>
                </a:lnTo>
                <a:lnTo>
                  <a:pt x="781291" y="223558"/>
                </a:lnTo>
                <a:lnTo>
                  <a:pt x="780541" y="223558"/>
                </a:lnTo>
                <a:lnTo>
                  <a:pt x="780541" y="229781"/>
                </a:lnTo>
                <a:lnTo>
                  <a:pt x="776503" y="228219"/>
                </a:lnTo>
                <a:lnTo>
                  <a:pt x="774496" y="228485"/>
                </a:lnTo>
                <a:lnTo>
                  <a:pt x="771728" y="226402"/>
                </a:lnTo>
                <a:lnTo>
                  <a:pt x="771220" y="227698"/>
                </a:lnTo>
                <a:lnTo>
                  <a:pt x="768705" y="216560"/>
                </a:lnTo>
                <a:lnTo>
                  <a:pt x="766432" y="216306"/>
                </a:lnTo>
                <a:lnTo>
                  <a:pt x="761898" y="219938"/>
                </a:lnTo>
                <a:lnTo>
                  <a:pt x="761656" y="219151"/>
                </a:lnTo>
                <a:lnTo>
                  <a:pt x="759637" y="219417"/>
                </a:lnTo>
                <a:lnTo>
                  <a:pt x="752843" y="217081"/>
                </a:lnTo>
                <a:lnTo>
                  <a:pt x="750074" y="219417"/>
                </a:lnTo>
                <a:lnTo>
                  <a:pt x="750570" y="221233"/>
                </a:lnTo>
                <a:lnTo>
                  <a:pt x="749566" y="221741"/>
                </a:lnTo>
                <a:lnTo>
                  <a:pt x="750074" y="224078"/>
                </a:lnTo>
                <a:lnTo>
                  <a:pt x="756107" y="227190"/>
                </a:lnTo>
                <a:lnTo>
                  <a:pt x="758126" y="227444"/>
                </a:lnTo>
                <a:lnTo>
                  <a:pt x="759637" y="229781"/>
                </a:lnTo>
                <a:lnTo>
                  <a:pt x="759129" y="231851"/>
                </a:lnTo>
                <a:lnTo>
                  <a:pt x="759129" y="234441"/>
                </a:lnTo>
                <a:lnTo>
                  <a:pt x="758126" y="235470"/>
                </a:lnTo>
                <a:lnTo>
                  <a:pt x="758126" y="237032"/>
                </a:lnTo>
                <a:lnTo>
                  <a:pt x="757618" y="238582"/>
                </a:lnTo>
                <a:lnTo>
                  <a:pt x="755611" y="240144"/>
                </a:lnTo>
                <a:lnTo>
                  <a:pt x="753846" y="244538"/>
                </a:lnTo>
                <a:lnTo>
                  <a:pt x="752335" y="246875"/>
                </a:lnTo>
                <a:lnTo>
                  <a:pt x="750570" y="248691"/>
                </a:lnTo>
                <a:lnTo>
                  <a:pt x="749820" y="250761"/>
                </a:lnTo>
                <a:lnTo>
                  <a:pt x="747052" y="252056"/>
                </a:lnTo>
                <a:lnTo>
                  <a:pt x="745286" y="256717"/>
                </a:lnTo>
                <a:lnTo>
                  <a:pt x="744283" y="258013"/>
                </a:lnTo>
                <a:lnTo>
                  <a:pt x="741756" y="258787"/>
                </a:lnTo>
                <a:lnTo>
                  <a:pt x="732447" y="259562"/>
                </a:lnTo>
                <a:lnTo>
                  <a:pt x="731685" y="257492"/>
                </a:lnTo>
                <a:lnTo>
                  <a:pt x="730173" y="254901"/>
                </a:lnTo>
                <a:lnTo>
                  <a:pt x="722376" y="248170"/>
                </a:lnTo>
                <a:lnTo>
                  <a:pt x="722376" y="247650"/>
                </a:lnTo>
                <a:lnTo>
                  <a:pt x="716838" y="245313"/>
                </a:lnTo>
                <a:lnTo>
                  <a:pt x="711542" y="240919"/>
                </a:lnTo>
                <a:lnTo>
                  <a:pt x="709536" y="240652"/>
                </a:lnTo>
                <a:lnTo>
                  <a:pt x="707516" y="241439"/>
                </a:lnTo>
                <a:lnTo>
                  <a:pt x="703491" y="240144"/>
                </a:lnTo>
                <a:lnTo>
                  <a:pt x="702233" y="243509"/>
                </a:lnTo>
                <a:lnTo>
                  <a:pt x="706767" y="246354"/>
                </a:lnTo>
                <a:lnTo>
                  <a:pt x="710539" y="250494"/>
                </a:lnTo>
                <a:lnTo>
                  <a:pt x="713308" y="255422"/>
                </a:lnTo>
                <a:lnTo>
                  <a:pt x="717588" y="259562"/>
                </a:lnTo>
                <a:lnTo>
                  <a:pt x="724890" y="260603"/>
                </a:lnTo>
                <a:lnTo>
                  <a:pt x="730935" y="263194"/>
                </a:lnTo>
                <a:lnTo>
                  <a:pt x="733196" y="261899"/>
                </a:lnTo>
                <a:lnTo>
                  <a:pt x="739241" y="262153"/>
                </a:lnTo>
                <a:lnTo>
                  <a:pt x="745540" y="263194"/>
                </a:lnTo>
                <a:lnTo>
                  <a:pt x="745794" y="264490"/>
                </a:lnTo>
                <a:lnTo>
                  <a:pt x="747306" y="263969"/>
                </a:lnTo>
                <a:lnTo>
                  <a:pt x="746544" y="267334"/>
                </a:lnTo>
                <a:lnTo>
                  <a:pt x="745286" y="269405"/>
                </a:lnTo>
                <a:lnTo>
                  <a:pt x="745286" y="271995"/>
                </a:lnTo>
                <a:lnTo>
                  <a:pt x="742772" y="275107"/>
                </a:lnTo>
                <a:lnTo>
                  <a:pt x="741756" y="280034"/>
                </a:lnTo>
                <a:lnTo>
                  <a:pt x="740003" y="281063"/>
                </a:lnTo>
                <a:lnTo>
                  <a:pt x="737984" y="285991"/>
                </a:lnTo>
                <a:lnTo>
                  <a:pt x="734707" y="287540"/>
                </a:lnTo>
                <a:lnTo>
                  <a:pt x="734707" y="291426"/>
                </a:lnTo>
                <a:lnTo>
                  <a:pt x="733450" y="292988"/>
                </a:lnTo>
                <a:lnTo>
                  <a:pt x="730935" y="298678"/>
                </a:lnTo>
                <a:lnTo>
                  <a:pt x="730173" y="298170"/>
                </a:lnTo>
                <a:lnTo>
                  <a:pt x="727163" y="301536"/>
                </a:lnTo>
                <a:lnTo>
                  <a:pt x="722871" y="304126"/>
                </a:lnTo>
                <a:lnTo>
                  <a:pt x="717588" y="302831"/>
                </a:lnTo>
                <a:lnTo>
                  <a:pt x="716838" y="304901"/>
                </a:lnTo>
                <a:lnTo>
                  <a:pt x="711796" y="301015"/>
                </a:lnTo>
                <a:lnTo>
                  <a:pt x="711542" y="302043"/>
                </a:lnTo>
                <a:lnTo>
                  <a:pt x="711542" y="303085"/>
                </a:lnTo>
                <a:lnTo>
                  <a:pt x="710031" y="300240"/>
                </a:lnTo>
                <a:lnTo>
                  <a:pt x="709028" y="301015"/>
                </a:lnTo>
                <a:lnTo>
                  <a:pt x="707263" y="299466"/>
                </a:lnTo>
                <a:lnTo>
                  <a:pt x="706005" y="299199"/>
                </a:lnTo>
                <a:lnTo>
                  <a:pt x="706513" y="301015"/>
                </a:lnTo>
                <a:lnTo>
                  <a:pt x="706513" y="303085"/>
                </a:lnTo>
                <a:lnTo>
                  <a:pt x="707263" y="305676"/>
                </a:lnTo>
                <a:lnTo>
                  <a:pt x="707263" y="306197"/>
                </a:lnTo>
                <a:lnTo>
                  <a:pt x="706005" y="306197"/>
                </a:lnTo>
                <a:lnTo>
                  <a:pt x="703999" y="305155"/>
                </a:lnTo>
                <a:lnTo>
                  <a:pt x="703745" y="308012"/>
                </a:lnTo>
                <a:lnTo>
                  <a:pt x="705002" y="309816"/>
                </a:lnTo>
                <a:lnTo>
                  <a:pt x="703999" y="311111"/>
                </a:lnTo>
                <a:lnTo>
                  <a:pt x="703237" y="314743"/>
                </a:lnTo>
                <a:lnTo>
                  <a:pt x="701979" y="316560"/>
                </a:lnTo>
                <a:lnTo>
                  <a:pt x="699960" y="316560"/>
                </a:lnTo>
                <a:lnTo>
                  <a:pt x="699465" y="318376"/>
                </a:lnTo>
                <a:lnTo>
                  <a:pt x="698207" y="318884"/>
                </a:lnTo>
                <a:lnTo>
                  <a:pt x="696696" y="318109"/>
                </a:lnTo>
                <a:lnTo>
                  <a:pt x="695680" y="320446"/>
                </a:lnTo>
                <a:lnTo>
                  <a:pt x="694423" y="318376"/>
                </a:lnTo>
                <a:lnTo>
                  <a:pt x="692911" y="317855"/>
                </a:lnTo>
                <a:lnTo>
                  <a:pt x="691400" y="316293"/>
                </a:lnTo>
                <a:lnTo>
                  <a:pt x="688378" y="314998"/>
                </a:lnTo>
                <a:lnTo>
                  <a:pt x="685114" y="312153"/>
                </a:lnTo>
                <a:lnTo>
                  <a:pt x="683856" y="313194"/>
                </a:lnTo>
                <a:lnTo>
                  <a:pt x="683348" y="309562"/>
                </a:lnTo>
                <a:lnTo>
                  <a:pt x="681583" y="311899"/>
                </a:lnTo>
                <a:lnTo>
                  <a:pt x="679069" y="312153"/>
                </a:lnTo>
                <a:lnTo>
                  <a:pt x="677811" y="310857"/>
                </a:lnTo>
                <a:lnTo>
                  <a:pt x="676795" y="311899"/>
                </a:lnTo>
                <a:lnTo>
                  <a:pt x="674281" y="311899"/>
                </a:lnTo>
                <a:lnTo>
                  <a:pt x="669251" y="309562"/>
                </a:lnTo>
                <a:lnTo>
                  <a:pt x="668235" y="308012"/>
                </a:lnTo>
                <a:lnTo>
                  <a:pt x="656653" y="302310"/>
                </a:lnTo>
                <a:lnTo>
                  <a:pt x="656158" y="303085"/>
                </a:lnTo>
                <a:lnTo>
                  <a:pt x="654646" y="306197"/>
                </a:lnTo>
                <a:lnTo>
                  <a:pt x="655142" y="308012"/>
                </a:lnTo>
                <a:lnTo>
                  <a:pt x="657415" y="309562"/>
                </a:lnTo>
                <a:lnTo>
                  <a:pt x="659180" y="308521"/>
                </a:lnTo>
                <a:lnTo>
                  <a:pt x="658926" y="307225"/>
                </a:lnTo>
                <a:lnTo>
                  <a:pt x="658926" y="305676"/>
                </a:lnTo>
                <a:lnTo>
                  <a:pt x="661187" y="308012"/>
                </a:lnTo>
                <a:lnTo>
                  <a:pt x="665213" y="309308"/>
                </a:lnTo>
                <a:lnTo>
                  <a:pt x="668235" y="310857"/>
                </a:lnTo>
                <a:lnTo>
                  <a:pt x="668743" y="312153"/>
                </a:lnTo>
                <a:lnTo>
                  <a:pt x="668743" y="313702"/>
                </a:lnTo>
                <a:lnTo>
                  <a:pt x="670255" y="311378"/>
                </a:lnTo>
                <a:lnTo>
                  <a:pt x="675284" y="313194"/>
                </a:lnTo>
                <a:lnTo>
                  <a:pt x="675538" y="314743"/>
                </a:lnTo>
                <a:lnTo>
                  <a:pt x="673773" y="316039"/>
                </a:lnTo>
                <a:lnTo>
                  <a:pt x="672769" y="317855"/>
                </a:lnTo>
                <a:lnTo>
                  <a:pt x="674281" y="318109"/>
                </a:lnTo>
                <a:lnTo>
                  <a:pt x="675284" y="316039"/>
                </a:lnTo>
                <a:lnTo>
                  <a:pt x="677049" y="314223"/>
                </a:lnTo>
                <a:lnTo>
                  <a:pt x="680072" y="313702"/>
                </a:lnTo>
                <a:lnTo>
                  <a:pt x="682091" y="314743"/>
                </a:lnTo>
                <a:lnTo>
                  <a:pt x="682840" y="316560"/>
                </a:lnTo>
                <a:lnTo>
                  <a:pt x="685863" y="319404"/>
                </a:lnTo>
                <a:lnTo>
                  <a:pt x="689140" y="320446"/>
                </a:lnTo>
                <a:lnTo>
                  <a:pt x="689889" y="321741"/>
                </a:lnTo>
                <a:lnTo>
                  <a:pt x="691908" y="320700"/>
                </a:lnTo>
                <a:lnTo>
                  <a:pt x="692657" y="321995"/>
                </a:lnTo>
                <a:lnTo>
                  <a:pt x="692416" y="323291"/>
                </a:lnTo>
                <a:lnTo>
                  <a:pt x="694423" y="325881"/>
                </a:lnTo>
                <a:lnTo>
                  <a:pt x="694677" y="327431"/>
                </a:lnTo>
                <a:lnTo>
                  <a:pt x="695934" y="333400"/>
                </a:lnTo>
                <a:lnTo>
                  <a:pt x="695680" y="336245"/>
                </a:lnTo>
                <a:lnTo>
                  <a:pt x="695185" y="337794"/>
                </a:lnTo>
                <a:lnTo>
                  <a:pt x="693927" y="339610"/>
                </a:lnTo>
                <a:lnTo>
                  <a:pt x="688378" y="339610"/>
                </a:lnTo>
                <a:lnTo>
                  <a:pt x="686371" y="341426"/>
                </a:lnTo>
                <a:lnTo>
                  <a:pt x="684606" y="342455"/>
                </a:lnTo>
                <a:lnTo>
                  <a:pt x="681837" y="342722"/>
                </a:lnTo>
                <a:lnTo>
                  <a:pt x="676046" y="341947"/>
                </a:lnTo>
                <a:lnTo>
                  <a:pt x="673773" y="342722"/>
                </a:lnTo>
                <a:lnTo>
                  <a:pt x="671004" y="341680"/>
                </a:lnTo>
                <a:lnTo>
                  <a:pt x="670001" y="343496"/>
                </a:lnTo>
                <a:lnTo>
                  <a:pt x="672274" y="347383"/>
                </a:lnTo>
                <a:lnTo>
                  <a:pt x="676300" y="347129"/>
                </a:lnTo>
                <a:lnTo>
                  <a:pt x="676795" y="348932"/>
                </a:lnTo>
                <a:lnTo>
                  <a:pt x="673773" y="349973"/>
                </a:lnTo>
                <a:lnTo>
                  <a:pt x="671512" y="348932"/>
                </a:lnTo>
                <a:lnTo>
                  <a:pt x="668489" y="349453"/>
                </a:lnTo>
                <a:lnTo>
                  <a:pt x="667486" y="354380"/>
                </a:lnTo>
                <a:lnTo>
                  <a:pt x="667486" y="357225"/>
                </a:lnTo>
                <a:lnTo>
                  <a:pt x="668743" y="365251"/>
                </a:lnTo>
                <a:lnTo>
                  <a:pt x="664463" y="360070"/>
                </a:lnTo>
                <a:lnTo>
                  <a:pt x="662952" y="360857"/>
                </a:lnTo>
                <a:lnTo>
                  <a:pt x="663206" y="362661"/>
                </a:lnTo>
                <a:lnTo>
                  <a:pt x="661187" y="364223"/>
                </a:lnTo>
                <a:lnTo>
                  <a:pt x="661187" y="366293"/>
                </a:lnTo>
                <a:lnTo>
                  <a:pt x="660184" y="368109"/>
                </a:lnTo>
                <a:lnTo>
                  <a:pt x="659930" y="369404"/>
                </a:lnTo>
                <a:lnTo>
                  <a:pt x="655904" y="369404"/>
                </a:lnTo>
                <a:lnTo>
                  <a:pt x="656653" y="372249"/>
                </a:lnTo>
                <a:lnTo>
                  <a:pt x="657910" y="373290"/>
                </a:lnTo>
                <a:lnTo>
                  <a:pt x="655396" y="377951"/>
                </a:lnTo>
                <a:lnTo>
                  <a:pt x="649858" y="382092"/>
                </a:lnTo>
                <a:lnTo>
                  <a:pt x="648347" y="383908"/>
                </a:lnTo>
                <a:lnTo>
                  <a:pt x="642302" y="384428"/>
                </a:lnTo>
                <a:lnTo>
                  <a:pt x="641045" y="385724"/>
                </a:lnTo>
                <a:lnTo>
                  <a:pt x="646582" y="390131"/>
                </a:lnTo>
                <a:lnTo>
                  <a:pt x="646582" y="391680"/>
                </a:lnTo>
                <a:lnTo>
                  <a:pt x="645833" y="394792"/>
                </a:lnTo>
                <a:lnTo>
                  <a:pt x="645325" y="398411"/>
                </a:lnTo>
                <a:lnTo>
                  <a:pt x="644575" y="399973"/>
                </a:lnTo>
                <a:lnTo>
                  <a:pt x="641807" y="401002"/>
                </a:lnTo>
                <a:lnTo>
                  <a:pt x="642302" y="407479"/>
                </a:lnTo>
                <a:lnTo>
                  <a:pt x="641299" y="410070"/>
                </a:lnTo>
                <a:lnTo>
                  <a:pt x="639533" y="410336"/>
                </a:lnTo>
                <a:lnTo>
                  <a:pt x="638784" y="411632"/>
                </a:lnTo>
                <a:lnTo>
                  <a:pt x="639787" y="415772"/>
                </a:lnTo>
                <a:lnTo>
                  <a:pt x="639038" y="422770"/>
                </a:lnTo>
                <a:lnTo>
                  <a:pt x="638784" y="425361"/>
                </a:lnTo>
                <a:lnTo>
                  <a:pt x="637768" y="433908"/>
                </a:lnTo>
                <a:lnTo>
                  <a:pt x="637768" y="440893"/>
                </a:lnTo>
                <a:lnTo>
                  <a:pt x="638276" y="445046"/>
                </a:lnTo>
                <a:lnTo>
                  <a:pt x="638276" y="447890"/>
                </a:lnTo>
                <a:lnTo>
                  <a:pt x="635761" y="452551"/>
                </a:lnTo>
                <a:lnTo>
                  <a:pt x="637768" y="453072"/>
                </a:lnTo>
                <a:lnTo>
                  <a:pt x="638784" y="455409"/>
                </a:lnTo>
                <a:lnTo>
                  <a:pt x="640791" y="458508"/>
                </a:lnTo>
                <a:lnTo>
                  <a:pt x="642302" y="460070"/>
                </a:lnTo>
                <a:lnTo>
                  <a:pt x="642556" y="460070"/>
                </a:lnTo>
                <a:lnTo>
                  <a:pt x="644067" y="459028"/>
                </a:lnTo>
                <a:lnTo>
                  <a:pt x="644321" y="460844"/>
                </a:lnTo>
                <a:lnTo>
                  <a:pt x="644575" y="466801"/>
                </a:lnTo>
                <a:lnTo>
                  <a:pt x="645579" y="465505"/>
                </a:lnTo>
                <a:lnTo>
                  <a:pt x="645579" y="459803"/>
                </a:lnTo>
                <a:lnTo>
                  <a:pt x="646582" y="459028"/>
                </a:lnTo>
                <a:lnTo>
                  <a:pt x="653630" y="459028"/>
                </a:lnTo>
                <a:lnTo>
                  <a:pt x="654900" y="460070"/>
                </a:lnTo>
                <a:lnTo>
                  <a:pt x="656653" y="460070"/>
                </a:lnTo>
                <a:lnTo>
                  <a:pt x="657910" y="459549"/>
                </a:lnTo>
                <a:lnTo>
                  <a:pt x="660184" y="460844"/>
                </a:lnTo>
                <a:lnTo>
                  <a:pt x="660692" y="462394"/>
                </a:lnTo>
                <a:lnTo>
                  <a:pt x="661695" y="469391"/>
                </a:lnTo>
                <a:lnTo>
                  <a:pt x="666229" y="480796"/>
                </a:lnTo>
                <a:lnTo>
                  <a:pt x="666229" y="485978"/>
                </a:lnTo>
                <a:lnTo>
                  <a:pt x="666724" y="489597"/>
                </a:lnTo>
                <a:lnTo>
                  <a:pt x="669747" y="494525"/>
                </a:lnTo>
                <a:lnTo>
                  <a:pt x="670255" y="501510"/>
                </a:lnTo>
                <a:lnTo>
                  <a:pt x="670001" y="503593"/>
                </a:lnTo>
                <a:lnTo>
                  <a:pt x="669251" y="505917"/>
                </a:lnTo>
                <a:lnTo>
                  <a:pt x="667232" y="507479"/>
                </a:lnTo>
                <a:lnTo>
                  <a:pt x="665721" y="508774"/>
                </a:lnTo>
                <a:lnTo>
                  <a:pt x="665975" y="509282"/>
                </a:lnTo>
                <a:lnTo>
                  <a:pt x="671258" y="506437"/>
                </a:lnTo>
                <a:lnTo>
                  <a:pt x="671258" y="508774"/>
                </a:lnTo>
                <a:lnTo>
                  <a:pt x="672274" y="508774"/>
                </a:lnTo>
                <a:lnTo>
                  <a:pt x="676300" y="505663"/>
                </a:lnTo>
                <a:lnTo>
                  <a:pt x="688378" y="499960"/>
                </a:lnTo>
                <a:lnTo>
                  <a:pt x="693927" y="501510"/>
                </a:lnTo>
                <a:lnTo>
                  <a:pt x="695426" y="503072"/>
                </a:lnTo>
                <a:lnTo>
                  <a:pt x="698449" y="504621"/>
                </a:lnTo>
                <a:lnTo>
                  <a:pt x="699719" y="506958"/>
                </a:lnTo>
                <a:lnTo>
                  <a:pt x="703999" y="508774"/>
                </a:lnTo>
                <a:lnTo>
                  <a:pt x="710285" y="511873"/>
                </a:lnTo>
                <a:lnTo>
                  <a:pt x="715581" y="512140"/>
                </a:lnTo>
                <a:lnTo>
                  <a:pt x="716838" y="512914"/>
                </a:lnTo>
                <a:lnTo>
                  <a:pt x="726401" y="519645"/>
                </a:lnTo>
                <a:lnTo>
                  <a:pt x="730173" y="521207"/>
                </a:lnTo>
                <a:lnTo>
                  <a:pt x="735215" y="529234"/>
                </a:lnTo>
                <a:lnTo>
                  <a:pt x="736219" y="530783"/>
                </a:lnTo>
                <a:lnTo>
                  <a:pt x="735964" y="532599"/>
                </a:lnTo>
                <a:lnTo>
                  <a:pt x="737476" y="533895"/>
                </a:lnTo>
                <a:lnTo>
                  <a:pt x="738733" y="532853"/>
                </a:lnTo>
                <a:lnTo>
                  <a:pt x="740003" y="533641"/>
                </a:lnTo>
                <a:lnTo>
                  <a:pt x="741006" y="534936"/>
                </a:lnTo>
                <a:lnTo>
                  <a:pt x="742772" y="535190"/>
                </a:lnTo>
                <a:lnTo>
                  <a:pt x="744778" y="534936"/>
                </a:lnTo>
                <a:lnTo>
                  <a:pt x="746798" y="535190"/>
                </a:lnTo>
                <a:lnTo>
                  <a:pt x="749820" y="537781"/>
                </a:lnTo>
                <a:lnTo>
                  <a:pt x="760387" y="541147"/>
                </a:lnTo>
                <a:lnTo>
                  <a:pt x="763409" y="543737"/>
                </a:lnTo>
                <a:lnTo>
                  <a:pt x="764171" y="545553"/>
                </a:lnTo>
                <a:lnTo>
                  <a:pt x="768197" y="548144"/>
                </a:lnTo>
                <a:lnTo>
                  <a:pt x="768451" y="549693"/>
                </a:lnTo>
                <a:lnTo>
                  <a:pt x="766940" y="553580"/>
                </a:lnTo>
                <a:lnTo>
                  <a:pt x="765936" y="556691"/>
                </a:lnTo>
                <a:lnTo>
                  <a:pt x="763663" y="561873"/>
                </a:lnTo>
                <a:lnTo>
                  <a:pt x="766940" y="556437"/>
                </a:lnTo>
                <a:lnTo>
                  <a:pt x="768197" y="553326"/>
                </a:lnTo>
                <a:lnTo>
                  <a:pt x="769454" y="550989"/>
                </a:lnTo>
                <a:lnTo>
                  <a:pt x="783551" y="550735"/>
                </a:lnTo>
                <a:lnTo>
                  <a:pt x="790359" y="552284"/>
                </a:lnTo>
                <a:lnTo>
                  <a:pt x="795642" y="551776"/>
                </a:lnTo>
                <a:lnTo>
                  <a:pt x="797153" y="552030"/>
                </a:lnTo>
                <a:lnTo>
                  <a:pt x="798410" y="550989"/>
                </a:lnTo>
                <a:lnTo>
                  <a:pt x="801179" y="551776"/>
                </a:lnTo>
                <a:lnTo>
                  <a:pt x="801941" y="553580"/>
                </a:lnTo>
                <a:lnTo>
                  <a:pt x="803948" y="553326"/>
                </a:lnTo>
                <a:lnTo>
                  <a:pt x="806475" y="554354"/>
                </a:lnTo>
                <a:lnTo>
                  <a:pt x="808227" y="555650"/>
                </a:lnTo>
                <a:lnTo>
                  <a:pt x="809739" y="554621"/>
                </a:lnTo>
                <a:lnTo>
                  <a:pt x="810996" y="560831"/>
                </a:lnTo>
                <a:lnTo>
                  <a:pt x="810501" y="569645"/>
                </a:lnTo>
                <a:lnTo>
                  <a:pt x="809244" y="574306"/>
                </a:lnTo>
                <a:lnTo>
                  <a:pt x="808989" y="578967"/>
                </a:lnTo>
                <a:lnTo>
                  <a:pt x="810501" y="581824"/>
                </a:lnTo>
                <a:lnTo>
                  <a:pt x="810996" y="584923"/>
                </a:lnTo>
                <a:lnTo>
                  <a:pt x="810996" y="590880"/>
                </a:lnTo>
                <a:lnTo>
                  <a:pt x="812012" y="599439"/>
                </a:lnTo>
                <a:lnTo>
                  <a:pt x="810501" y="601243"/>
                </a:lnTo>
                <a:lnTo>
                  <a:pt x="810501" y="606425"/>
                </a:lnTo>
                <a:lnTo>
                  <a:pt x="811504" y="608240"/>
                </a:lnTo>
                <a:lnTo>
                  <a:pt x="812761" y="609282"/>
                </a:lnTo>
                <a:lnTo>
                  <a:pt x="813269" y="610831"/>
                </a:lnTo>
                <a:lnTo>
                  <a:pt x="815530" y="613676"/>
                </a:lnTo>
                <a:lnTo>
                  <a:pt x="817549" y="614718"/>
                </a:lnTo>
                <a:lnTo>
                  <a:pt x="819556" y="617054"/>
                </a:lnTo>
                <a:lnTo>
                  <a:pt x="820572" y="619899"/>
                </a:lnTo>
                <a:lnTo>
                  <a:pt x="822579" y="622236"/>
                </a:lnTo>
                <a:lnTo>
                  <a:pt x="822579" y="623011"/>
                </a:lnTo>
                <a:lnTo>
                  <a:pt x="819061" y="623265"/>
                </a:lnTo>
                <a:lnTo>
                  <a:pt x="814273" y="626376"/>
                </a:lnTo>
                <a:lnTo>
                  <a:pt x="813015" y="627672"/>
                </a:lnTo>
                <a:lnTo>
                  <a:pt x="813015" y="628192"/>
                </a:lnTo>
                <a:lnTo>
                  <a:pt x="821321" y="625855"/>
                </a:lnTo>
                <a:lnTo>
                  <a:pt x="823848" y="626122"/>
                </a:lnTo>
                <a:lnTo>
                  <a:pt x="825601" y="627151"/>
                </a:lnTo>
                <a:lnTo>
                  <a:pt x="832650" y="634669"/>
                </a:lnTo>
                <a:lnTo>
                  <a:pt x="833920" y="636993"/>
                </a:lnTo>
                <a:lnTo>
                  <a:pt x="835177" y="641654"/>
                </a:lnTo>
                <a:lnTo>
                  <a:pt x="834415" y="643991"/>
                </a:lnTo>
                <a:lnTo>
                  <a:pt x="828128" y="651243"/>
                </a:lnTo>
                <a:lnTo>
                  <a:pt x="834415" y="646328"/>
                </a:lnTo>
                <a:lnTo>
                  <a:pt x="835431" y="644512"/>
                </a:lnTo>
                <a:lnTo>
                  <a:pt x="836688" y="644512"/>
                </a:lnTo>
                <a:lnTo>
                  <a:pt x="840206" y="647623"/>
                </a:lnTo>
                <a:lnTo>
                  <a:pt x="841971" y="647877"/>
                </a:lnTo>
                <a:lnTo>
                  <a:pt x="845743" y="650722"/>
                </a:lnTo>
                <a:lnTo>
                  <a:pt x="846759" y="649947"/>
                </a:lnTo>
                <a:lnTo>
                  <a:pt x="845997" y="642950"/>
                </a:lnTo>
                <a:lnTo>
                  <a:pt x="846759" y="641400"/>
                </a:lnTo>
                <a:lnTo>
                  <a:pt x="848512" y="641400"/>
                </a:lnTo>
                <a:lnTo>
                  <a:pt x="848512" y="639851"/>
                </a:lnTo>
                <a:lnTo>
                  <a:pt x="848766" y="638289"/>
                </a:lnTo>
                <a:lnTo>
                  <a:pt x="850785" y="637514"/>
                </a:lnTo>
                <a:lnTo>
                  <a:pt x="852551" y="637514"/>
                </a:lnTo>
                <a:lnTo>
                  <a:pt x="852551" y="638809"/>
                </a:lnTo>
                <a:lnTo>
                  <a:pt x="855814" y="641146"/>
                </a:lnTo>
                <a:lnTo>
                  <a:pt x="856576" y="646328"/>
                </a:lnTo>
                <a:lnTo>
                  <a:pt x="858088" y="645807"/>
                </a:lnTo>
                <a:lnTo>
                  <a:pt x="859853" y="644245"/>
                </a:lnTo>
                <a:lnTo>
                  <a:pt x="859853" y="642696"/>
                </a:lnTo>
                <a:lnTo>
                  <a:pt x="860856" y="641654"/>
                </a:lnTo>
                <a:lnTo>
                  <a:pt x="861110" y="639851"/>
                </a:lnTo>
                <a:lnTo>
                  <a:pt x="859091" y="639330"/>
                </a:lnTo>
                <a:lnTo>
                  <a:pt x="856322" y="634669"/>
                </a:lnTo>
                <a:lnTo>
                  <a:pt x="855814" y="632853"/>
                </a:lnTo>
                <a:lnTo>
                  <a:pt x="859091" y="632586"/>
                </a:lnTo>
                <a:lnTo>
                  <a:pt x="859091" y="631291"/>
                </a:lnTo>
                <a:lnTo>
                  <a:pt x="861110" y="629996"/>
                </a:lnTo>
                <a:lnTo>
                  <a:pt x="862114" y="627151"/>
                </a:lnTo>
                <a:lnTo>
                  <a:pt x="863371" y="625602"/>
                </a:lnTo>
                <a:lnTo>
                  <a:pt x="864882" y="624306"/>
                </a:lnTo>
                <a:lnTo>
                  <a:pt x="869670" y="624560"/>
                </a:lnTo>
                <a:lnTo>
                  <a:pt x="871181" y="623531"/>
                </a:lnTo>
                <a:lnTo>
                  <a:pt x="871181" y="623011"/>
                </a:lnTo>
                <a:lnTo>
                  <a:pt x="867155" y="623531"/>
                </a:lnTo>
                <a:lnTo>
                  <a:pt x="865136" y="623265"/>
                </a:lnTo>
                <a:lnTo>
                  <a:pt x="863371" y="621715"/>
                </a:lnTo>
                <a:lnTo>
                  <a:pt x="862863" y="619378"/>
                </a:lnTo>
                <a:lnTo>
                  <a:pt x="862114" y="618350"/>
                </a:lnTo>
                <a:lnTo>
                  <a:pt x="860348" y="617308"/>
                </a:lnTo>
                <a:lnTo>
                  <a:pt x="858837" y="612381"/>
                </a:lnTo>
                <a:lnTo>
                  <a:pt x="859599" y="611606"/>
                </a:lnTo>
                <a:lnTo>
                  <a:pt x="859853" y="610311"/>
                </a:lnTo>
                <a:lnTo>
                  <a:pt x="858837" y="609536"/>
                </a:lnTo>
                <a:lnTo>
                  <a:pt x="857834" y="598144"/>
                </a:lnTo>
                <a:lnTo>
                  <a:pt x="857084" y="595553"/>
                </a:lnTo>
                <a:lnTo>
                  <a:pt x="856830" y="589076"/>
                </a:lnTo>
                <a:lnTo>
                  <a:pt x="857084" y="586485"/>
                </a:lnTo>
                <a:lnTo>
                  <a:pt x="856576" y="583120"/>
                </a:lnTo>
                <a:lnTo>
                  <a:pt x="855814" y="580783"/>
                </a:lnTo>
                <a:lnTo>
                  <a:pt x="853808" y="578192"/>
                </a:lnTo>
                <a:lnTo>
                  <a:pt x="850785" y="571461"/>
                </a:lnTo>
                <a:lnTo>
                  <a:pt x="849528" y="569899"/>
                </a:lnTo>
                <a:lnTo>
                  <a:pt x="847509" y="569124"/>
                </a:lnTo>
                <a:lnTo>
                  <a:pt x="846251" y="568604"/>
                </a:lnTo>
                <a:lnTo>
                  <a:pt x="851039" y="566280"/>
                </a:lnTo>
                <a:lnTo>
                  <a:pt x="857834" y="561873"/>
                </a:lnTo>
                <a:lnTo>
                  <a:pt x="861606" y="560057"/>
                </a:lnTo>
                <a:lnTo>
                  <a:pt x="868413" y="554354"/>
                </a:lnTo>
                <a:lnTo>
                  <a:pt x="871435" y="552284"/>
                </a:lnTo>
                <a:lnTo>
                  <a:pt x="875207" y="548919"/>
                </a:lnTo>
                <a:lnTo>
                  <a:pt x="878484" y="545033"/>
                </a:lnTo>
                <a:lnTo>
                  <a:pt x="875207" y="547623"/>
                </a:lnTo>
                <a:lnTo>
                  <a:pt x="879233" y="541921"/>
                </a:lnTo>
                <a:lnTo>
                  <a:pt x="884516" y="532345"/>
                </a:lnTo>
                <a:lnTo>
                  <a:pt x="886028" y="528713"/>
                </a:lnTo>
                <a:lnTo>
                  <a:pt x="887298" y="527418"/>
                </a:lnTo>
                <a:lnTo>
                  <a:pt x="889304" y="527938"/>
                </a:lnTo>
                <a:lnTo>
                  <a:pt x="891578" y="529755"/>
                </a:lnTo>
                <a:lnTo>
                  <a:pt x="894092" y="528459"/>
                </a:lnTo>
                <a:lnTo>
                  <a:pt x="894841" y="526389"/>
                </a:lnTo>
                <a:lnTo>
                  <a:pt x="893330" y="525868"/>
                </a:lnTo>
                <a:lnTo>
                  <a:pt x="892073" y="519912"/>
                </a:lnTo>
                <a:lnTo>
                  <a:pt x="891324" y="518350"/>
                </a:lnTo>
                <a:lnTo>
                  <a:pt x="889050" y="523798"/>
                </a:lnTo>
                <a:lnTo>
                  <a:pt x="888047" y="525868"/>
                </a:lnTo>
                <a:lnTo>
                  <a:pt x="887539" y="525094"/>
                </a:lnTo>
                <a:lnTo>
                  <a:pt x="887298" y="519391"/>
                </a:lnTo>
                <a:lnTo>
                  <a:pt x="886536" y="512914"/>
                </a:lnTo>
                <a:lnTo>
                  <a:pt x="885532" y="507479"/>
                </a:lnTo>
                <a:lnTo>
                  <a:pt x="884770" y="505917"/>
                </a:lnTo>
                <a:lnTo>
                  <a:pt x="884021" y="504367"/>
                </a:lnTo>
                <a:lnTo>
                  <a:pt x="883767" y="499186"/>
                </a:lnTo>
                <a:lnTo>
                  <a:pt x="881252" y="490118"/>
                </a:lnTo>
                <a:lnTo>
                  <a:pt x="879233" y="482091"/>
                </a:lnTo>
                <a:lnTo>
                  <a:pt x="878738" y="478980"/>
                </a:lnTo>
                <a:lnTo>
                  <a:pt x="876973" y="475348"/>
                </a:lnTo>
                <a:lnTo>
                  <a:pt x="876973" y="473798"/>
                </a:lnTo>
                <a:lnTo>
                  <a:pt x="876719" y="472757"/>
                </a:lnTo>
                <a:lnTo>
                  <a:pt x="874204" y="473024"/>
                </a:lnTo>
                <a:lnTo>
                  <a:pt x="869670" y="470166"/>
                </a:lnTo>
                <a:lnTo>
                  <a:pt x="868413" y="468617"/>
                </a:lnTo>
                <a:lnTo>
                  <a:pt x="863117" y="464477"/>
                </a:lnTo>
                <a:lnTo>
                  <a:pt x="859345" y="460324"/>
                </a:lnTo>
                <a:lnTo>
                  <a:pt x="858837" y="458774"/>
                </a:lnTo>
                <a:lnTo>
                  <a:pt x="859599" y="457733"/>
                </a:lnTo>
                <a:lnTo>
                  <a:pt x="859091" y="455917"/>
                </a:lnTo>
                <a:lnTo>
                  <a:pt x="858837" y="453072"/>
                </a:lnTo>
                <a:lnTo>
                  <a:pt x="859345" y="450748"/>
                </a:lnTo>
                <a:lnTo>
                  <a:pt x="860856" y="450481"/>
                </a:lnTo>
                <a:lnTo>
                  <a:pt x="864374" y="447890"/>
                </a:lnTo>
                <a:lnTo>
                  <a:pt x="868908" y="447890"/>
                </a:lnTo>
                <a:lnTo>
                  <a:pt x="869924" y="446341"/>
                </a:lnTo>
                <a:lnTo>
                  <a:pt x="873950" y="446074"/>
                </a:lnTo>
                <a:lnTo>
                  <a:pt x="873950" y="442455"/>
                </a:lnTo>
                <a:lnTo>
                  <a:pt x="872439" y="441680"/>
                </a:lnTo>
                <a:lnTo>
                  <a:pt x="872439" y="439089"/>
                </a:lnTo>
                <a:lnTo>
                  <a:pt x="873696" y="435978"/>
                </a:lnTo>
                <a:lnTo>
                  <a:pt x="876973" y="437273"/>
                </a:lnTo>
                <a:lnTo>
                  <a:pt x="877976" y="438048"/>
                </a:lnTo>
                <a:lnTo>
                  <a:pt x="883259" y="436752"/>
                </a:lnTo>
                <a:lnTo>
                  <a:pt x="879233" y="435457"/>
                </a:lnTo>
                <a:lnTo>
                  <a:pt x="877976" y="433908"/>
                </a:lnTo>
                <a:lnTo>
                  <a:pt x="877976" y="431050"/>
                </a:lnTo>
                <a:lnTo>
                  <a:pt x="878484" y="429501"/>
                </a:lnTo>
                <a:lnTo>
                  <a:pt x="879487" y="429501"/>
                </a:lnTo>
                <a:lnTo>
                  <a:pt x="881252" y="425615"/>
                </a:lnTo>
                <a:lnTo>
                  <a:pt x="879487" y="426910"/>
                </a:lnTo>
                <a:lnTo>
                  <a:pt x="873950" y="426135"/>
                </a:lnTo>
                <a:lnTo>
                  <a:pt x="873950" y="423544"/>
                </a:lnTo>
                <a:lnTo>
                  <a:pt x="875207" y="424065"/>
                </a:lnTo>
                <a:lnTo>
                  <a:pt x="876719" y="423278"/>
                </a:lnTo>
                <a:lnTo>
                  <a:pt x="876973" y="420954"/>
                </a:lnTo>
                <a:lnTo>
                  <a:pt x="875461" y="418617"/>
                </a:lnTo>
                <a:lnTo>
                  <a:pt x="875207" y="418363"/>
                </a:lnTo>
                <a:lnTo>
                  <a:pt x="872934" y="413702"/>
                </a:lnTo>
                <a:lnTo>
                  <a:pt x="874204" y="408774"/>
                </a:lnTo>
                <a:lnTo>
                  <a:pt x="872693" y="408254"/>
                </a:lnTo>
                <a:lnTo>
                  <a:pt x="872439" y="406184"/>
                </a:lnTo>
                <a:lnTo>
                  <a:pt x="876973" y="404634"/>
                </a:lnTo>
                <a:lnTo>
                  <a:pt x="876973" y="404367"/>
                </a:lnTo>
                <a:lnTo>
                  <a:pt x="874445" y="404367"/>
                </a:lnTo>
                <a:lnTo>
                  <a:pt x="873188" y="403072"/>
                </a:lnTo>
                <a:lnTo>
                  <a:pt x="871181" y="404367"/>
                </a:lnTo>
                <a:lnTo>
                  <a:pt x="869162" y="403859"/>
                </a:lnTo>
                <a:lnTo>
                  <a:pt x="867397" y="401523"/>
                </a:lnTo>
                <a:lnTo>
                  <a:pt x="867397" y="398678"/>
                </a:lnTo>
                <a:lnTo>
                  <a:pt x="870165" y="394525"/>
                </a:lnTo>
                <a:lnTo>
                  <a:pt x="871435" y="389864"/>
                </a:lnTo>
                <a:lnTo>
                  <a:pt x="872934" y="388569"/>
                </a:lnTo>
                <a:lnTo>
                  <a:pt x="872934" y="384949"/>
                </a:lnTo>
                <a:lnTo>
                  <a:pt x="873950" y="384682"/>
                </a:lnTo>
                <a:lnTo>
                  <a:pt x="875207" y="382866"/>
                </a:lnTo>
                <a:lnTo>
                  <a:pt x="875207" y="380276"/>
                </a:lnTo>
                <a:lnTo>
                  <a:pt x="876973" y="379501"/>
                </a:lnTo>
                <a:lnTo>
                  <a:pt x="877468" y="374840"/>
                </a:lnTo>
                <a:lnTo>
                  <a:pt x="876465" y="376656"/>
                </a:lnTo>
                <a:lnTo>
                  <a:pt x="874204" y="377431"/>
                </a:lnTo>
                <a:lnTo>
                  <a:pt x="872693" y="376135"/>
                </a:lnTo>
                <a:lnTo>
                  <a:pt x="870673" y="375361"/>
                </a:lnTo>
                <a:lnTo>
                  <a:pt x="868413" y="373290"/>
                </a:lnTo>
                <a:lnTo>
                  <a:pt x="867905" y="369925"/>
                </a:lnTo>
                <a:lnTo>
                  <a:pt x="866648" y="367588"/>
                </a:lnTo>
                <a:lnTo>
                  <a:pt x="866394" y="363702"/>
                </a:lnTo>
                <a:lnTo>
                  <a:pt x="866394" y="360590"/>
                </a:lnTo>
                <a:lnTo>
                  <a:pt x="866648" y="359295"/>
                </a:lnTo>
                <a:lnTo>
                  <a:pt x="869670" y="357225"/>
                </a:lnTo>
                <a:lnTo>
                  <a:pt x="872693" y="352310"/>
                </a:lnTo>
                <a:lnTo>
                  <a:pt x="874699" y="349719"/>
                </a:lnTo>
                <a:lnTo>
                  <a:pt x="876465" y="348932"/>
                </a:lnTo>
                <a:lnTo>
                  <a:pt x="876465" y="351015"/>
                </a:lnTo>
                <a:lnTo>
                  <a:pt x="878738" y="350748"/>
                </a:lnTo>
                <a:lnTo>
                  <a:pt x="885278" y="351015"/>
                </a:lnTo>
                <a:lnTo>
                  <a:pt x="893089" y="352818"/>
                </a:lnTo>
                <a:lnTo>
                  <a:pt x="894346" y="354114"/>
                </a:lnTo>
                <a:lnTo>
                  <a:pt x="894600" y="354634"/>
                </a:lnTo>
                <a:lnTo>
                  <a:pt x="896861" y="355930"/>
                </a:lnTo>
                <a:lnTo>
                  <a:pt x="901141" y="356704"/>
                </a:lnTo>
                <a:lnTo>
                  <a:pt x="902906" y="357225"/>
                </a:lnTo>
                <a:lnTo>
                  <a:pt x="902144" y="359562"/>
                </a:lnTo>
                <a:lnTo>
                  <a:pt x="902652" y="360070"/>
                </a:lnTo>
                <a:lnTo>
                  <a:pt x="905421" y="358266"/>
                </a:lnTo>
                <a:lnTo>
                  <a:pt x="909447" y="358266"/>
                </a:lnTo>
                <a:lnTo>
                  <a:pt x="910463" y="359816"/>
                </a:lnTo>
                <a:lnTo>
                  <a:pt x="909701" y="361886"/>
                </a:lnTo>
                <a:lnTo>
                  <a:pt x="914742" y="361365"/>
                </a:lnTo>
                <a:lnTo>
                  <a:pt x="913980" y="360070"/>
                </a:lnTo>
                <a:lnTo>
                  <a:pt x="915746" y="358520"/>
                </a:lnTo>
                <a:lnTo>
                  <a:pt x="924051" y="355676"/>
                </a:lnTo>
                <a:lnTo>
                  <a:pt x="927074" y="352564"/>
                </a:lnTo>
                <a:lnTo>
                  <a:pt x="935380" y="356971"/>
                </a:lnTo>
                <a:lnTo>
                  <a:pt x="937653" y="360070"/>
                </a:lnTo>
                <a:lnTo>
                  <a:pt x="941425" y="361886"/>
                </a:lnTo>
                <a:lnTo>
                  <a:pt x="943686" y="362153"/>
                </a:lnTo>
                <a:lnTo>
                  <a:pt x="944448" y="363448"/>
                </a:lnTo>
                <a:lnTo>
                  <a:pt x="944702" y="365518"/>
                </a:lnTo>
                <a:lnTo>
                  <a:pt x="941679" y="372516"/>
                </a:lnTo>
                <a:lnTo>
                  <a:pt x="942428" y="371728"/>
                </a:lnTo>
                <a:lnTo>
                  <a:pt x="944448" y="372249"/>
                </a:lnTo>
                <a:lnTo>
                  <a:pt x="944956" y="371220"/>
                </a:lnTo>
                <a:lnTo>
                  <a:pt x="944956" y="368363"/>
                </a:lnTo>
                <a:lnTo>
                  <a:pt x="946467" y="368109"/>
                </a:lnTo>
                <a:lnTo>
                  <a:pt x="948981" y="369138"/>
                </a:lnTo>
                <a:lnTo>
                  <a:pt x="948981" y="373290"/>
                </a:lnTo>
                <a:lnTo>
                  <a:pt x="950493" y="375107"/>
                </a:lnTo>
                <a:lnTo>
                  <a:pt x="951242" y="376910"/>
                </a:lnTo>
                <a:lnTo>
                  <a:pt x="949236" y="378205"/>
                </a:lnTo>
                <a:lnTo>
                  <a:pt x="949731" y="380542"/>
                </a:lnTo>
                <a:lnTo>
                  <a:pt x="952258" y="379501"/>
                </a:lnTo>
                <a:lnTo>
                  <a:pt x="952754" y="377697"/>
                </a:lnTo>
                <a:lnTo>
                  <a:pt x="955027" y="376910"/>
                </a:lnTo>
                <a:lnTo>
                  <a:pt x="957033" y="377697"/>
                </a:lnTo>
                <a:lnTo>
                  <a:pt x="958545" y="379247"/>
                </a:lnTo>
                <a:lnTo>
                  <a:pt x="957287" y="381063"/>
                </a:lnTo>
                <a:lnTo>
                  <a:pt x="956284" y="381838"/>
                </a:lnTo>
                <a:lnTo>
                  <a:pt x="954519" y="383133"/>
                </a:lnTo>
                <a:lnTo>
                  <a:pt x="954519" y="385724"/>
                </a:lnTo>
                <a:lnTo>
                  <a:pt x="955268" y="387273"/>
                </a:lnTo>
                <a:lnTo>
                  <a:pt x="956538" y="388835"/>
                </a:lnTo>
                <a:lnTo>
                  <a:pt x="958545" y="389343"/>
                </a:lnTo>
                <a:lnTo>
                  <a:pt x="958049" y="391426"/>
                </a:lnTo>
                <a:lnTo>
                  <a:pt x="958291" y="392201"/>
                </a:lnTo>
                <a:lnTo>
                  <a:pt x="962571" y="391426"/>
                </a:lnTo>
                <a:lnTo>
                  <a:pt x="965339" y="391934"/>
                </a:lnTo>
                <a:lnTo>
                  <a:pt x="966101" y="394525"/>
                </a:lnTo>
                <a:lnTo>
                  <a:pt x="967613" y="396862"/>
                </a:lnTo>
                <a:lnTo>
                  <a:pt x="969124" y="394792"/>
                </a:lnTo>
                <a:lnTo>
                  <a:pt x="972896" y="396087"/>
                </a:lnTo>
                <a:lnTo>
                  <a:pt x="976172" y="394525"/>
                </a:lnTo>
                <a:lnTo>
                  <a:pt x="977430" y="396087"/>
                </a:lnTo>
                <a:lnTo>
                  <a:pt x="977938" y="398157"/>
                </a:lnTo>
                <a:lnTo>
                  <a:pt x="977938" y="399973"/>
                </a:lnTo>
                <a:lnTo>
                  <a:pt x="978941" y="400227"/>
                </a:lnTo>
                <a:lnTo>
                  <a:pt x="983983" y="397636"/>
                </a:lnTo>
                <a:lnTo>
                  <a:pt x="983729" y="395820"/>
                </a:lnTo>
                <a:lnTo>
                  <a:pt x="985494" y="394792"/>
                </a:lnTo>
                <a:lnTo>
                  <a:pt x="988263" y="399186"/>
                </a:lnTo>
                <a:lnTo>
                  <a:pt x="988504" y="401002"/>
                </a:lnTo>
                <a:lnTo>
                  <a:pt x="988263" y="402297"/>
                </a:lnTo>
                <a:lnTo>
                  <a:pt x="986993" y="404113"/>
                </a:lnTo>
                <a:lnTo>
                  <a:pt x="984986" y="405663"/>
                </a:lnTo>
                <a:lnTo>
                  <a:pt x="984986" y="408000"/>
                </a:lnTo>
                <a:lnTo>
                  <a:pt x="984224" y="410336"/>
                </a:lnTo>
                <a:lnTo>
                  <a:pt x="984986" y="412406"/>
                </a:lnTo>
                <a:lnTo>
                  <a:pt x="984732" y="413956"/>
                </a:lnTo>
                <a:lnTo>
                  <a:pt x="985735" y="414223"/>
                </a:lnTo>
                <a:lnTo>
                  <a:pt x="986497" y="418363"/>
                </a:lnTo>
                <a:lnTo>
                  <a:pt x="988504" y="422770"/>
                </a:lnTo>
                <a:lnTo>
                  <a:pt x="985240" y="423278"/>
                </a:lnTo>
                <a:lnTo>
                  <a:pt x="984986" y="424319"/>
                </a:lnTo>
                <a:lnTo>
                  <a:pt x="983983" y="425361"/>
                </a:lnTo>
                <a:lnTo>
                  <a:pt x="980960" y="425361"/>
                </a:lnTo>
                <a:lnTo>
                  <a:pt x="978687" y="424840"/>
                </a:lnTo>
                <a:lnTo>
                  <a:pt x="974153" y="425094"/>
                </a:lnTo>
                <a:lnTo>
                  <a:pt x="970127" y="424319"/>
                </a:lnTo>
                <a:lnTo>
                  <a:pt x="967358" y="422503"/>
                </a:lnTo>
                <a:lnTo>
                  <a:pt x="964590" y="422770"/>
                </a:lnTo>
                <a:lnTo>
                  <a:pt x="963333" y="423798"/>
                </a:lnTo>
                <a:lnTo>
                  <a:pt x="968120" y="424319"/>
                </a:lnTo>
                <a:lnTo>
                  <a:pt x="972642" y="427431"/>
                </a:lnTo>
                <a:lnTo>
                  <a:pt x="981710" y="426910"/>
                </a:lnTo>
                <a:lnTo>
                  <a:pt x="984986" y="428205"/>
                </a:lnTo>
                <a:lnTo>
                  <a:pt x="988009" y="431050"/>
                </a:lnTo>
                <a:lnTo>
                  <a:pt x="988504" y="433641"/>
                </a:lnTo>
                <a:lnTo>
                  <a:pt x="988009" y="434428"/>
                </a:lnTo>
                <a:lnTo>
                  <a:pt x="988504" y="435978"/>
                </a:lnTo>
                <a:lnTo>
                  <a:pt x="985240" y="443750"/>
                </a:lnTo>
                <a:lnTo>
                  <a:pt x="985735" y="444779"/>
                </a:lnTo>
                <a:lnTo>
                  <a:pt x="989774" y="443483"/>
                </a:lnTo>
                <a:lnTo>
                  <a:pt x="991527" y="444779"/>
                </a:lnTo>
                <a:lnTo>
                  <a:pt x="990777" y="446074"/>
                </a:lnTo>
                <a:lnTo>
                  <a:pt x="987755" y="448411"/>
                </a:lnTo>
                <a:lnTo>
                  <a:pt x="988009" y="449706"/>
                </a:lnTo>
                <a:lnTo>
                  <a:pt x="990523" y="449706"/>
                </a:lnTo>
                <a:lnTo>
                  <a:pt x="991527" y="451523"/>
                </a:lnTo>
                <a:lnTo>
                  <a:pt x="991527" y="452818"/>
                </a:lnTo>
                <a:lnTo>
                  <a:pt x="990777" y="453593"/>
                </a:lnTo>
                <a:lnTo>
                  <a:pt x="989774" y="453339"/>
                </a:lnTo>
                <a:lnTo>
                  <a:pt x="989520" y="452818"/>
                </a:lnTo>
                <a:lnTo>
                  <a:pt x="988009" y="454634"/>
                </a:lnTo>
                <a:lnTo>
                  <a:pt x="984986" y="457479"/>
                </a:lnTo>
                <a:lnTo>
                  <a:pt x="984224" y="454634"/>
                </a:lnTo>
                <a:lnTo>
                  <a:pt x="982713" y="453072"/>
                </a:lnTo>
                <a:lnTo>
                  <a:pt x="980198" y="453339"/>
                </a:lnTo>
                <a:lnTo>
                  <a:pt x="981710" y="456958"/>
                </a:lnTo>
                <a:lnTo>
                  <a:pt x="981710" y="458508"/>
                </a:lnTo>
                <a:lnTo>
                  <a:pt x="976680" y="459549"/>
                </a:lnTo>
                <a:lnTo>
                  <a:pt x="978192" y="460844"/>
                </a:lnTo>
                <a:lnTo>
                  <a:pt x="980706" y="460844"/>
                </a:lnTo>
                <a:lnTo>
                  <a:pt x="982217" y="461098"/>
                </a:lnTo>
                <a:lnTo>
                  <a:pt x="983729" y="462914"/>
                </a:lnTo>
                <a:lnTo>
                  <a:pt x="988009" y="458508"/>
                </a:lnTo>
                <a:lnTo>
                  <a:pt x="989774" y="457212"/>
                </a:lnTo>
                <a:lnTo>
                  <a:pt x="993292" y="457212"/>
                </a:lnTo>
                <a:lnTo>
                  <a:pt x="996060" y="456183"/>
                </a:lnTo>
                <a:lnTo>
                  <a:pt x="999337" y="455917"/>
                </a:lnTo>
                <a:lnTo>
                  <a:pt x="1001852" y="456958"/>
                </a:lnTo>
                <a:lnTo>
                  <a:pt x="1003363" y="463181"/>
                </a:lnTo>
                <a:lnTo>
                  <a:pt x="1004620" y="464477"/>
                </a:lnTo>
                <a:lnTo>
                  <a:pt x="1005128" y="468363"/>
                </a:lnTo>
                <a:lnTo>
                  <a:pt x="1003871" y="476389"/>
                </a:lnTo>
                <a:lnTo>
                  <a:pt x="1000086" y="479501"/>
                </a:lnTo>
                <a:lnTo>
                  <a:pt x="990523" y="484936"/>
                </a:lnTo>
                <a:lnTo>
                  <a:pt x="998575" y="481825"/>
                </a:lnTo>
                <a:lnTo>
                  <a:pt x="1003871" y="477684"/>
                </a:lnTo>
                <a:lnTo>
                  <a:pt x="1005636" y="473798"/>
                </a:lnTo>
                <a:lnTo>
                  <a:pt x="1007148" y="466801"/>
                </a:lnTo>
                <a:lnTo>
                  <a:pt x="1009154" y="463956"/>
                </a:lnTo>
                <a:lnTo>
                  <a:pt x="1009154" y="469391"/>
                </a:lnTo>
                <a:lnTo>
                  <a:pt x="1008405" y="470954"/>
                </a:lnTo>
                <a:lnTo>
                  <a:pt x="1010920" y="468096"/>
                </a:lnTo>
                <a:lnTo>
                  <a:pt x="1011427" y="470687"/>
                </a:lnTo>
                <a:lnTo>
                  <a:pt x="1010920" y="472757"/>
                </a:lnTo>
                <a:lnTo>
                  <a:pt x="1011173" y="476643"/>
                </a:lnTo>
                <a:lnTo>
                  <a:pt x="1011923" y="477684"/>
                </a:lnTo>
                <a:lnTo>
                  <a:pt x="1013688" y="473544"/>
                </a:lnTo>
                <a:lnTo>
                  <a:pt x="1020991" y="468363"/>
                </a:lnTo>
                <a:lnTo>
                  <a:pt x="1026782" y="466801"/>
                </a:lnTo>
                <a:lnTo>
                  <a:pt x="1027036" y="463181"/>
                </a:lnTo>
                <a:lnTo>
                  <a:pt x="1028547" y="459803"/>
                </a:lnTo>
                <a:lnTo>
                  <a:pt x="1030058" y="457479"/>
                </a:lnTo>
                <a:lnTo>
                  <a:pt x="1032319" y="459803"/>
                </a:lnTo>
                <a:lnTo>
                  <a:pt x="1035342" y="461365"/>
                </a:lnTo>
                <a:lnTo>
                  <a:pt x="1036345" y="463956"/>
                </a:lnTo>
                <a:lnTo>
                  <a:pt x="1035088" y="468617"/>
                </a:lnTo>
                <a:lnTo>
                  <a:pt x="1035850" y="467067"/>
                </a:lnTo>
                <a:lnTo>
                  <a:pt x="1038110" y="461619"/>
                </a:lnTo>
                <a:lnTo>
                  <a:pt x="1036345" y="459028"/>
                </a:lnTo>
                <a:lnTo>
                  <a:pt x="1034834" y="457479"/>
                </a:lnTo>
                <a:lnTo>
                  <a:pt x="1033830" y="455409"/>
                </a:lnTo>
                <a:lnTo>
                  <a:pt x="1036345" y="457479"/>
                </a:lnTo>
                <a:lnTo>
                  <a:pt x="1037856" y="456958"/>
                </a:lnTo>
                <a:lnTo>
                  <a:pt x="1039113" y="455409"/>
                </a:lnTo>
                <a:lnTo>
                  <a:pt x="1038110" y="454634"/>
                </a:lnTo>
                <a:lnTo>
                  <a:pt x="1038364" y="452043"/>
                </a:lnTo>
                <a:lnTo>
                  <a:pt x="1040625" y="452551"/>
                </a:lnTo>
                <a:lnTo>
                  <a:pt x="1041133" y="448665"/>
                </a:lnTo>
                <a:lnTo>
                  <a:pt x="1039876" y="445046"/>
                </a:lnTo>
                <a:lnTo>
                  <a:pt x="1041641" y="447116"/>
                </a:lnTo>
                <a:lnTo>
                  <a:pt x="1042644" y="444779"/>
                </a:lnTo>
                <a:lnTo>
                  <a:pt x="1044663" y="443483"/>
                </a:lnTo>
                <a:lnTo>
                  <a:pt x="1044663" y="441413"/>
                </a:lnTo>
                <a:lnTo>
                  <a:pt x="1046670" y="440118"/>
                </a:lnTo>
                <a:lnTo>
                  <a:pt x="1044905" y="436752"/>
                </a:lnTo>
                <a:lnTo>
                  <a:pt x="1043152" y="434936"/>
                </a:lnTo>
                <a:lnTo>
                  <a:pt x="1041882" y="432346"/>
                </a:lnTo>
                <a:lnTo>
                  <a:pt x="1043152" y="429501"/>
                </a:lnTo>
                <a:lnTo>
                  <a:pt x="1046670" y="423544"/>
                </a:lnTo>
                <a:lnTo>
                  <a:pt x="1048689" y="422249"/>
                </a:lnTo>
                <a:lnTo>
                  <a:pt x="1050455" y="419912"/>
                </a:lnTo>
                <a:lnTo>
                  <a:pt x="1050455" y="419392"/>
                </a:lnTo>
                <a:lnTo>
                  <a:pt x="1051712" y="416801"/>
                </a:lnTo>
                <a:lnTo>
                  <a:pt x="1053973" y="416547"/>
                </a:lnTo>
                <a:lnTo>
                  <a:pt x="1056487" y="416801"/>
                </a:lnTo>
                <a:lnTo>
                  <a:pt x="1056995" y="418363"/>
                </a:lnTo>
                <a:lnTo>
                  <a:pt x="1055992" y="419912"/>
                </a:lnTo>
                <a:lnTo>
                  <a:pt x="1057998" y="420433"/>
                </a:lnTo>
                <a:lnTo>
                  <a:pt x="1057503" y="422503"/>
                </a:lnTo>
                <a:lnTo>
                  <a:pt x="1058252" y="424319"/>
                </a:lnTo>
                <a:lnTo>
                  <a:pt x="1058252" y="427431"/>
                </a:lnTo>
                <a:lnTo>
                  <a:pt x="1056995" y="428980"/>
                </a:lnTo>
                <a:lnTo>
                  <a:pt x="1059256" y="427685"/>
                </a:lnTo>
                <a:lnTo>
                  <a:pt x="1060272" y="428980"/>
                </a:lnTo>
                <a:lnTo>
                  <a:pt x="1060272" y="434936"/>
                </a:lnTo>
                <a:lnTo>
                  <a:pt x="1063294" y="435203"/>
                </a:lnTo>
                <a:lnTo>
                  <a:pt x="1062037" y="435978"/>
                </a:lnTo>
                <a:lnTo>
                  <a:pt x="1062278" y="437794"/>
                </a:lnTo>
                <a:lnTo>
                  <a:pt x="1064806" y="437273"/>
                </a:lnTo>
                <a:lnTo>
                  <a:pt x="1067320" y="438568"/>
                </a:lnTo>
                <a:lnTo>
                  <a:pt x="1066063" y="440385"/>
                </a:lnTo>
                <a:lnTo>
                  <a:pt x="1064044" y="442455"/>
                </a:lnTo>
                <a:lnTo>
                  <a:pt x="1066812" y="442975"/>
                </a:lnTo>
                <a:lnTo>
                  <a:pt x="1067574" y="445046"/>
                </a:lnTo>
                <a:lnTo>
                  <a:pt x="1068323" y="442975"/>
                </a:lnTo>
                <a:lnTo>
                  <a:pt x="1069581" y="443483"/>
                </a:lnTo>
                <a:lnTo>
                  <a:pt x="1069581" y="446595"/>
                </a:lnTo>
                <a:lnTo>
                  <a:pt x="1071092" y="445820"/>
                </a:lnTo>
                <a:lnTo>
                  <a:pt x="1072349" y="446595"/>
                </a:lnTo>
                <a:lnTo>
                  <a:pt x="1072108" y="449186"/>
                </a:lnTo>
                <a:lnTo>
                  <a:pt x="1069327" y="450748"/>
                </a:lnTo>
                <a:lnTo>
                  <a:pt x="1064044" y="450748"/>
                </a:lnTo>
                <a:lnTo>
                  <a:pt x="1061021" y="452551"/>
                </a:lnTo>
                <a:lnTo>
                  <a:pt x="1060272" y="454113"/>
                </a:lnTo>
                <a:lnTo>
                  <a:pt x="1062786" y="452043"/>
                </a:lnTo>
                <a:lnTo>
                  <a:pt x="1064044" y="453072"/>
                </a:lnTo>
                <a:lnTo>
                  <a:pt x="1066063" y="452551"/>
                </a:lnTo>
                <a:lnTo>
                  <a:pt x="1070089" y="452551"/>
                </a:lnTo>
                <a:lnTo>
                  <a:pt x="1074115" y="451256"/>
                </a:lnTo>
                <a:lnTo>
                  <a:pt x="1074877" y="451523"/>
                </a:lnTo>
                <a:lnTo>
                  <a:pt x="1074115" y="454367"/>
                </a:lnTo>
                <a:lnTo>
                  <a:pt x="1074623" y="454634"/>
                </a:lnTo>
                <a:lnTo>
                  <a:pt x="1074623" y="456958"/>
                </a:lnTo>
                <a:lnTo>
                  <a:pt x="1074115" y="458774"/>
                </a:lnTo>
                <a:lnTo>
                  <a:pt x="1075118" y="458254"/>
                </a:lnTo>
                <a:lnTo>
                  <a:pt x="1078395" y="458508"/>
                </a:lnTo>
                <a:lnTo>
                  <a:pt x="1077645" y="461365"/>
                </a:lnTo>
                <a:lnTo>
                  <a:pt x="1078141" y="462394"/>
                </a:lnTo>
                <a:lnTo>
                  <a:pt x="1079906" y="462914"/>
                </a:lnTo>
                <a:lnTo>
                  <a:pt x="1079156" y="464210"/>
                </a:lnTo>
                <a:lnTo>
                  <a:pt x="1077137" y="465251"/>
                </a:lnTo>
                <a:lnTo>
                  <a:pt x="1073607" y="465772"/>
                </a:lnTo>
                <a:lnTo>
                  <a:pt x="1071854" y="464731"/>
                </a:lnTo>
                <a:lnTo>
                  <a:pt x="1070343" y="465505"/>
                </a:lnTo>
                <a:lnTo>
                  <a:pt x="1070343" y="466801"/>
                </a:lnTo>
                <a:lnTo>
                  <a:pt x="1071600" y="467842"/>
                </a:lnTo>
                <a:lnTo>
                  <a:pt x="1074115" y="467067"/>
                </a:lnTo>
                <a:lnTo>
                  <a:pt x="1078649" y="467321"/>
                </a:lnTo>
                <a:lnTo>
                  <a:pt x="1082929" y="467067"/>
                </a:lnTo>
                <a:lnTo>
                  <a:pt x="1083678" y="469912"/>
                </a:lnTo>
                <a:lnTo>
                  <a:pt x="1081925" y="471208"/>
                </a:lnTo>
                <a:lnTo>
                  <a:pt x="1081163" y="472757"/>
                </a:lnTo>
                <a:lnTo>
                  <a:pt x="1082420" y="473544"/>
                </a:lnTo>
                <a:lnTo>
                  <a:pt x="1080909" y="474827"/>
                </a:lnTo>
                <a:lnTo>
                  <a:pt x="1077645" y="475614"/>
                </a:lnTo>
                <a:lnTo>
                  <a:pt x="1074877" y="479501"/>
                </a:lnTo>
                <a:lnTo>
                  <a:pt x="1077137" y="479234"/>
                </a:lnTo>
                <a:lnTo>
                  <a:pt x="1079156" y="477164"/>
                </a:lnTo>
                <a:lnTo>
                  <a:pt x="1081671" y="476910"/>
                </a:lnTo>
                <a:lnTo>
                  <a:pt x="1083932" y="475869"/>
                </a:lnTo>
                <a:lnTo>
                  <a:pt x="1086459" y="479755"/>
                </a:lnTo>
                <a:lnTo>
                  <a:pt x="1085189" y="480009"/>
                </a:lnTo>
                <a:lnTo>
                  <a:pt x="1083678" y="481825"/>
                </a:lnTo>
                <a:lnTo>
                  <a:pt x="1083678" y="483387"/>
                </a:lnTo>
                <a:lnTo>
                  <a:pt x="1086459" y="482091"/>
                </a:lnTo>
                <a:lnTo>
                  <a:pt x="1088212" y="482866"/>
                </a:lnTo>
                <a:lnTo>
                  <a:pt x="1088212" y="483641"/>
                </a:lnTo>
                <a:lnTo>
                  <a:pt x="1090485" y="486486"/>
                </a:lnTo>
                <a:lnTo>
                  <a:pt x="1092492" y="488048"/>
                </a:lnTo>
                <a:lnTo>
                  <a:pt x="1093254" y="490372"/>
                </a:lnTo>
                <a:lnTo>
                  <a:pt x="1088466" y="494004"/>
                </a:lnTo>
                <a:lnTo>
                  <a:pt x="1085697" y="494004"/>
                </a:lnTo>
                <a:lnTo>
                  <a:pt x="1085697" y="495820"/>
                </a:lnTo>
                <a:lnTo>
                  <a:pt x="1092492" y="495300"/>
                </a:lnTo>
                <a:lnTo>
                  <a:pt x="1094511" y="497890"/>
                </a:lnTo>
                <a:lnTo>
                  <a:pt x="1093254" y="500481"/>
                </a:lnTo>
                <a:lnTo>
                  <a:pt x="1098791" y="502297"/>
                </a:lnTo>
                <a:lnTo>
                  <a:pt x="1099794" y="505917"/>
                </a:lnTo>
                <a:lnTo>
                  <a:pt x="1097279" y="508507"/>
                </a:lnTo>
                <a:lnTo>
                  <a:pt x="1094511" y="511365"/>
                </a:lnTo>
                <a:lnTo>
                  <a:pt x="1095260" y="514730"/>
                </a:lnTo>
                <a:lnTo>
                  <a:pt x="1093508" y="515238"/>
                </a:lnTo>
                <a:lnTo>
                  <a:pt x="1086459" y="511098"/>
                </a:lnTo>
                <a:lnTo>
                  <a:pt x="1085697" y="512660"/>
                </a:lnTo>
                <a:lnTo>
                  <a:pt x="1089228" y="513956"/>
                </a:lnTo>
                <a:lnTo>
                  <a:pt x="1089228" y="514464"/>
                </a:lnTo>
                <a:lnTo>
                  <a:pt x="1081417" y="515505"/>
                </a:lnTo>
                <a:lnTo>
                  <a:pt x="1079156" y="516026"/>
                </a:lnTo>
                <a:lnTo>
                  <a:pt x="1083182" y="517055"/>
                </a:lnTo>
                <a:lnTo>
                  <a:pt x="1091234" y="516801"/>
                </a:lnTo>
                <a:lnTo>
                  <a:pt x="1094765" y="517321"/>
                </a:lnTo>
                <a:lnTo>
                  <a:pt x="1095260" y="518617"/>
                </a:lnTo>
                <a:lnTo>
                  <a:pt x="1093254" y="518871"/>
                </a:lnTo>
                <a:lnTo>
                  <a:pt x="1091234" y="520420"/>
                </a:lnTo>
                <a:lnTo>
                  <a:pt x="1091742" y="521461"/>
                </a:lnTo>
                <a:lnTo>
                  <a:pt x="1095260" y="523798"/>
                </a:lnTo>
                <a:lnTo>
                  <a:pt x="1095768" y="525348"/>
                </a:lnTo>
                <a:lnTo>
                  <a:pt x="1093254" y="525094"/>
                </a:lnTo>
                <a:lnTo>
                  <a:pt x="1092250" y="527418"/>
                </a:lnTo>
                <a:lnTo>
                  <a:pt x="1100556" y="526897"/>
                </a:lnTo>
                <a:lnTo>
                  <a:pt x="1101559" y="532345"/>
                </a:lnTo>
                <a:lnTo>
                  <a:pt x="1102563" y="533641"/>
                </a:lnTo>
                <a:lnTo>
                  <a:pt x="1101305" y="534936"/>
                </a:lnTo>
                <a:lnTo>
                  <a:pt x="1108608" y="535711"/>
                </a:lnTo>
                <a:lnTo>
                  <a:pt x="1110627" y="537006"/>
                </a:lnTo>
                <a:lnTo>
                  <a:pt x="1110881" y="539851"/>
                </a:lnTo>
                <a:lnTo>
                  <a:pt x="1112392" y="538556"/>
                </a:lnTo>
                <a:lnTo>
                  <a:pt x="1114907" y="538556"/>
                </a:lnTo>
                <a:lnTo>
                  <a:pt x="1114907" y="541147"/>
                </a:lnTo>
                <a:lnTo>
                  <a:pt x="1113904" y="543217"/>
                </a:lnTo>
                <a:lnTo>
                  <a:pt x="1115161" y="544512"/>
                </a:lnTo>
                <a:lnTo>
                  <a:pt x="1115656" y="546595"/>
                </a:lnTo>
                <a:lnTo>
                  <a:pt x="1112888" y="549693"/>
                </a:lnTo>
                <a:lnTo>
                  <a:pt x="1112888" y="550735"/>
                </a:lnTo>
                <a:lnTo>
                  <a:pt x="1116164" y="548919"/>
                </a:lnTo>
                <a:lnTo>
                  <a:pt x="1119695" y="551776"/>
                </a:lnTo>
                <a:lnTo>
                  <a:pt x="1120952" y="550481"/>
                </a:lnTo>
                <a:lnTo>
                  <a:pt x="1123467" y="549186"/>
                </a:lnTo>
                <a:lnTo>
                  <a:pt x="1123721" y="551510"/>
                </a:lnTo>
                <a:lnTo>
                  <a:pt x="1126235" y="552284"/>
                </a:lnTo>
                <a:lnTo>
                  <a:pt x="1123213" y="560057"/>
                </a:lnTo>
                <a:lnTo>
                  <a:pt x="1125232" y="557987"/>
                </a:lnTo>
                <a:lnTo>
                  <a:pt x="1128255" y="553847"/>
                </a:lnTo>
                <a:lnTo>
                  <a:pt x="1130515" y="552030"/>
                </a:lnTo>
                <a:lnTo>
                  <a:pt x="1130261" y="555650"/>
                </a:lnTo>
                <a:lnTo>
                  <a:pt x="1131277" y="555650"/>
                </a:lnTo>
                <a:lnTo>
                  <a:pt x="1132776" y="553580"/>
                </a:lnTo>
                <a:lnTo>
                  <a:pt x="1133284" y="556691"/>
                </a:lnTo>
                <a:lnTo>
                  <a:pt x="1134046" y="559028"/>
                </a:lnTo>
                <a:lnTo>
                  <a:pt x="1135557" y="560577"/>
                </a:lnTo>
                <a:lnTo>
                  <a:pt x="1138567" y="561352"/>
                </a:lnTo>
                <a:lnTo>
                  <a:pt x="1142098" y="563168"/>
                </a:lnTo>
                <a:lnTo>
                  <a:pt x="1143863" y="562127"/>
                </a:lnTo>
                <a:lnTo>
                  <a:pt x="1143609" y="560323"/>
                </a:lnTo>
                <a:lnTo>
                  <a:pt x="1146124" y="558507"/>
                </a:lnTo>
                <a:lnTo>
                  <a:pt x="1147889" y="560831"/>
                </a:lnTo>
                <a:lnTo>
                  <a:pt x="1147381" y="563168"/>
                </a:lnTo>
                <a:lnTo>
                  <a:pt x="1150150" y="563689"/>
                </a:lnTo>
                <a:lnTo>
                  <a:pt x="1151915" y="564984"/>
                </a:lnTo>
                <a:lnTo>
                  <a:pt x="1153426" y="565505"/>
                </a:lnTo>
                <a:lnTo>
                  <a:pt x="1154683" y="567829"/>
                </a:lnTo>
                <a:lnTo>
                  <a:pt x="1153426" y="569645"/>
                </a:lnTo>
                <a:lnTo>
                  <a:pt x="1153426" y="570687"/>
                </a:lnTo>
                <a:lnTo>
                  <a:pt x="1153172" y="571461"/>
                </a:lnTo>
                <a:lnTo>
                  <a:pt x="1150912" y="571969"/>
                </a:lnTo>
                <a:lnTo>
                  <a:pt x="1149400" y="571461"/>
                </a:lnTo>
                <a:lnTo>
                  <a:pt x="1147635" y="571715"/>
                </a:lnTo>
                <a:lnTo>
                  <a:pt x="1144117" y="573265"/>
                </a:lnTo>
                <a:lnTo>
                  <a:pt x="1142860" y="574052"/>
                </a:lnTo>
                <a:lnTo>
                  <a:pt x="1142860" y="574560"/>
                </a:lnTo>
                <a:lnTo>
                  <a:pt x="1139075" y="577151"/>
                </a:lnTo>
                <a:lnTo>
                  <a:pt x="1131519" y="578192"/>
                </a:lnTo>
                <a:lnTo>
                  <a:pt x="1127239" y="579742"/>
                </a:lnTo>
                <a:lnTo>
                  <a:pt x="1125232" y="581824"/>
                </a:lnTo>
                <a:lnTo>
                  <a:pt x="1128496" y="581824"/>
                </a:lnTo>
                <a:lnTo>
                  <a:pt x="1131773" y="580783"/>
                </a:lnTo>
                <a:lnTo>
                  <a:pt x="1135557" y="578446"/>
                </a:lnTo>
                <a:lnTo>
                  <a:pt x="1136815" y="578967"/>
                </a:lnTo>
                <a:lnTo>
                  <a:pt x="1128496" y="583120"/>
                </a:lnTo>
                <a:lnTo>
                  <a:pt x="1124724" y="584415"/>
                </a:lnTo>
                <a:lnTo>
                  <a:pt x="1120952" y="584415"/>
                </a:lnTo>
                <a:lnTo>
                  <a:pt x="1116914" y="590626"/>
                </a:lnTo>
                <a:lnTo>
                  <a:pt x="1113904" y="589597"/>
                </a:lnTo>
                <a:lnTo>
                  <a:pt x="1111123" y="587260"/>
                </a:lnTo>
                <a:lnTo>
                  <a:pt x="1107605" y="586485"/>
                </a:lnTo>
                <a:lnTo>
                  <a:pt x="1104328" y="586739"/>
                </a:lnTo>
                <a:lnTo>
                  <a:pt x="1104582" y="589076"/>
                </a:lnTo>
                <a:lnTo>
                  <a:pt x="1108862" y="589597"/>
                </a:lnTo>
                <a:lnTo>
                  <a:pt x="1112634" y="591146"/>
                </a:lnTo>
                <a:lnTo>
                  <a:pt x="1115415" y="592963"/>
                </a:lnTo>
                <a:lnTo>
                  <a:pt x="1114399" y="599439"/>
                </a:lnTo>
                <a:lnTo>
                  <a:pt x="1117422" y="597877"/>
                </a:lnTo>
                <a:lnTo>
                  <a:pt x="1120698" y="595287"/>
                </a:lnTo>
                <a:lnTo>
                  <a:pt x="1121956" y="593470"/>
                </a:lnTo>
                <a:lnTo>
                  <a:pt x="1124978" y="591400"/>
                </a:lnTo>
                <a:lnTo>
                  <a:pt x="1127747" y="588556"/>
                </a:lnTo>
                <a:lnTo>
                  <a:pt x="1132027" y="586739"/>
                </a:lnTo>
                <a:lnTo>
                  <a:pt x="1134541" y="583120"/>
                </a:lnTo>
                <a:lnTo>
                  <a:pt x="1137818" y="581304"/>
                </a:lnTo>
                <a:lnTo>
                  <a:pt x="1144866" y="579488"/>
                </a:lnTo>
                <a:lnTo>
                  <a:pt x="1148892" y="580263"/>
                </a:lnTo>
                <a:lnTo>
                  <a:pt x="1150404" y="579742"/>
                </a:lnTo>
                <a:lnTo>
                  <a:pt x="1148143" y="578713"/>
                </a:lnTo>
                <a:lnTo>
                  <a:pt x="1144612" y="577938"/>
                </a:lnTo>
                <a:lnTo>
                  <a:pt x="1140586" y="578713"/>
                </a:lnTo>
                <a:lnTo>
                  <a:pt x="1142606" y="577418"/>
                </a:lnTo>
                <a:lnTo>
                  <a:pt x="1146886" y="576643"/>
                </a:lnTo>
                <a:lnTo>
                  <a:pt x="1153680" y="577151"/>
                </a:lnTo>
                <a:lnTo>
                  <a:pt x="1156703" y="577151"/>
                </a:lnTo>
                <a:lnTo>
                  <a:pt x="1157211" y="578446"/>
                </a:lnTo>
                <a:lnTo>
                  <a:pt x="1156957" y="581037"/>
                </a:lnTo>
                <a:lnTo>
                  <a:pt x="1157452" y="583628"/>
                </a:lnTo>
                <a:lnTo>
                  <a:pt x="1157706" y="586739"/>
                </a:lnTo>
                <a:lnTo>
                  <a:pt x="1155941" y="589330"/>
                </a:lnTo>
                <a:lnTo>
                  <a:pt x="1155700" y="591921"/>
                </a:lnTo>
                <a:lnTo>
                  <a:pt x="1156195" y="596061"/>
                </a:lnTo>
                <a:lnTo>
                  <a:pt x="1156957" y="596061"/>
                </a:lnTo>
                <a:lnTo>
                  <a:pt x="1159979" y="589076"/>
                </a:lnTo>
                <a:lnTo>
                  <a:pt x="1162240" y="587260"/>
                </a:lnTo>
                <a:lnTo>
                  <a:pt x="1165517" y="587006"/>
                </a:lnTo>
                <a:lnTo>
                  <a:pt x="1167523" y="587781"/>
                </a:lnTo>
                <a:lnTo>
                  <a:pt x="1166520" y="589076"/>
                </a:lnTo>
                <a:lnTo>
                  <a:pt x="1175080" y="592175"/>
                </a:lnTo>
                <a:lnTo>
                  <a:pt x="1175334" y="592963"/>
                </a:lnTo>
                <a:lnTo>
                  <a:pt x="1173822" y="593991"/>
                </a:lnTo>
                <a:lnTo>
                  <a:pt x="1175334" y="596582"/>
                </a:lnTo>
                <a:lnTo>
                  <a:pt x="1177099" y="597623"/>
                </a:lnTo>
                <a:lnTo>
                  <a:pt x="1177353" y="599173"/>
                </a:lnTo>
                <a:lnTo>
                  <a:pt x="1178356" y="599694"/>
                </a:lnTo>
                <a:lnTo>
                  <a:pt x="1178356" y="601764"/>
                </a:lnTo>
                <a:lnTo>
                  <a:pt x="1177099" y="602284"/>
                </a:lnTo>
                <a:lnTo>
                  <a:pt x="1175842" y="603580"/>
                </a:lnTo>
                <a:lnTo>
                  <a:pt x="1170292" y="601243"/>
                </a:lnTo>
                <a:lnTo>
                  <a:pt x="1172057" y="604621"/>
                </a:lnTo>
                <a:lnTo>
                  <a:pt x="1173314" y="605129"/>
                </a:lnTo>
                <a:lnTo>
                  <a:pt x="1175334" y="605129"/>
                </a:lnTo>
                <a:lnTo>
                  <a:pt x="1176337" y="608761"/>
                </a:lnTo>
                <a:lnTo>
                  <a:pt x="1175334" y="609536"/>
                </a:lnTo>
                <a:lnTo>
                  <a:pt x="1175334" y="610577"/>
                </a:lnTo>
                <a:lnTo>
                  <a:pt x="1177594" y="614197"/>
                </a:lnTo>
                <a:lnTo>
                  <a:pt x="1177594" y="614718"/>
                </a:lnTo>
                <a:lnTo>
                  <a:pt x="1175080" y="614464"/>
                </a:lnTo>
                <a:lnTo>
                  <a:pt x="1174330" y="616013"/>
                </a:lnTo>
                <a:lnTo>
                  <a:pt x="1178610" y="617308"/>
                </a:lnTo>
                <a:lnTo>
                  <a:pt x="1179868" y="620420"/>
                </a:lnTo>
                <a:lnTo>
                  <a:pt x="1176083" y="620153"/>
                </a:lnTo>
                <a:lnTo>
                  <a:pt x="1174330" y="619378"/>
                </a:lnTo>
                <a:lnTo>
                  <a:pt x="1175334" y="621195"/>
                </a:lnTo>
              </a:path>
            </a:pathLst>
          </a:custGeom>
          <a:solidFill>
            <a:srgbClr val="A7A7A7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17700" y="2565400"/>
            <a:ext cx="279400" cy="2159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57500"/>
            <a:ext cx="114300" cy="1143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0" y="3314700"/>
            <a:ext cx="825500" cy="609600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3300" y="2565400"/>
            <a:ext cx="1714500" cy="12954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94700" y="2540000"/>
            <a:ext cx="1701800" cy="1358900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4940300" y="749300"/>
            <a:ext cx="16129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发展方向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08000" y="4229100"/>
            <a:ext cx="30353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8100" algn="l"/>
                <a:tab pos="1168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集约型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38100" algn="l"/>
                <a:tab pos="1168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超级市场占25%~50%、有机农产品专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38100" algn="l"/>
                <a:tab pos="1168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卖店占25%~40%、直销占10%~40%。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279900" y="4229100"/>
            <a:ext cx="28448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041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品牌化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1041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国内销售渠道包括大型卖场、有机食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1041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品零售专卖店、传统高档食品超市。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886700" y="4229100"/>
            <a:ext cx="2844800" cy="863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77800" algn="l"/>
                <a:tab pos="1003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集团化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177800" algn="l"/>
                <a:tab pos="10033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美国和日本的有机蔬菜消费已超过蔬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177800" algn="l"/>
                <a:tab pos="1003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菜总量的15%，而中国不到1%。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243317" y="2606662"/>
            <a:ext cx="8041779" cy="1254645"/>
          </a:xfrm>
          <a:custGeom>
            <a:avLst/>
            <a:gdLst>
              <a:gd name="connsiteX0" fmla="*/ 8041779 w 8041779"/>
              <a:gd name="connsiteY0" fmla="*/ 1254645 h 1254645"/>
              <a:gd name="connsiteX1" fmla="*/ 0 w 8041779"/>
              <a:gd name="connsiteY1" fmla="*/ 1254645 h 1254645"/>
              <a:gd name="connsiteX2" fmla="*/ 0 w 8041779"/>
              <a:gd name="connsiteY2" fmla="*/ 0 h 1254645"/>
              <a:gd name="connsiteX3" fmla="*/ 8041779 w 8041779"/>
              <a:gd name="connsiteY3" fmla="*/ 0 h 1254645"/>
              <a:gd name="connsiteX4" fmla="*/ 8041779 w 8041779"/>
              <a:gd name="connsiteY4" fmla="*/ 1254645 h 12546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41779" h="1254645">
                <a:moveTo>
                  <a:pt x="8041779" y="1254645"/>
                </a:moveTo>
                <a:lnTo>
                  <a:pt x="0" y="1254645"/>
                </a:lnTo>
                <a:lnTo>
                  <a:pt x="0" y="0"/>
                </a:lnTo>
                <a:lnTo>
                  <a:pt x="8041779" y="0"/>
                </a:lnTo>
                <a:lnTo>
                  <a:pt x="8041779" y="1254645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955800" y="2882900"/>
            <a:ext cx="66040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安全食品市场容量到底有多大</a:t>
            </a:r>
            <a:endParaRPr lang="en-US" altLang="zh-CN" sz="4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流程图: 过程 5"/>
          <p:cNvSpPr/>
          <p:nvPr/>
        </p:nvSpPr>
        <p:spPr>
          <a:xfrm>
            <a:off x="9265285" y="2606675"/>
            <a:ext cx="1097280" cy="1254125"/>
          </a:xfrm>
          <a:prstGeom prst="flowChartProcess">
            <a:avLst/>
          </a:prstGeom>
          <a:solidFill>
            <a:srgbClr val="FF9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9232900" y="2565400"/>
            <a:ext cx="10414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600"/>
              </a:lnSpc>
            </a:pPr>
            <a:r>
              <a:rPr lang="en-US" altLang="zh-CN" sz="8215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？</a:t>
            </a:r>
            <a:endParaRPr lang="en-US" altLang="zh-CN" sz="8215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6127013" y="0"/>
            <a:ext cx="5392978" cy="6479997"/>
          </a:xfrm>
          <a:custGeom>
            <a:avLst/>
            <a:gdLst>
              <a:gd name="connsiteX0" fmla="*/ 0 w 5392978"/>
              <a:gd name="connsiteY0" fmla="*/ 6479997 h 6479997"/>
              <a:gd name="connsiteX1" fmla="*/ 5392978 w 5392978"/>
              <a:gd name="connsiteY1" fmla="*/ 6479997 h 6479997"/>
              <a:gd name="connsiteX2" fmla="*/ 5392978 w 5392978"/>
              <a:gd name="connsiteY2" fmla="*/ 0 h 6479997"/>
              <a:gd name="connsiteX3" fmla="*/ 0 w 5392978"/>
              <a:gd name="connsiteY3" fmla="*/ 0 h 6479997"/>
              <a:gd name="connsiteX4" fmla="*/ 0 w 5392978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392978" h="6479997">
                <a:moveTo>
                  <a:pt x="0" y="6479997"/>
                </a:moveTo>
                <a:lnTo>
                  <a:pt x="5392978" y="6479997"/>
                </a:lnTo>
                <a:lnTo>
                  <a:pt x="5392978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6420688" y="2430736"/>
            <a:ext cx="4773803" cy="0"/>
          </a:xfrm>
          <a:custGeom>
            <a:avLst/>
            <a:gdLst>
              <a:gd name="connsiteX0" fmla="*/ 0 w 4773803"/>
              <a:gd name="connsiteY0" fmla="*/ 0 h 0"/>
              <a:gd name="connsiteX1" fmla="*/ 4773802 w 4773803"/>
              <a:gd name="connsiteY1" fmla="*/ 0 h 0"/>
              <a:gd name="connsiteX2" fmla="*/ 0 w 4773803"/>
              <a:gd name="connsiteY2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4773803">
                <a:moveTo>
                  <a:pt x="0" y="0"/>
                </a:moveTo>
                <a:lnTo>
                  <a:pt x="4773802" y="0"/>
                </a:lnTo>
                <a:lnTo>
                  <a:pt x="0" y="0"/>
                </a:lnTo>
              </a:path>
            </a:pathLst>
          </a:custGeom>
          <a:solidFill>
            <a:srgbClr val="2B2F3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6369893" y="3683099"/>
            <a:ext cx="4773790" cy="0"/>
          </a:xfrm>
          <a:custGeom>
            <a:avLst/>
            <a:gdLst>
              <a:gd name="connsiteX0" fmla="*/ 0 w 4773790"/>
              <a:gd name="connsiteY0" fmla="*/ 0 h 0"/>
              <a:gd name="connsiteX1" fmla="*/ 4773790 w 4773790"/>
              <a:gd name="connsiteY1" fmla="*/ 0 h 0"/>
              <a:gd name="connsiteX2" fmla="*/ 0 w 4773790"/>
              <a:gd name="connsiteY2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4773790">
                <a:moveTo>
                  <a:pt x="0" y="0"/>
                </a:moveTo>
                <a:lnTo>
                  <a:pt x="4773790" y="0"/>
                </a:lnTo>
                <a:lnTo>
                  <a:pt x="0" y="0"/>
                </a:lnTo>
              </a:path>
            </a:pathLst>
          </a:custGeom>
          <a:solidFill>
            <a:srgbClr val="2B2F35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6799263" y="1423670"/>
            <a:ext cx="4067175" cy="8204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 algn="ctr">
              <a:lnSpc>
                <a:spcPts val="4100"/>
              </a:lnSpc>
              <a:tabLst>
                <a:tab pos="2755900" algn="l"/>
                <a:tab pos="4559300" algn="l"/>
                <a:tab pos="6096000" algn="l"/>
              </a:tabLst>
            </a:pPr>
            <a:r>
              <a:rPr lang="en-US" altLang="zh-CN" sz="1800" dirty="0" smtClean="0">
                <a:solidFill>
                  <a:srgbClr val="2B2F35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市场规模</a:t>
            </a:r>
            <a:endParaRPr lang="en-US" altLang="zh-CN" sz="1800" dirty="0" smtClean="0">
              <a:solidFill>
                <a:srgbClr val="2B2F35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  <a:tabLst>
                <a:tab pos="2755900" algn="l"/>
                <a:tab pos="4559300" algn="l"/>
                <a:tab pos="60960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2017-2024年中国食品安全市场规模高达406亿元。</a:t>
            </a:r>
            <a:endParaRPr lang="en-US" altLang="zh-CN" sz="955" dirty="0" smtClean="0">
              <a:solidFill>
                <a:srgbClr val="F2F2F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6432550" y="2639695"/>
            <a:ext cx="4800600" cy="800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100"/>
              </a:lnSpc>
              <a:tabLst>
                <a:tab pos="1955800" algn="l"/>
                <a:tab pos="1968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700" dirty="0" smtClean="0">
                <a:solidFill>
                  <a:srgbClr val="2B2F35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增长空间</a:t>
            </a:r>
            <a:endParaRPr lang="en-US" altLang="zh-CN" sz="1700" dirty="0" smtClean="0">
              <a:solidFill>
                <a:srgbClr val="2B2F35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  <a:tabLst>
                <a:tab pos="1955800" algn="l"/>
                <a:tab pos="19685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国内销售渠道包括大型卖场、有机食品零售专卖店、传统高档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1955800" algn="l"/>
                <a:tab pos="1968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食品超市。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6451600" y="3835400"/>
            <a:ext cx="4762500" cy="55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93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2B2F35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国家政策</a:t>
            </a:r>
            <a:endParaRPr lang="en-US" altLang="zh-CN" sz="1800" dirty="0" smtClean="0">
              <a:solidFill>
                <a:srgbClr val="2B2F35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  <a:tabLst>
                <a:tab pos="19304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美国和日本的有机蔬菜消费已超过蔬菜总量的15%，而中国不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7924800" y="4419600"/>
            <a:ext cx="18161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到1%，市场潜力巨大。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107321" y="749300"/>
            <a:ext cx="1625600" cy="5734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zh-CN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市场利好</a:t>
            </a:r>
            <a:endParaRPr lang="zh-CN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594995" y="1905635"/>
          <a:ext cx="4862830" cy="3282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59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2235200"/>
            <a:ext cx="27178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                <a:tab pos="342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02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6500"/>
              </a:lnSpc>
              <a:tabLst>
                <a:tab pos="342900" algn="l"/>
              </a:tabLst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公司简介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74700" y="4279900"/>
            <a:ext cx="3187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公司简介丨公司文化丨发展历程</a:t>
            </a:r>
            <a:endParaRPr lang="en-US" altLang="zh-CN" sz="18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摄图网-苹果平板电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810115" cy="6480175"/>
          </a:xfrm>
          <a:prstGeom prst="rect">
            <a:avLst/>
          </a:prstGeom>
        </p:spPr>
      </p:pic>
      <p:sp>
        <p:nvSpPr>
          <p:cNvPr id="9" name="Freeform 3"/>
          <p:cNvSpPr/>
          <p:nvPr/>
        </p:nvSpPr>
        <p:spPr>
          <a:xfrm>
            <a:off x="4633595" y="0"/>
            <a:ext cx="6886410" cy="6479997"/>
          </a:xfrm>
          <a:custGeom>
            <a:avLst/>
            <a:gdLst>
              <a:gd name="connsiteX0" fmla="*/ 0 w 6886410"/>
              <a:gd name="connsiteY0" fmla="*/ 6479997 h 6479997"/>
              <a:gd name="connsiteX1" fmla="*/ 6886409 w 6886410"/>
              <a:gd name="connsiteY1" fmla="*/ 6479997 h 6479997"/>
              <a:gd name="connsiteX2" fmla="*/ 6886409 w 6886410"/>
              <a:gd name="connsiteY2" fmla="*/ 0 h 6479997"/>
              <a:gd name="connsiteX3" fmla="*/ 0 w 6886410"/>
              <a:gd name="connsiteY3" fmla="*/ 0 h 6479997"/>
              <a:gd name="connsiteX4" fmla="*/ 0 w 6886410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886410" h="6479997">
                <a:moveTo>
                  <a:pt x="0" y="6479997"/>
                </a:moveTo>
                <a:lnTo>
                  <a:pt x="6886409" y="6479997"/>
                </a:lnTo>
                <a:lnTo>
                  <a:pt x="6886409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0" y="1322882"/>
            <a:ext cx="11520004" cy="660400"/>
          </a:xfrm>
          <a:custGeom>
            <a:avLst/>
            <a:gdLst>
              <a:gd name="connsiteX0" fmla="*/ 0 w 11520004"/>
              <a:gd name="connsiteY0" fmla="*/ 0 h 660400"/>
              <a:gd name="connsiteX1" fmla="*/ 11520004 w 11520004"/>
              <a:gd name="connsiteY1" fmla="*/ 0 h 660400"/>
              <a:gd name="connsiteX2" fmla="*/ 11520004 w 11520004"/>
              <a:gd name="connsiteY2" fmla="*/ 660400 h 660400"/>
              <a:gd name="connsiteX3" fmla="*/ 0 w 11520004"/>
              <a:gd name="connsiteY3" fmla="*/ 660400 h 660400"/>
              <a:gd name="connsiteX4" fmla="*/ 0 w 11520004"/>
              <a:gd name="connsiteY4" fmla="*/ 0 h 660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60400">
                <a:moveTo>
                  <a:pt x="0" y="0"/>
                </a:moveTo>
                <a:lnTo>
                  <a:pt x="11520004" y="0"/>
                </a:lnTo>
                <a:lnTo>
                  <a:pt x="11520004" y="660400"/>
                </a:lnTo>
                <a:lnTo>
                  <a:pt x="0" y="660400"/>
                </a:lnTo>
                <a:lnTo>
                  <a:pt x="0" y="0"/>
                </a:lnTo>
              </a:path>
            </a:pathLst>
          </a:custGeom>
          <a:solidFill>
            <a:srgbClr val="1C2434">
              <a:alpha val="8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143500" y="2806700"/>
            <a:ext cx="5850890" cy="12928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p>
            <a:pPr algn="ctr">
              <a:lnSpc>
                <a:spcPts val="1800"/>
              </a:lnSpc>
              <a:tabLst>
                <a:tab pos="508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青岛弘睿品牌管理顾问有限公司创始于2008年，2012年入选「中国品牌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  <a:tabLst>
                <a:tab pos="508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设计50强」，2013年获得「凯丰控股集团」战略投资。自创立至今，弘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  <a:tabLst>
                <a:tab pos="508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睿始终以“品牌军师”为定位，为客户提供「品牌策划、品牌设计、品牌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  <a:tabLst>
                <a:tab pos="508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推广」等品牌智造与管理服务。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50800" algn="l"/>
              </a:tabLst>
            </a:pP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168900" y="3937000"/>
            <a:ext cx="5732145" cy="10388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 algn="ctr"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作为一家以“弘图大业·睿智相助”为使命的品牌智造与管理服务提供商，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弘睿将「策划公司、设计公司、广告公司」三类公司职能集于一体，为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客户提供完整的品牌智造与管理服务。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ctr">
              <a:lnSpc>
                <a:spcPts val="2000"/>
              </a:lnSpc>
            </a:pP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7099300" y="13716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公司简介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24498"/>
            <a:ext cx="11520004" cy="6455498"/>
          </a:xfrm>
          <a:custGeom>
            <a:avLst/>
            <a:gdLst>
              <a:gd name="connsiteX0" fmla="*/ 0 w 11520004"/>
              <a:gd name="connsiteY0" fmla="*/ 6455498 h 6455498"/>
              <a:gd name="connsiteX1" fmla="*/ 11520004 w 11520004"/>
              <a:gd name="connsiteY1" fmla="*/ 6455498 h 6455498"/>
              <a:gd name="connsiteX2" fmla="*/ 11520004 w 11520004"/>
              <a:gd name="connsiteY2" fmla="*/ 0 h 6455498"/>
              <a:gd name="connsiteX3" fmla="*/ 0 w 11520004"/>
              <a:gd name="connsiteY3" fmla="*/ 0 h 6455498"/>
              <a:gd name="connsiteX4" fmla="*/ 0 w 11520004"/>
              <a:gd name="connsiteY4" fmla="*/ 6455498 h 64554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55498">
                <a:moveTo>
                  <a:pt x="0" y="6455498"/>
                </a:moveTo>
                <a:lnTo>
                  <a:pt x="11520004" y="6455498"/>
                </a:lnTo>
                <a:lnTo>
                  <a:pt x="11520004" y="0"/>
                </a:lnTo>
                <a:lnTo>
                  <a:pt x="0" y="0"/>
                </a:lnTo>
                <a:lnTo>
                  <a:pt x="0" y="6455498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3710584" y="1026833"/>
            <a:ext cx="1625206" cy="1956892"/>
          </a:xfrm>
          <a:custGeom>
            <a:avLst/>
            <a:gdLst>
              <a:gd name="connsiteX0" fmla="*/ 0 w 1625206"/>
              <a:gd name="connsiteY0" fmla="*/ 0 h 1956892"/>
              <a:gd name="connsiteX1" fmla="*/ 1625206 w 1625206"/>
              <a:gd name="connsiteY1" fmla="*/ 0 h 1956892"/>
              <a:gd name="connsiteX2" fmla="*/ 1625206 w 1625206"/>
              <a:gd name="connsiteY2" fmla="*/ 1956892 h 1956892"/>
              <a:gd name="connsiteX3" fmla="*/ 0 w 1625206"/>
              <a:gd name="connsiteY3" fmla="*/ 1956892 h 1956892"/>
              <a:gd name="connsiteX4" fmla="*/ 0 w 1625206"/>
              <a:gd name="connsiteY4" fmla="*/ 0 h 19568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25206" h="1956892">
                <a:moveTo>
                  <a:pt x="0" y="0"/>
                </a:moveTo>
                <a:lnTo>
                  <a:pt x="1625206" y="0"/>
                </a:lnTo>
                <a:lnTo>
                  <a:pt x="1625206" y="1956892"/>
                </a:lnTo>
                <a:lnTo>
                  <a:pt x="0" y="1956892"/>
                </a:lnTo>
                <a:lnTo>
                  <a:pt x="0" y="0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1520004" cy="3264496"/>
          </a:xfrm>
          <a:custGeom>
            <a:avLst/>
            <a:gdLst>
              <a:gd name="connsiteX0" fmla="*/ 0 w 11520004"/>
              <a:gd name="connsiteY0" fmla="*/ 3264496 h 3264496"/>
              <a:gd name="connsiteX1" fmla="*/ 11520004 w 11520004"/>
              <a:gd name="connsiteY1" fmla="*/ 3264496 h 3264496"/>
              <a:gd name="connsiteX2" fmla="*/ 11520004 w 11520004"/>
              <a:gd name="connsiteY2" fmla="*/ 0 h 3264496"/>
              <a:gd name="connsiteX3" fmla="*/ 0 w 11520004"/>
              <a:gd name="connsiteY3" fmla="*/ 0 h 3264496"/>
              <a:gd name="connsiteX4" fmla="*/ 0 w 11520004"/>
              <a:gd name="connsiteY4" fmla="*/ 3264496 h 32644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3264496">
                <a:moveTo>
                  <a:pt x="0" y="3264496"/>
                </a:moveTo>
                <a:lnTo>
                  <a:pt x="11520004" y="3264496"/>
                </a:lnTo>
                <a:lnTo>
                  <a:pt x="11520004" y="0"/>
                </a:lnTo>
                <a:lnTo>
                  <a:pt x="0" y="0"/>
                </a:lnTo>
                <a:lnTo>
                  <a:pt x="0" y="3264496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1532140" y="3059776"/>
            <a:ext cx="713193" cy="423202"/>
          </a:xfrm>
          <a:custGeom>
            <a:avLst/>
            <a:gdLst>
              <a:gd name="connsiteX0" fmla="*/ 0 w 713193"/>
              <a:gd name="connsiteY0" fmla="*/ 0 h 423202"/>
              <a:gd name="connsiteX1" fmla="*/ 356603 w 713193"/>
              <a:gd name="connsiteY1" fmla="*/ 423202 h 423202"/>
              <a:gd name="connsiteX2" fmla="*/ 713193 w 713193"/>
              <a:gd name="connsiteY2" fmla="*/ 0 h 423202"/>
              <a:gd name="connsiteX3" fmla="*/ 0 w 713193"/>
              <a:gd name="connsiteY3" fmla="*/ 0 h 4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13193" h="423202">
                <a:moveTo>
                  <a:pt x="0" y="0"/>
                </a:moveTo>
                <a:lnTo>
                  <a:pt x="356603" y="423202"/>
                </a:lnTo>
                <a:lnTo>
                  <a:pt x="713193" y="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4166586" y="3083153"/>
            <a:ext cx="713206" cy="423202"/>
          </a:xfrm>
          <a:custGeom>
            <a:avLst/>
            <a:gdLst>
              <a:gd name="connsiteX0" fmla="*/ 0 w 713206"/>
              <a:gd name="connsiteY0" fmla="*/ 423202 h 423202"/>
              <a:gd name="connsiteX1" fmla="*/ 356603 w 713206"/>
              <a:gd name="connsiteY1" fmla="*/ 0 h 423202"/>
              <a:gd name="connsiteX2" fmla="*/ 713206 w 713206"/>
              <a:gd name="connsiteY2" fmla="*/ 423202 h 423202"/>
              <a:gd name="connsiteX3" fmla="*/ 0 w 713206"/>
              <a:gd name="connsiteY3" fmla="*/ 423202 h 4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13206" h="423202">
                <a:moveTo>
                  <a:pt x="0" y="423202"/>
                </a:moveTo>
                <a:lnTo>
                  <a:pt x="356603" y="0"/>
                </a:lnTo>
                <a:lnTo>
                  <a:pt x="713206" y="423202"/>
                </a:lnTo>
                <a:lnTo>
                  <a:pt x="0" y="423202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6801032" y="3059776"/>
            <a:ext cx="713193" cy="423202"/>
          </a:xfrm>
          <a:custGeom>
            <a:avLst/>
            <a:gdLst>
              <a:gd name="connsiteX0" fmla="*/ 0 w 713193"/>
              <a:gd name="connsiteY0" fmla="*/ 0 h 423202"/>
              <a:gd name="connsiteX1" fmla="*/ 356603 w 713193"/>
              <a:gd name="connsiteY1" fmla="*/ 423202 h 423202"/>
              <a:gd name="connsiteX2" fmla="*/ 713193 w 713193"/>
              <a:gd name="connsiteY2" fmla="*/ 0 h 423202"/>
              <a:gd name="connsiteX3" fmla="*/ 0 w 713193"/>
              <a:gd name="connsiteY3" fmla="*/ 0 h 4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13193" h="423202">
                <a:moveTo>
                  <a:pt x="0" y="0"/>
                </a:moveTo>
                <a:lnTo>
                  <a:pt x="356603" y="423202"/>
                </a:lnTo>
                <a:lnTo>
                  <a:pt x="713193" y="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9435477" y="3083153"/>
            <a:ext cx="713206" cy="423202"/>
          </a:xfrm>
          <a:custGeom>
            <a:avLst/>
            <a:gdLst>
              <a:gd name="connsiteX0" fmla="*/ 0 w 713206"/>
              <a:gd name="connsiteY0" fmla="*/ 423202 h 423202"/>
              <a:gd name="connsiteX1" fmla="*/ 356603 w 713206"/>
              <a:gd name="connsiteY1" fmla="*/ 0 h 423202"/>
              <a:gd name="connsiteX2" fmla="*/ 713206 w 713206"/>
              <a:gd name="connsiteY2" fmla="*/ 423202 h 423202"/>
              <a:gd name="connsiteX3" fmla="*/ 0 w 713206"/>
              <a:gd name="connsiteY3" fmla="*/ 423202 h 4232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713206" h="423202">
                <a:moveTo>
                  <a:pt x="0" y="423202"/>
                </a:moveTo>
                <a:lnTo>
                  <a:pt x="356603" y="0"/>
                </a:lnTo>
                <a:lnTo>
                  <a:pt x="713206" y="423202"/>
                </a:lnTo>
                <a:lnTo>
                  <a:pt x="0" y="423202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838700" y="698500"/>
            <a:ext cx="1816100" cy="584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US" altLang="zh-CN" sz="3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发展方向</a:t>
            </a:r>
            <a:endParaRPr lang="en-US" altLang="zh-CN" sz="3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079500" y="2286000"/>
            <a:ext cx="1587500" cy="1981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300"/>
              </a:lnSpc>
              <a:tabLst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7300" dirty="0" smtClean="0">
                <a:solidFill>
                  <a:srgbClr val="9B5E0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1</a:t>
            </a:r>
            <a:endParaRPr lang="en-US" altLang="zh-CN" sz="7300" dirty="0" smtClean="0">
              <a:solidFill>
                <a:srgbClr val="9B5E0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600"/>
              </a:lnSpc>
              <a:tabLst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使命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600"/>
              </a:lnSpc>
              <a:tabLst>
                <a:tab pos="5715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弘图大业、睿智相助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6527800" y="2298700"/>
            <a:ext cx="1231900" cy="1968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0"/>
              </a:lnSpc>
              <a:tabLst>
                <a:tab pos="381000" algn="l"/>
                <a:tab pos="3937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7000" dirty="0" smtClean="0">
                <a:solidFill>
                  <a:srgbClr val="9B5E0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3</a:t>
            </a:r>
            <a:endParaRPr lang="en-US" altLang="zh-CN" sz="7000" dirty="0" smtClean="0">
              <a:solidFill>
                <a:srgbClr val="9B5E0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900"/>
              </a:lnSpc>
              <a:tabLst>
                <a:tab pos="381000" algn="l"/>
                <a:tab pos="3937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信仰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600"/>
              </a:lnSpc>
              <a:tabLst>
                <a:tab pos="381000" algn="l"/>
                <a:tab pos="393700" algn="l"/>
              </a:tabLst>
            </a:pPr>
            <a:r>
              <a:rPr lang="en-US" altLang="zh-CN" sz="1400" dirty="0" smtClean="0">
                <a:solidFill>
                  <a:srgbClr val="84848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热爱、全情投入</a:t>
            </a:r>
            <a:endParaRPr lang="en-US" altLang="zh-CN" sz="1400" dirty="0" smtClean="0">
              <a:solidFill>
                <a:srgbClr val="84848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3543300" y="2400300"/>
            <a:ext cx="1943100" cy="205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723900" algn="l"/>
                <a:tab pos="749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愿景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00"/>
              </a:lnSpc>
              <a:tabLst>
                <a:tab pos="723900" algn="l"/>
                <a:tab pos="749300" algn="l"/>
              </a:tabLst>
            </a:pPr>
            <a:r>
              <a:rPr lang="en-US" altLang="zh-CN" sz="1400" dirty="0" smtClean="0">
                <a:solidFill>
                  <a:srgbClr val="51515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受人尊敬的中国品牌智库</a:t>
            </a:r>
            <a:endParaRPr lang="en-US" altLang="zh-CN" sz="1400" dirty="0" smtClean="0">
              <a:solidFill>
                <a:srgbClr val="51515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9600"/>
              </a:lnSpc>
              <a:tabLst>
                <a:tab pos="723900" algn="l"/>
                <a:tab pos="749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7000" dirty="0" smtClean="0">
                <a:solidFill>
                  <a:srgbClr val="87878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</a:t>
            </a:r>
            <a:endParaRPr lang="en-US" altLang="zh-CN" sz="7000" dirty="0" smtClean="0">
              <a:solidFill>
                <a:srgbClr val="87878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9169400" y="2400300"/>
            <a:ext cx="1231900" cy="205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55600" algn="l"/>
                <a:tab pos="3937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态度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00"/>
              </a:lnSpc>
              <a:tabLst>
                <a:tab pos="355600" algn="l"/>
                <a:tab pos="393700" algn="l"/>
              </a:tabLst>
            </a:pPr>
            <a:r>
              <a:rPr lang="en-US" altLang="zh-CN" sz="1400" dirty="0" smtClean="0">
                <a:solidFill>
                  <a:srgbClr val="51515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唯专业、不唯从</a:t>
            </a:r>
            <a:endParaRPr lang="en-US" altLang="zh-CN" sz="1400" dirty="0" smtClean="0">
              <a:solidFill>
                <a:srgbClr val="51515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9600"/>
              </a:lnSpc>
              <a:tabLst>
                <a:tab pos="355600" algn="l"/>
                <a:tab pos="3937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7000" dirty="0" smtClean="0">
                <a:solidFill>
                  <a:srgbClr val="87878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4</a:t>
            </a:r>
            <a:endParaRPr lang="en-US" altLang="zh-CN" sz="7000" dirty="0" smtClean="0">
              <a:solidFill>
                <a:srgbClr val="87878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/>
          <p:cNvSpPr/>
          <p:nvPr/>
        </p:nvSpPr>
        <p:spPr>
          <a:xfrm>
            <a:off x="-635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7" name="Group 33"/>
          <p:cNvPicPr/>
          <p:nvPr/>
        </p:nvPicPr>
        <p:blipFill>
          <a:blip r:embed="rId1"/>
          <a:stretch>
            <a:fillRect/>
          </a:stretch>
        </p:blipFill>
        <p:spPr>
          <a:xfrm>
            <a:off x="4049395" y="2678430"/>
            <a:ext cx="2962910" cy="38017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Freeform 3"/>
          <p:cNvSpPr/>
          <p:nvPr/>
        </p:nvSpPr>
        <p:spPr>
          <a:xfrm>
            <a:off x="5287787" y="2402977"/>
            <a:ext cx="493953" cy="495376"/>
          </a:xfrm>
          <a:custGeom>
            <a:avLst/>
            <a:gdLst>
              <a:gd name="connsiteX0" fmla="*/ 0 w 493953"/>
              <a:gd name="connsiteY0" fmla="*/ 247688 h 495376"/>
              <a:gd name="connsiteX1" fmla="*/ 72338 w 493953"/>
              <a:gd name="connsiteY1" fmla="*/ 422821 h 495376"/>
              <a:gd name="connsiteX2" fmla="*/ 246976 w 493953"/>
              <a:gd name="connsiteY2" fmla="*/ 495376 h 495376"/>
              <a:gd name="connsiteX3" fmla="*/ 421614 w 493953"/>
              <a:gd name="connsiteY3" fmla="*/ 422821 h 495376"/>
              <a:gd name="connsiteX4" fmla="*/ 493953 w 493953"/>
              <a:gd name="connsiteY4" fmla="*/ 247688 h 495376"/>
              <a:gd name="connsiteX5" fmla="*/ 421614 w 493953"/>
              <a:gd name="connsiteY5" fmla="*/ 72555 h 495376"/>
              <a:gd name="connsiteX6" fmla="*/ 246976 w 493953"/>
              <a:gd name="connsiteY6" fmla="*/ 0 h 495376"/>
              <a:gd name="connsiteX7" fmla="*/ 72338 w 493953"/>
              <a:gd name="connsiteY7" fmla="*/ 72555 h 495376"/>
              <a:gd name="connsiteX8" fmla="*/ 0 w 493953"/>
              <a:gd name="connsiteY8" fmla="*/ 247688 h 495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3953" h="495376">
                <a:moveTo>
                  <a:pt x="0" y="247688"/>
                </a:moveTo>
                <a:cubicBezTo>
                  <a:pt x="0" y="313372"/>
                  <a:pt x="26022" y="376377"/>
                  <a:pt x="72338" y="422821"/>
                </a:cubicBezTo>
                <a:cubicBezTo>
                  <a:pt x="118655" y="469277"/>
                  <a:pt x="181470" y="495376"/>
                  <a:pt x="246976" y="495376"/>
                </a:cubicBezTo>
                <a:cubicBezTo>
                  <a:pt x="312483" y="495376"/>
                  <a:pt x="375297" y="469277"/>
                  <a:pt x="421614" y="422821"/>
                </a:cubicBezTo>
                <a:cubicBezTo>
                  <a:pt x="467931" y="376377"/>
                  <a:pt x="493953" y="313372"/>
                  <a:pt x="493953" y="247688"/>
                </a:cubicBezTo>
                <a:cubicBezTo>
                  <a:pt x="493953" y="182003"/>
                  <a:pt x="467931" y="118998"/>
                  <a:pt x="421614" y="72555"/>
                </a:cubicBezTo>
                <a:cubicBezTo>
                  <a:pt x="375297" y="26098"/>
                  <a:pt x="312483" y="0"/>
                  <a:pt x="246976" y="0"/>
                </a:cubicBezTo>
                <a:cubicBezTo>
                  <a:pt x="181470" y="0"/>
                  <a:pt x="118655" y="26098"/>
                  <a:pt x="72338" y="72555"/>
                </a:cubicBezTo>
                <a:cubicBezTo>
                  <a:pt x="26022" y="118998"/>
                  <a:pt x="0" y="182003"/>
                  <a:pt x="0" y="247688"/>
                </a:cubicBezTo>
              </a:path>
            </a:pathLst>
          </a:custGeom>
          <a:solidFill>
            <a:srgbClr val="7671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6668737" y="4403233"/>
            <a:ext cx="495122" cy="495376"/>
          </a:xfrm>
          <a:custGeom>
            <a:avLst/>
            <a:gdLst>
              <a:gd name="connsiteX0" fmla="*/ 0 w 495122"/>
              <a:gd name="connsiteY0" fmla="*/ 247687 h 495376"/>
              <a:gd name="connsiteX1" fmla="*/ 72504 w 495122"/>
              <a:gd name="connsiteY1" fmla="*/ 422821 h 495376"/>
              <a:gd name="connsiteX2" fmla="*/ 247561 w 495122"/>
              <a:gd name="connsiteY2" fmla="*/ 495375 h 495376"/>
              <a:gd name="connsiteX3" fmla="*/ 422618 w 495122"/>
              <a:gd name="connsiteY3" fmla="*/ 422821 h 495376"/>
              <a:gd name="connsiteX4" fmla="*/ 495122 w 495122"/>
              <a:gd name="connsiteY4" fmla="*/ 247687 h 495376"/>
              <a:gd name="connsiteX5" fmla="*/ 422618 w 495122"/>
              <a:gd name="connsiteY5" fmla="*/ 72554 h 495376"/>
              <a:gd name="connsiteX6" fmla="*/ 247561 w 495122"/>
              <a:gd name="connsiteY6" fmla="*/ 0 h 495376"/>
              <a:gd name="connsiteX7" fmla="*/ 72504 w 495122"/>
              <a:gd name="connsiteY7" fmla="*/ 72554 h 495376"/>
              <a:gd name="connsiteX8" fmla="*/ 0 w 495122"/>
              <a:gd name="connsiteY8" fmla="*/ 247687 h 495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5122" h="495376">
                <a:moveTo>
                  <a:pt x="0" y="247687"/>
                </a:moveTo>
                <a:cubicBezTo>
                  <a:pt x="0" y="313372"/>
                  <a:pt x="26086" y="376377"/>
                  <a:pt x="72504" y="422821"/>
                </a:cubicBezTo>
                <a:cubicBezTo>
                  <a:pt x="118936" y="469277"/>
                  <a:pt x="181902" y="495375"/>
                  <a:pt x="247561" y="495375"/>
                </a:cubicBezTo>
                <a:cubicBezTo>
                  <a:pt x="313220" y="495375"/>
                  <a:pt x="376187" y="469277"/>
                  <a:pt x="422618" y="422821"/>
                </a:cubicBezTo>
                <a:cubicBezTo>
                  <a:pt x="469036" y="376377"/>
                  <a:pt x="495122" y="313372"/>
                  <a:pt x="495122" y="247687"/>
                </a:cubicBezTo>
                <a:cubicBezTo>
                  <a:pt x="495122" y="182003"/>
                  <a:pt x="469036" y="118998"/>
                  <a:pt x="422618" y="72554"/>
                </a:cubicBezTo>
                <a:cubicBezTo>
                  <a:pt x="376187" y="26098"/>
                  <a:pt x="313220" y="0"/>
                  <a:pt x="247561" y="0"/>
                </a:cubicBezTo>
                <a:cubicBezTo>
                  <a:pt x="181902" y="0"/>
                  <a:pt x="118936" y="26098"/>
                  <a:pt x="72504" y="72554"/>
                </a:cubicBezTo>
                <a:cubicBezTo>
                  <a:pt x="26086" y="118998"/>
                  <a:pt x="0" y="182003"/>
                  <a:pt x="0" y="247687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3896276" y="4403233"/>
            <a:ext cx="493953" cy="495376"/>
          </a:xfrm>
          <a:custGeom>
            <a:avLst/>
            <a:gdLst>
              <a:gd name="connsiteX0" fmla="*/ 0 w 493953"/>
              <a:gd name="connsiteY0" fmla="*/ 247687 h 495376"/>
              <a:gd name="connsiteX1" fmla="*/ 72339 w 493953"/>
              <a:gd name="connsiteY1" fmla="*/ 422821 h 495376"/>
              <a:gd name="connsiteX2" fmla="*/ 246976 w 493953"/>
              <a:gd name="connsiteY2" fmla="*/ 495375 h 495376"/>
              <a:gd name="connsiteX3" fmla="*/ 421614 w 493953"/>
              <a:gd name="connsiteY3" fmla="*/ 422821 h 495376"/>
              <a:gd name="connsiteX4" fmla="*/ 493953 w 493953"/>
              <a:gd name="connsiteY4" fmla="*/ 247687 h 495376"/>
              <a:gd name="connsiteX5" fmla="*/ 421614 w 493953"/>
              <a:gd name="connsiteY5" fmla="*/ 72554 h 495376"/>
              <a:gd name="connsiteX6" fmla="*/ 246976 w 493953"/>
              <a:gd name="connsiteY6" fmla="*/ 0 h 495376"/>
              <a:gd name="connsiteX7" fmla="*/ 72339 w 493953"/>
              <a:gd name="connsiteY7" fmla="*/ 72554 h 495376"/>
              <a:gd name="connsiteX8" fmla="*/ 0 w 493953"/>
              <a:gd name="connsiteY8" fmla="*/ 247687 h 4953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3953" h="495376">
                <a:moveTo>
                  <a:pt x="0" y="247687"/>
                </a:moveTo>
                <a:cubicBezTo>
                  <a:pt x="0" y="313372"/>
                  <a:pt x="26022" y="376377"/>
                  <a:pt x="72339" y="422821"/>
                </a:cubicBezTo>
                <a:cubicBezTo>
                  <a:pt x="118656" y="469277"/>
                  <a:pt x="181470" y="495375"/>
                  <a:pt x="246976" y="495375"/>
                </a:cubicBezTo>
                <a:cubicBezTo>
                  <a:pt x="312483" y="495375"/>
                  <a:pt x="375297" y="469277"/>
                  <a:pt x="421614" y="422821"/>
                </a:cubicBezTo>
                <a:cubicBezTo>
                  <a:pt x="467931" y="376377"/>
                  <a:pt x="493953" y="313372"/>
                  <a:pt x="493953" y="247687"/>
                </a:cubicBezTo>
                <a:cubicBezTo>
                  <a:pt x="493953" y="182003"/>
                  <a:pt x="467931" y="118998"/>
                  <a:pt x="421614" y="72554"/>
                </a:cubicBezTo>
                <a:cubicBezTo>
                  <a:pt x="375297" y="26098"/>
                  <a:pt x="312483" y="0"/>
                  <a:pt x="246976" y="0"/>
                </a:cubicBezTo>
                <a:cubicBezTo>
                  <a:pt x="181470" y="0"/>
                  <a:pt x="118656" y="26098"/>
                  <a:pt x="72339" y="72554"/>
                </a:cubicBezTo>
                <a:cubicBezTo>
                  <a:pt x="26022" y="118998"/>
                  <a:pt x="0" y="182003"/>
                  <a:pt x="0" y="247687"/>
                </a:cubicBez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6031646" y="2678844"/>
            <a:ext cx="495122" cy="494182"/>
          </a:xfrm>
          <a:custGeom>
            <a:avLst/>
            <a:gdLst>
              <a:gd name="connsiteX0" fmla="*/ 0 w 495122"/>
              <a:gd name="connsiteY0" fmla="*/ 247091 h 494182"/>
              <a:gd name="connsiteX1" fmla="*/ 72504 w 495122"/>
              <a:gd name="connsiteY1" fmla="*/ 421817 h 494182"/>
              <a:gd name="connsiteX2" fmla="*/ 247561 w 495122"/>
              <a:gd name="connsiteY2" fmla="*/ 494182 h 494182"/>
              <a:gd name="connsiteX3" fmla="*/ 422618 w 495122"/>
              <a:gd name="connsiteY3" fmla="*/ 421817 h 494182"/>
              <a:gd name="connsiteX4" fmla="*/ 495122 w 495122"/>
              <a:gd name="connsiteY4" fmla="*/ 247091 h 494182"/>
              <a:gd name="connsiteX5" fmla="*/ 422618 w 495122"/>
              <a:gd name="connsiteY5" fmla="*/ 72364 h 494182"/>
              <a:gd name="connsiteX6" fmla="*/ 247561 w 495122"/>
              <a:gd name="connsiteY6" fmla="*/ 0 h 494182"/>
              <a:gd name="connsiteX7" fmla="*/ 72504 w 495122"/>
              <a:gd name="connsiteY7" fmla="*/ 72364 h 494182"/>
              <a:gd name="connsiteX8" fmla="*/ 0 w 495122"/>
              <a:gd name="connsiteY8" fmla="*/ 247091 h 49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5122" h="494182">
                <a:moveTo>
                  <a:pt x="0" y="247091"/>
                </a:moveTo>
                <a:cubicBezTo>
                  <a:pt x="0" y="312623"/>
                  <a:pt x="26085" y="375475"/>
                  <a:pt x="72504" y="421817"/>
                </a:cubicBezTo>
                <a:cubicBezTo>
                  <a:pt x="118935" y="468159"/>
                  <a:pt x="181902" y="494182"/>
                  <a:pt x="247561" y="494182"/>
                </a:cubicBezTo>
                <a:cubicBezTo>
                  <a:pt x="313220" y="494182"/>
                  <a:pt x="376186" y="468159"/>
                  <a:pt x="422618" y="421817"/>
                </a:cubicBezTo>
                <a:cubicBezTo>
                  <a:pt x="469036" y="375475"/>
                  <a:pt x="495122" y="312623"/>
                  <a:pt x="495122" y="247091"/>
                </a:cubicBezTo>
                <a:cubicBezTo>
                  <a:pt x="495122" y="181559"/>
                  <a:pt x="469036" y="118706"/>
                  <a:pt x="422618" y="72364"/>
                </a:cubicBezTo>
                <a:cubicBezTo>
                  <a:pt x="376186" y="26022"/>
                  <a:pt x="313220" y="0"/>
                  <a:pt x="247561" y="0"/>
                </a:cubicBezTo>
                <a:cubicBezTo>
                  <a:pt x="181902" y="0"/>
                  <a:pt x="118935" y="26022"/>
                  <a:pt x="72504" y="72364"/>
                </a:cubicBezTo>
                <a:cubicBezTo>
                  <a:pt x="26085" y="118706"/>
                  <a:pt x="0" y="181559"/>
                  <a:pt x="0" y="247091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4542753" y="2678844"/>
            <a:ext cx="495122" cy="494182"/>
          </a:xfrm>
          <a:custGeom>
            <a:avLst/>
            <a:gdLst>
              <a:gd name="connsiteX0" fmla="*/ 0 w 495122"/>
              <a:gd name="connsiteY0" fmla="*/ 247091 h 494182"/>
              <a:gd name="connsiteX1" fmla="*/ 72504 w 495122"/>
              <a:gd name="connsiteY1" fmla="*/ 421817 h 494182"/>
              <a:gd name="connsiteX2" fmla="*/ 247560 w 495122"/>
              <a:gd name="connsiteY2" fmla="*/ 494182 h 494182"/>
              <a:gd name="connsiteX3" fmla="*/ 422617 w 495122"/>
              <a:gd name="connsiteY3" fmla="*/ 421817 h 494182"/>
              <a:gd name="connsiteX4" fmla="*/ 495122 w 495122"/>
              <a:gd name="connsiteY4" fmla="*/ 247091 h 494182"/>
              <a:gd name="connsiteX5" fmla="*/ 422617 w 495122"/>
              <a:gd name="connsiteY5" fmla="*/ 72364 h 494182"/>
              <a:gd name="connsiteX6" fmla="*/ 247560 w 495122"/>
              <a:gd name="connsiteY6" fmla="*/ 0 h 494182"/>
              <a:gd name="connsiteX7" fmla="*/ 72504 w 495122"/>
              <a:gd name="connsiteY7" fmla="*/ 72364 h 494182"/>
              <a:gd name="connsiteX8" fmla="*/ 0 w 495122"/>
              <a:gd name="connsiteY8" fmla="*/ 247091 h 49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5122" h="494182">
                <a:moveTo>
                  <a:pt x="0" y="247091"/>
                </a:moveTo>
                <a:cubicBezTo>
                  <a:pt x="0" y="312623"/>
                  <a:pt x="26085" y="375475"/>
                  <a:pt x="72504" y="421817"/>
                </a:cubicBezTo>
                <a:cubicBezTo>
                  <a:pt x="118935" y="468159"/>
                  <a:pt x="181902" y="494182"/>
                  <a:pt x="247560" y="494182"/>
                </a:cubicBezTo>
                <a:cubicBezTo>
                  <a:pt x="313220" y="494182"/>
                  <a:pt x="376186" y="468159"/>
                  <a:pt x="422617" y="421817"/>
                </a:cubicBezTo>
                <a:cubicBezTo>
                  <a:pt x="469036" y="375475"/>
                  <a:pt x="495122" y="312623"/>
                  <a:pt x="495122" y="247091"/>
                </a:cubicBezTo>
                <a:cubicBezTo>
                  <a:pt x="495122" y="181559"/>
                  <a:pt x="469036" y="118706"/>
                  <a:pt x="422617" y="72364"/>
                </a:cubicBezTo>
                <a:cubicBezTo>
                  <a:pt x="376186" y="26022"/>
                  <a:pt x="313220" y="0"/>
                  <a:pt x="247560" y="0"/>
                </a:cubicBezTo>
                <a:cubicBezTo>
                  <a:pt x="181902" y="0"/>
                  <a:pt x="118935" y="26022"/>
                  <a:pt x="72504" y="72364"/>
                </a:cubicBezTo>
                <a:cubicBezTo>
                  <a:pt x="26085" y="118706"/>
                  <a:pt x="0" y="181559"/>
                  <a:pt x="0" y="247091"/>
                </a:cubicBez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3920914" y="3492328"/>
            <a:ext cx="493953" cy="494182"/>
          </a:xfrm>
          <a:custGeom>
            <a:avLst/>
            <a:gdLst>
              <a:gd name="connsiteX0" fmla="*/ 0 w 493953"/>
              <a:gd name="connsiteY0" fmla="*/ 247091 h 494182"/>
              <a:gd name="connsiteX1" fmla="*/ 72339 w 493953"/>
              <a:gd name="connsiteY1" fmla="*/ 421817 h 494182"/>
              <a:gd name="connsiteX2" fmla="*/ 246976 w 493953"/>
              <a:gd name="connsiteY2" fmla="*/ 494182 h 494182"/>
              <a:gd name="connsiteX3" fmla="*/ 421614 w 493953"/>
              <a:gd name="connsiteY3" fmla="*/ 421817 h 494182"/>
              <a:gd name="connsiteX4" fmla="*/ 493953 w 493953"/>
              <a:gd name="connsiteY4" fmla="*/ 247091 h 494182"/>
              <a:gd name="connsiteX5" fmla="*/ 421614 w 493953"/>
              <a:gd name="connsiteY5" fmla="*/ 72364 h 494182"/>
              <a:gd name="connsiteX6" fmla="*/ 246976 w 493953"/>
              <a:gd name="connsiteY6" fmla="*/ 0 h 494182"/>
              <a:gd name="connsiteX7" fmla="*/ 72339 w 493953"/>
              <a:gd name="connsiteY7" fmla="*/ 72364 h 494182"/>
              <a:gd name="connsiteX8" fmla="*/ 0 w 493953"/>
              <a:gd name="connsiteY8" fmla="*/ 247091 h 49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3953" h="494182">
                <a:moveTo>
                  <a:pt x="0" y="247091"/>
                </a:moveTo>
                <a:cubicBezTo>
                  <a:pt x="0" y="312623"/>
                  <a:pt x="26022" y="375475"/>
                  <a:pt x="72339" y="421817"/>
                </a:cubicBezTo>
                <a:cubicBezTo>
                  <a:pt x="118655" y="468159"/>
                  <a:pt x="181470" y="494182"/>
                  <a:pt x="246976" y="494182"/>
                </a:cubicBezTo>
                <a:cubicBezTo>
                  <a:pt x="312483" y="494182"/>
                  <a:pt x="375297" y="468159"/>
                  <a:pt x="421614" y="421817"/>
                </a:cubicBezTo>
                <a:cubicBezTo>
                  <a:pt x="467931" y="375475"/>
                  <a:pt x="493953" y="312623"/>
                  <a:pt x="493953" y="247091"/>
                </a:cubicBezTo>
                <a:cubicBezTo>
                  <a:pt x="493953" y="181559"/>
                  <a:pt x="467931" y="118706"/>
                  <a:pt x="421614" y="72364"/>
                </a:cubicBezTo>
                <a:cubicBezTo>
                  <a:pt x="375297" y="26022"/>
                  <a:pt x="312483" y="0"/>
                  <a:pt x="246976" y="0"/>
                </a:cubicBezTo>
                <a:cubicBezTo>
                  <a:pt x="181470" y="0"/>
                  <a:pt x="118655" y="26022"/>
                  <a:pt x="72339" y="72364"/>
                </a:cubicBezTo>
                <a:cubicBezTo>
                  <a:pt x="26022" y="118706"/>
                  <a:pt x="0" y="181559"/>
                  <a:pt x="0" y="247091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6668477" y="3492328"/>
            <a:ext cx="495122" cy="494182"/>
          </a:xfrm>
          <a:custGeom>
            <a:avLst/>
            <a:gdLst>
              <a:gd name="connsiteX0" fmla="*/ 0 w 495122"/>
              <a:gd name="connsiteY0" fmla="*/ 247091 h 494182"/>
              <a:gd name="connsiteX1" fmla="*/ 72504 w 495122"/>
              <a:gd name="connsiteY1" fmla="*/ 421817 h 494182"/>
              <a:gd name="connsiteX2" fmla="*/ 247561 w 495122"/>
              <a:gd name="connsiteY2" fmla="*/ 494182 h 494182"/>
              <a:gd name="connsiteX3" fmla="*/ 422618 w 495122"/>
              <a:gd name="connsiteY3" fmla="*/ 421817 h 494182"/>
              <a:gd name="connsiteX4" fmla="*/ 495122 w 495122"/>
              <a:gd name="connsiteY4" fmla="*/ 247091 h 494182"/>
              <a:gd name="connsiteX5" fmla="*/ 422618 w 495122"/>
              <a:gd name="connsiteY5" fmla="*/ 72364 h 494182"/>
              <a:gd name="connsiteX6" fmla="*/ 247561 w 495122"/>
              <a:gd name="connsiteY6" fmla="*/ 0 h 494182"/>
              <a:gd name="connsiteX7" fmla="*/ 72504 w 495122"/>
              <a:gd name="connsiteY7" fmla="*/ 72364 h 494182"/>
              <a:gd name="connsiteX8" fmla="*/ 0 w 495122"/>
              <a:gd name="connsiteY8" fmla="*/ 247091 h 49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495122" h="494182">
                <a:moveTo>
                  <a:pt x="0" y="247091"/>
                </a:moveTo>
                <a:cubicBezTo>
                  <a:pt x="0" y="312623"/>
                  <a:pt x="26086" y="375475"/>
                  <a:pt x="72504" y="421817"/>
                </a:cubicBezTo>
                <a:cubicBezTo>
                  <a:pt x="118936" y="468159"/>
                  <a:pt x="181902" y="494182"/>
                  <a:pt x="247561" y="494182"/>
                </a:cubicBezTo>
                <a:cubicBezTo>
                  <a:pt x="313220" y="494182"/>
                  <a:pt x="376187" y="468159"/>
                  <a:pt x="422618" y="421817"/>
                </a:cubicBezTo>
                <a:cubicBezTo>
                  <a:pt x="469036" y="375475"/>
                  <a:pt x="495122" y="312623"/>
                  <a:pt x="495122" y="247091"/>
                </a:cubicBezTo>
                <a:cubicBezTo>
                  <a:pt x="495122" y="181559"/>
                  <a:pt x="469036" y="118706"/>
                  <a:pt x="422618" y="72364"/>
                </a:cubicBezTo>
                <a:cubicBezTo>
                  <a:pt x="376187" y="26022"/>
                  <a:pt x="313220" y="0"/>
                  <a:pt x="247561" y="0"/>
                </a:cubicBezTo>
                <a:cubicBezTo>
                  <a:pt x="181902" y="0"/>
                  <a:pt x="118936" y="26022"/>
                  <a:pt x="72504" y="72364"/>
                </a:cubicBezTo>
                <a:cubicBezTo>
                  <a:pt x="26086" y="118706"/>
                  <a:pt x="0" y="181559"/>
                  <a:pt x="0" y="247091"/>
                </a:cubicBez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2723515" y="2781300"/>
            <a:ext cx="1691640" cy="2768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152400" algn="l"/>
                <a:tab pos="381000" algn="l"/>
              </a:tabLst>
            </a:pPr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2010规模扩张至50人</a:t>
            </a:r>
            <a:endParaRPr lang="en-US" altLang="zh-CN" sz="1400" dirty="0" smtClean="0">
              <a:solidFill>
                <a:srgbClr val="DBDBDB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889000" y="863600"/>
            <a:ext cx="1625600" cy="5734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  <a:tabLst>
                <a:tab pos="3848100" algn="l"/>
              </a:tabLst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发展历程</a:t>
            </a:r>
            <a:endParaRPr lang="en-US" altLang="zh-CN" sz="1400" dirty="0" smtClean="0">
              <a:solidFill>
                <a:srgbClr val="DBDBDB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720205" y="2787505"/>
            <a:ext cx="2580640" cy="27686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508000" algn="l"/>
                <a:tab pos="584200" algn="l"/>
              </a:tabLst>
            </a:pPr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2012入选「中国品牌设计50强」</a:t>
            </a:r>
            <a:endParaRPr lang="en-US" altLang="zh-CN" sz="1400" dirty="0" smtClean="0">
              <a:solidFill>
                <a:srgbClr val="DBDBDB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032885" y="2518410"/>
            <a:ext cx="3034030" cy="2282190"/>
            <a:chOff x="6365" y="2343"/>
            <a:chExt cx="6457" cy="4855"/>
          </a:xfrm>
        </p:grpSpPr>
        <p:sp>
          <p:nvSpPr>
            <p:cNvPr id="19" name="Freeform 5"/>
            <p:cNvSpPr>
              <a:spLocks noEditPoints="1"/>
            </p:cNvSpPr>
            <p:nvPr/>
          </p:nvSpPr>
          <p:spPr>
            <a:xfrm>
              <a:off x="9293" y="2343"/>
              <a:ext cx="577" cy="560"/>
            </a:xfrm>
            <a:custGeom>
              <a:avLst/>
              <a:gdLst/>
              <a:ahLst/>
              <a:cxnLst>
                <a:cxn ang="0">
                  <a:pos x="360269" y="39213"/>
                </a:cxn>
                <a:cxn ang="0">
                  <a:pos x="305504" y="13429"/>
                </a:cxn>
                <a:cxn ang="0">
                  <a:pos x="309262" y="2149"/>
                </a:cxn>
                <a:cxn ang="0">
                  <a:pos x="304430" y="0"/>
                </a:cxn>
                <a:cxn ang="0">
                  <a:pos x="59597" y="537"/>
                </a:cxn>
                <a:cxn ang="0">
                  <a:pos x="57450" y="9669"/>
                </a:cxn>
                <a:cxn ang="0">
                  <a:pos x="55302" y="39213"/>
                </a:cxn>
                <a:cxn ang="0">
                  <a:pos x="2148" y="41361"/>
                </a:cxn>
                <a:cxn ang="0">
                  <a:pos x="35973" y="136439"/>
                </a:cxn>
                <a:cxn ang="0">
                  <a:pos x="129396" y="210567"/>
                </a:cxn>
                <a:cxn ang="0">
                  <a:pos x="145504" y="238499"/>
                </a:cxn>
                <a:cxn ang="0">
                  <a:pos x="156779" y="316924"/>
                </a:cxn>
                <a:cxn ang="0">
                  <a:pos x="136376" y="319073"/>
                </a:cxn>
                <a:cxn ang="0">
                  <a:pos x="109530" y="337874"/>
                </a:cxn>
                <a:cxn ang="0">
                  <a:pos x="114363" y="355600"/>
                </a:cxn>
                <a:cxn ang="0">
                  <a:pos x="257182" y="351303"/>
                </a:cxn>
                <a:cxn ang="0">
                  <a:pos x="253423" y="331428"/>
                </a:cxn>
                <a:cxn ang="0">
                  <a:pos x="222282" y="316924"/>
                </a:cxn>
                <a:cxn ang="0">
                  <a:pos x="223356" y="244408"/>
                </a:cxn>
                <a:cxn ang="0">
                  <a:pos x="217987" y="234739"/>
                </a:cxn>
                <a:cxn ang="0">
                  <a:pos x="231410" y="213253"/>
                </a:cxn>
                <a:cxn ang="0">
                  <a:pos x="244296" y="191766"/>
                </a:cxn>
                <a:cxn ang="0">
                  <a:pos x="366712" y="45659"/>
                </a:cxn>
                <a:cxn ang="0">
                  <a:pos x="78389" y="154702"/>
                </a:cxn>
                <a:cxn ang="0">
                  <a:pos x="51007" y="131067"/>
                </a:cxn>
                <a:cxn ang="0">
                  <a:pos x="43490" y="123010"/>
                </a:cxn>
                <a:cxn ang="0">
                  <a:pos x="41879" y="120324"/>
                </a:cxn>
                <a:cxn ang="0">
                  <a:pos x="23087" y="89169"/>
                </a:cxn>
                <a:cxn ang="0">
                  <a:pos x="22013" y="86483"/>
                </a:cxn>
                <a:cxn ang="0">
                  <a:pos x="16107" y="69831"/>
                </a:cxn>
                <a:cxn ang="0">
                  <a:pos x="12349" y="52105"/>
                </a:cxn>
                <a:cxn ang="0">
                  <a:pos x="96644" y="164908"/>
                </a:cxn>
                <a:cxn ang="0">
                  <a:pos x="243222" y="75740"/>
                </a:cxn>
                <a:cxn ang="0">
                  <a:pos x="221745" y="142885"/>
                </a:cxn>
                <a:cxn ang="0">
                  <a:pos x="183624" y="119250"/>
                </a:cxn>
                <a:cxn ang="0">
                  <a:pos x="145504" y="142885"/>
                </a:cxn>
                <a:cxn ang="0">
                  <a:pos x="123490" y="75740"/>
                </a:cxn>
                <a:cxn ang="0">
                  <a:pos x="168591" y="72517"/>
                </a:cxn>
                <a:cxn ang="0">
                  <a:pos x="185235" y="30618"/>
                </a:cxn>
                <a:cxn ang="0">
                  <a:pos x="242685" y="72517"/>
                </a:cxn>
                <a:cxn ang="0">
                  <a:pos x="350605" y="55327"/>
                </a:cxn>
                <a:cxn ang="0">
                  <a:pos x="342551" y="83797"/>
                </a:cxn>
                <a:cxn ang="0">
                  <a:pos x="340940" y="87557"/>
                </a:cxn>
                <a:cxn ang="0">
                  <a:pos x="336645" y="96152"/>
                </a:cxn>
                <a:cxn ang="0">
                  <a:pos x="321074" y="121398"/>
                </a:cxn>
                <a:cxn ang="0">
                  <a:pos x="317316" y="125695"/>
                </a:cxn>
                <a:cxn ang="0">
                  <a:pos x="302282" y="141273"/>
                </a:cxn>
                <a:cxn ang="0">
                  <a:pos x="266846" y="164908"/>
                </a:cxn>
                <a:cxn ang="0">
                  <a:pos x="351142" y="52105"/>
                </a:cxn>
                <a:cxn ang="0">
                  <a:pos x="350605" y="55327"/>
                </a:cxn>
              </a:cxnLst>
              <a:pathLst>
                <a:path w="683" h="662">
                  <a:moveTo>
                    <a:pt x="680" y="78"/>
                  </a:moveTo>
                  <a:cubicBezTo>
                    <a:pt x="678" y="75"/>
                    <a:pt x="675" y="73"/>
                    <a:pt x="671" y="73"/>
                  </a:cubicBezTo>
                  <a:cubicBezTo>
                    <a:pt x="580" y="73"/>
                    <a:pt x="580" y="73"/>
                    <a:pt x="580" y="73"/>
                  </a:cubicBezTo>
                  <a:cubicBezTo>
                    <a:pt x="577" y="49"/>
                    <a:pt x="571" y="32"/>
                    <a:pt x="569" y="25"/>
                  </a:cubicBezTo>
                  <a:cubicBezTo>
                    <a:pt x="572" y="23"/>
                    <a:pt x="574" y="20"/>
                    <a:pt x="576" y="18"/>
                  </a:cubicBezTo>
                  <a:cubicBezTo>
                    <a:pt x="580" y="14"/>
                    <a:pt x="580" y="8"/>
                    <a:pt x="576" y="4"/>
                  </a:cubicBezTo>
                  <a:cubicBezTo>
                    <a:pt x="575" y="3"/>
                    <a:pt x="574" y="2"/>
                    <a:pt x="572" y="1"/>
                  </a:cubicBezTo>
                  <a:cubicBezTo>
                    <a:pt x="571" y="1"/>
                    <a:pt x="569" y="0"/>
                    <a:pt x="56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2" y="1"/>
                    <a:pt x="111" y="1"/>
                  </a:cubicBezTo>
                  <a:cubicBezTo>
                    <a:pt x="109" y="2"/>
                    <a:pt x="108" y="3"/>
                    <a:pt x="107" y="4"/>
                  </a:cubicBezTo>
                  <a:cubicBezTo>
                    <a:pt x="103" y="8"/>
                    <a:pt x="103" y="14"/>
                    <a:pt x="107" y="18"/>
                  </a:cubicBezTo>
                  <a:cubicBezTo>
                    <a:pt x="109" y="20"/>
                    <a:pt x="111" y="23"/>
                    <a:pt x="114" y="25"/>
                  </a:cubicBezTo>
                  <a:cubicBezTo>
                    <a:pt x="112" y="32"/>
                    <a:pt x="107" y="49"/>
                    <a:pt x="10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8" y="73"/>
                    <a:pt x="6" y="75"/>
                    <a:pt x="4" y="77"/>
                  </a:cubicBezTo>
                  <a:cubicBezTo>
                    <a:pt x="1" y="79"/>
                    <a:pt x="0" y="82"/>
                    <a:pt x="0" y="85"/>
                  </a:cubicBezTo>
                  <a:cubicBezTo>
                    <a:pt x="5" y="147"/>
                    <a:pt x="28" y="206"/>
                    <a:pt x="67" y="254"/>
                  </a:cubicBezTo>
                  <a:cubicBezTo>
                    <a:pt x="108" y="304"/>
                    <a:pt x="165" y="341"/>
                    <a:pt x="228" y="357"/>
                  </a:cubicBezTo>
                  <a:cubicBezTo>
                    <a:pt x="225" y="368"/>
                    <a:pt x="224" y="385"/>
                    <a:pt x="241" y="392"/>
                  </a:cubicBezTo>
                  <a:cubicBezTo>
                    <a:pt x="253" y="397"/>
                    <a:pt x="266" y="403"/>
                    <a:pt x="275" y="413"/>
                  </a:cubicBezTo>
                  <a:cubicBezTo>
                    <a:pt x="284" y="423"/>
                    <a:pt x="281" y="435"/>
                    <a:pt x="271" y="444"/>
                  </a:cubicBezTo>
                  <a:cubicBezTo>
                    <a:pt x="268" y="447"/>
                    <a:pt x="267" y="450"/>
                    <a:pt x="268" y="455"/>
                  </a:cubicBezTo>
                  <a:cubicBezTo>
                    <a:pt x="292" y="590"/>
                    <a:pt x="292" y="590"/>
                    <a:pt x="292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64" y="590"/>
                    <a:pt x="258" y="591"/>
                    <a:pt x="254" y="594"/>
                  </a:cubicBezTo>
                  <a:cubicBezTo>
                    <a:pt x="212" y="617"/>
                    <a:pt x="212" y="617"/>
                    <a:pt x="212" y="617"/>
                  </a:cubicBezTo>
                  <a:cubicBezTo>
                    <a:pt x="208" y="619"/>
                    <a:pt x="204" y="624"/>
                    <a:pt x="204" y="629"/>
                  </a:cubicBezTo>
                  <a:cubicBezTo>
                    <a:pt x="204" y="654"/>
                    <a:pt x="204" y="654"/>
                    <a:pt x="204" y="654"/>
                  </a:cubicBezTo>
                  <a:cubicBezTo>
                    <a:pt x="204" y="659"/>
                    <a:pt x="208" y="662"/>
                    <a:pt x="213" y="662"/>
                  </a:cubicBezTo>
                  <a:cubicBezTo>
                    <a:pt x="471" y="662"/>
                    <a:pt x="471" y="662"/>
                    <a:pt x="471" y="662"/>
                  </a:cubicBezTo>
                  <a:cubicBezTo>
                    <a:pt x="475" y="662"/>
                    <a:pt x="479" y="659"/>
                    <a:pt x="479" y="654"/>
                  </a:cubicBezTo>
                  <a:cubicBezTo>
                    <a:pt x="479" y="628"/>
                    <a:pt x="479" y="628"/>
                    <a:pt x="479" y="628"/>
                  </a:cubicBezTo>
                  <a:cubicBezTo>
                    <a:pt x="479" y="624"/>
                    <a:pt x="476" y="619"/>
                    <a:pt x="472" y="617"/>
                  </a:cubicBezTo>
                  <a:cubicBezTo>
                    <a:pt x="461" y="611"/>
                    <a:pt x="440" y="600"/>
                    <a:pt x="429" y="594"/>
                  </a:cubicBezTo>
                  <a:cubicBezTo>
                    <a:pt x="426" y="591"/>
                    <a:pt x="419" y="590"/>
                    <a:pt x="414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92" y="590"/>
                    <a:pt x="415" y="456"/>
                    <a:pt x="416" y="455"/>
                  </a:cubicBezTo>
                  <a:cubicBezTo>
                    <a:pt x="416" y="452"/>
                    <a:pt x="416" y="448"/>
                    <a:pt x="414" y="446"/>
                  </a:cubicBezTo>
                  <a:cubicBezTo>
                    <a:pt x="411" y="443"/>
                    <a:pt x="408" y="440"/>
                    <a:pt x="406" y="437"/>
                  </a:cubicBezTo>
                  <a:cubicBezTo>
                    <a:pt x="403" y="432"/>
                    <a:pt x="402" y="427"/>
                    <a:pt x="403" y="421"/>
                  </a:cubicBezTo>
                  <a:cubicBezTo>
                    <a:pt x="407" y="409"/>
                    <a:pt x="421" y="402"/>
                    <a:pt x="431" y="397"/>
                  </a:cubicBezTo>
                  <a:cubicBezTo>
                    <a:pt x="435" y="395"/>
                    <a:pt x="438" y="394"/>
                    <a:pt x="442" y="392"/>
                  </a:cubicBezTo>
                  <a:cubicBezTo>
                    <a:pt x="460" y="385"/>
                    <a:pt x="458" y="368"/>
                    <a:pt x="455" y="357"/>
                  </a:cubicBezTo>
                  <a:cubicBezTo>
                    <a:pt x="518" y="340"/>
                    <a:pt x="575" y="304"/>
                    <a:pt x="616" y="254"/>
                  </a:cubicBezTo>
                  <a:cubicBezTo>
                    <a:pt x="655" y="206"/>
                    <a:pt x="679" y="147"/>
                    <a:pt x="683" y="85"/>
                  </a:cubicBezTo>
                  <a:cubicBezTo>
                    <a:pt x="683" y="83"/>
                    <a:pt x="682" y="80"/>
                    <a:pt x="680" y="78"/>
                  </a:cubicBezTo>
                  <a:close/>
                  <a:moveTo>
                    <a:pt x="146" y="288"/>
                  </a:moveTo>
                  <a:cubicBezTo>
                    <a:pt x="133" y="279"/>
                    <a:pt x="125" y="273"/>
                    <a:pt x="114" y="263"/>
                  </a:cubicBezTo>
                  <a:cubicBezTo>
                    <a:pt x="108" y="257"/>
                    <a:pt x="101" y="251"/>
                    <a:pt x="95" y="244"/>
                  </a:cubicBezTo>
                  <a:cubicBezTo>
                    <a:pt x="91" y="241"/>
                    <a:pt x="88" y="237"/>
                    <a:pt x="85" y="234"/>
                  </a:cubicBezTo>
                  <a:cubicBezTo>
                    <a:pt x="84" y="232"/>
                    <a:pt x="82" y="230"/>
                    <a:pt x="81" y="229"/>
                  </a:cubicBezTo>
                  <a:cubicBezTo>
                    <a:pt x="80" y="228"/>
                    <a:pt x="80" y="227"/>
                    <a:pt x="79" y="226"/>
                  </a:cubicBezTo>
                  <a:cubicBezTo>
                    <a:pt x="79" y="226"/>
                    <a:pt x="78" y="225"/>
                    <a:pt x="78" y="224"/>
                  </a:cubicBezTo>
                  <a:cubicBezTo>
                    <a:pt x="67" y="210"/>
                    <a:pt x="57" y="195"/>
                    <a:pt x="49" y="179"/>
                  </a:cubicBezTo>
                  <a:cubicBezTo>
                    <a:pt x="47" y="175"/>
                    <a:pt x="45" y="171"/>
                    <a:pt x="43" y="166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1" y="161"/>
                    <a:pt x="41" y="161"/>
                  </a:cubicBezTo>
                  <a:cubicBezTo>
                    <a:pt x="40" y="159"/>
                    <a:pt x="40" y="158"/>
                    <a:pt x="39" y="156"/>
                  </a:cubicBezTo>
                  <a:cubicBezTo>
                    <a:pt x="36" y="147"/>
                    <a:pt x="33" y="139"/>
                    <a:pt x="30" y="130"/>
                  </a:cubicBezTo>
                  <a:cubicBezTo>
                    <a:pt x="28" y="121"/>
                    <a:pt x="26" y="112"/>
                    <a:pt x="24" y="103"/>
                  </a:cubicBezTo>
                  <a:cubicBezTo>
                    <a:pt x="24" y="101"/>
                    <a:pt x="23" y="99"/>
                    <a:pt x="23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3" y="159"/>
                    <a:pt x="105" y="244"/>
                    <a:pt x="180" y="307"/>
                  </a:cubicBezTo>
                  <a:cubicBezTo>
                    <a:pt x="168" y="301"/>
                    <a:pt x="156" y="295"/>
                    <a:pt x="146" y="288"/>
                  </a:cubicBezTo>
                  <a:close/>
                  <a:moveTo>
                    <a:pt x="453" y="141"/>
                  </a:moveTo>
                  <a:cubicBezTo>
                    <a:pt x="388" y="188"/>
                    <a:pt x="388" y="188"/>
                    <a:pt x="388" y="188"/>
                  </a:cubicBezTo>
                  <a:cubicBezTo>
                    <a:pt x="413" y="266"/>
                    <a:pt x="413" y="266"/>
                    <a:pt x="413" y="266"/>
                  </a:cubicBezTo>
                  <a:cubicBezTo>
                    <a:pt x="415" y="271"/>
                    <a:pt x="412" y="273"/>
                    <a:pt x="408" y="270"/>
                  </a:cubicBezTo>
                  <a:cubicBezTo>
                    <a:pt x="342" y="222"/>
                    <a:pt x="342" y="222"/>
                    <a:pt x="342" y="222"/>
                  </a:cubicBezTo>
                  <a:cubicBezTo>
                    <a:pt x="276" y="270"/>
                    <a:pt x="276" y="270"/>
                    <a:pt x="276" y="270"/>
                  </a:cubicBezTo>
                  <a:cubicBezTo>
                    <a:pt x="271" y="273"/>
                    <a:pt x="269" y="271"/>
                    <a:pt x="271" y="266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5" y="137"/>
                    <a:pt x="226" y="135"/>
                    <a:pt x="232" y="135"/>
                  </a:cubicBezTo>
                  <a:cubicBezTo>
                    <a:pt x="314" y="135"/>
                    <a:pt x="314" y="135"/>
                    <a:pt x="314" y="135"/>
                  </a:cubicBezTo>
                  <a:cubicBezTo>
                    <a:pt x="339" y="57"/>
                    <a:pt x="339" y="57"/>
                    <a:pt x="339" y="57"/>
                  </a:cubicBezTo>
                  <a:cubicBezTo>
                    <a:pt x="340" y="52"/>
                    <a:pt x="343" y="52"/>
                    <a:pt x="345" y="57"/>
                  </a:cubicBezTo>
                  <a:cubicBezTo>
                    <a:pt x="370" y="135"/>
                    <a:pt x="370" y="135"/>
                    <a:pt x="370" y="135"/>
                  </a:cubicBezTo>
                  <a:cubicBezTo>
                    <a:pt x="452" y="135"/>
                    <a:pt x="452" y="135"/>
                    <a:pt x="452" y="135"/>
                  </a:cubicBezTo>
                  <a:cubicBezTo>
                    <a:pt x="457" y="134"/>
                    <a:pt x="458" y="137"/>
                    <a:pt x="453" y="141"/>
                  </a:cubicBezTo>
                  <a:close/>
                  <a:moveTo>
                    <a:pt x="653" y="103"/>
                  </a:moveTo>
                  <a:cubicBezTo>
                    <a:pt x="651" y="112"/>
                    <a:pt x="649" y="121"/>
                    <a:pt x="647" y="130"/>
                  </a:cubicBezTo>
                  <a:cubicBezTo>
                    <a:pt x="644" y="139"/>
                    <a:pt x="641" y="147"/>
                    <a:pt x="638" y="156"/>
                  </a:cubicBezTo>
                  <a:cubicBezTo>
                    <a:pt x="637" y="158"/>
                    <a:pt x="636" y="159"/>
                    <a:pt x="636" y="161"/>
                  </a:cubicBezTo>
                  <a:cubicBezTo>
                    <a:pt x="636" y="161"/>
                    <a:pt x="635" y="163"/>
                    <a:pt x="635" y="163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2" y="171"/>
                    <a:pt x="630" y="175"/>
                    <a:pt x="627" y="179"/>
                  </a:cubicBezTo>
                  <a:cubicBezTo>
                    <a:pt x="619" y="195"/>
                    <a:pt x="610" y="210"/>
                    <a:pt x="599" y="224"/>
                  </a:cubicBezTo>
                  <a:cubicBezTo>
                    <a:pt x="599" y="225"/>
                    <a:pt x="598" y="226"/>
                    <a:pt x="598" y="226"/>
                  </a:cubicBezTo>
                  <a:cubicBezTo>
                    <a:pt x="597" y="227"/>
                    <a:pt x="596" y="228"/>
                    <a:pt x="596" y="229"/>
                  </a:cubicBezTo>
                  <a:cubicBezTo>
                    <a:pt x="594" y="230"/>
                    <a:pt x="593" y="232"/>
                    <a:pt x="591" y="234"/>
                  </a:cubicBezTo>
                  <a:cubicBezTo>
                    <a:pt x="588" y="237"/>
                    <a:pt x="585" y="241"/>
                    <a:pt x="582" y="244"/>
                  </a:cubicBezTo>
                  <a:cubicBezTo>
                    <a:pt x="576" y="251"/>
                    <a:pt x="569" y="257"/>
                    <a:pt x="563" y="263"/>
                  </a:cubicBezTo>
                  <a:cubicBezTo>
                    <a:pt x="551" y="273"/>
                    <a:pt x="544" y="279"/>
                    <a:pt x="531" y="288"/>
                  </a:cubicBezTo>
                  <a:cubicBezTo>
                    <a:pt x="520" y="295"/>
                    <a:pt x="509" y="301"/>
                    <a:pt x="497" y="307"/>
                  </a:cubicBezTo>
                  <a:cubicBezTo>
                    <a:pt x="571" y="244"/>
                    <a:pt x="584" y="159"/>
                    <a:pt x="580" y="97"/>
                  </a:cubicBezTo>
                  <a:cubicBezTo>
                    <a:pt x="654" y="97"/>
                    <a:pt x="654" y="97"/>
                    <a:pt x="654" y="97"/>
                  </a:cubicBezTo>
                  <a:cubicBezTo>
                    <a:pt x="653" y="99"/>
                    <a:pt x="653" y="101"/>
                    <a:pt x="653" y="103"/>
                  </a:cubicBezTo>
                  <a:close/>
                  <a:moveTo>
                    <a:pt x="653" y="103"/>
                  </a:moveTo>
                  <a:cubicBezTo>
                    <a:pt x="653" y="103"/>
                    <a:pt x="653" y="103"/>
                    <a:pt x="653" y="10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0" name="Freeform 177"/>
            <p:cNvSpPr>
              <a:spLocks noEditPoints="1"/>
            </p:cNvSpPr>
            <p:nvPr/>
          </p:nvSpPr>
          <p:spPr>
            <a:xfrm>
              <a:off x="12228" y="6570"/>
              <a:ext cx="595" cy="628"/>
            </a:xfrm>
            <a:custGeom>
              <a:avLst/>
              <a:gdLst/>
              <a:ahLst/>
              <a:cxnLst>
                <a:cxn ang="0">
                  <a:pos x="367330" y="188746"/>
                </a:cxn>
                <a:cxn ang="0">
                  <a:pos x="10495" y="188746"/>
                </a:cxn>
                <a:cxn ang="0">
                  <a:pos x="5248" y="179308"/>
                </a:cxn>
                <a:cxn ang="0">
                  <a:pos x="178417" y="8389"/>
                </a:cxn>
                <a:cxn ang="0">
                  <a:pos x="198358" y="9437"/>
                </a:cxn>
                <a:cxn ang="0">
                  <a:pos x="262378" y="72352"/>
                </a:cxn>
                <a:cxn ang="0">
                  <a:pos x="262378" y="47186"/>
                </a:cxn>
                <a:cxn ang="0">
                  <a:pos x="294913" y="47186"/>
                </a:cxn>
                <a:cxn ang="0">
                  <a:pos x="294913" y="104859"/>
                </a:cxn>
                <a:cxn ang="0">
                  <a:pos x="370478" y="179308"/>
                </a:cxn>
                <a:cxn ang="0">
                  <a:pos x="367330" y="188746"/>
                </a:cxn>
                <a:cxn ang="0">
                  <a:pos x="329547" y="384831"/>
                </a:cxn>
                <a:cxn ang="0">
                  <a:pos x="314854" y="398463"/>
                </a:cxn>
                <a:cxn ang="0">
                  <a:pos x="203606" y="398463"/>
                </a:cxn>
                <a:cxn ang="0">
                  <a:pos x="203606" y="316673"/>
                </a:cxn>
                <a:cxn ang="0">
                  <a:pos x="153229" y="316673"/>
                </a:cxn>
                <a:cxn ang="0">
                  <a:pos x="153229" y="398463"/>
                </a:cxn>
                <a:cxn ang="0">
                  <a:pos x="60872" y="398463"/>
                </a:cxn>
                <a:cxn ang="0">
                  <a:pos x="46179" y="383783"/>
                </a:cxn>
                <a:cxn ang="0">
                  <a:pos x="46179" y="197134"/>
                </a:cxn>
                <a:cxn ang="0">
                  <a:pos x="329547" y="197134"/>
                </a:cxn>
                <a:cxn ang="0">
                  <a:pos x="329547" y="384831"/>
                </a:cxn>
                <a:cxn ang="0">
                  <a:pos x="286517" y="253758"/>
                </a:cxn>
                <a:cxn ang="0">
                  <a:pos x="236141" y="253758"/>
                </a:cxn>
                <a:cxn ang="0">
                  <a:pos x="236141" y="295701"/>
                </a:cxn>
                <a:cxn ang="0">
                  <a:pos x="286517" y="295701"/>
                </a:cxn>
                <a:cxn ang="0">
                  <a:pos x="286517" y="253758"/>
                </a:cxn>
              </a:cxnLst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>
            <a:xfrm>
              <a:off x="6400" y="6568"/>
              <a:ext cx="433" cy="630"/>
            </a:xfrm>
            <a:custGeom>
              <a:avLst/>
              <a:gdLst/>
              <a:ahLst/>
              <a:cxnLst>
                <a:cxn ang="0">
                  <a:pos x="137319" y="0"/>
                </a:cxn>
                <a:cxn ang="0">
                  <a:pos x="0" y="137272"/>
                </a:cxn>
                <a:cxn ang="0">
                  <a:pos x="62774" y="290232"/>
                </a:cxn>
                <a:cxn ang="0">
                  <a:pos x="137319" y="400050"/>
                </a:cxn>
                <a:cxn ang="0">
                  <a:pos x="211864" y="290232"/>
                </a:cxn>
                <a:cxn ang="0">
                  <a:pos x="274638" y="137272"/>
                </a:cxn>
                <a:cxn ang="0">
                  <a:pos x="137319" y="0"/>
                </a:cxn>
                <a:cxn ang="0">
                  <a:pos x="168706" y="341219"/>
                </a:cxn>
                <a:cxn ang="0">
                  <a:pos x="105932" y="349063"/>
                </a:cxn>
                <a:cxn ang="0">
                  <a:pos x="102008" y="325531"/>
                </a:cxn>
                <a:cxn ang="0">
                  <a:pos x="102008" y="325531"/>
                </a:cxn>
                <a:cxn ang="0">
                  <a:pos x="176553" y="313765"/>
                </a:cxn>
                <a:cxn ang="0">
                  <a:pos x="172630" y="325531"/>
                </a:cxn>
                <a:cxn ang="0">
                  <a:pos x="168706" y="341219"/>
                </a:cxn>
                <a:cxn ang="0">
                  <a:pos x="98085" y="309843"/>
                </a:cxn>
                <a:cxn ang="0">
                  <a:pos x="90238" y="286310"/>
                </a:cxn>
                <a:cxn ang="0">
                  <a:pos x="184400" y="286310"/>
                </a:cxn>
                <a:cxn ang="0">
                  <a:pos x="180476" y="301999"/>
                </a:cxn>
                <a:cxn ang="0">
                  <a:pos x="98085" y="309843"/>
                </a:cxn>
                <a:cxn ang="0">
                  <a:pos x="137319" y="376518"/>
                </a:cxn>
                <a:cxn ang="0">
                  <a:pos x="113779" y="360829"/>
                </a:cxn>
                <a:cxn ang="0">
                  <a:pos x="164783" y="352985"/>
                </a:cxn>
                <a:cxn ang="0">
                  <a:pos x="137319" y="376518"/>
                </a:cxn>
                <a:cxn ang="0">
                  <a:pos x="196170" y="262778"/>
                </a:cxn>
                <a:cxn ang="0">
                  <a:pos x="78468" y="262778"/>
                </a:cxn>
                <a:cxn ang="0">
                  <a:pos x="58851" y="223557"/>
                </a:cxn>
                <a:cxn ang="0">
                  <a:pos x="23540" y="137272"/>
                </a:cxn>
                <a:cxn ang="0">
                  <a:pos x="137319" y="23532"/>
                </a:cxn>
                <a:cxn ang="0">
                  <a:pos x="251098" y="137272"/>
                </a:cxn>
                <a:cxn ang="0">
                  <a:pos x="215787" y="223557"/>
                </a:cxn>
                <a:cxn ang="0">
                  <a:pos x="196170" y="262778"/>
                </a:cxn>
                <a:cxn ang="0">
                  <a:pos x="196170" y="262778"/>
                </a:cxn>
                <a:cxn ang="0">
                  <a:pos x="196170" y="262778"/>
                </a:cxn>
              </a:cxnLst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2" name="Freeform 170"/>
            <p:cNvSpPr>
              <a:spLocks noEditPoints="1"/>
            </p:cNvSpPr>
            <p:nvPr/>
          </p:nvSpPr>
          <p:spPr>
            <a:xfrm>
              <a:off x="10885" y="2970"/>
              <a:ext cx="565" cy="478"/>
            </a:xfrm>
            <a:custGeom>
              <a:avLst/>
              <a:gdLst/>
              <a:ahLst/>
              <a:cxnLst>
                <a:cxn ang="0">
                  <a:pos x="341957" y="303213"/>
                </a:cxn>
                <a:cxn ang="0">
                  <a:pos x="16818" y="303213"/>
                </a:cxn>
                <a:cxn ang="0">
                  <a:pos x="0" y="286368"/>
                </a:cxn>
                <a:cxn ang="0">
                  <a:pos x="0" y="16845"/>
                </a:cxn>
                <a:cxn ang="0">
                  <a:pos x="16818" y="0"/>
                </a:cxn>
                <a:cxn ang="0">
                  <a:pos x="33635" y="16845"/>
                </a:cxn>
                <a:cxn ang="0">
                  <a:pos x="33635" y="230217"/>
                </a:cxn>
                <a:cxn ang="0">
                  <a:pos x="33635" y="269523"/>
                </a:cxn>
                <a:cxn ang="0">
                  <a:pos x="341957" y="269523"/>
                </a:cxn>
                <a:cxn ang="0">
                  <a:pos x="358775" y="286368"/>
                </a:cxn>
                <a:cxn ang="0">
                  <a:pos x="341957" y="303213"/>
                </a:cxn>
                <a:cxn ang="0">
                  <a:pos x="302716" y="252678"/>
                </a:cxn>
                <a:cxn ang="0">
                  <a:pos x="269081" y="252678"/>
                </a:cxn>
                <a:cxn ang="0">
                  <a:pos x="252264" y="235832"/>
                </a:cxn>
                <a:cxn ang="0">
                  <a:pos x="252264" y="117916"/>
                </a:cxn>
                <a:cxn ang="0">
                  <a:pos x="269081" y="101071"/>
                </a:cxn>
                <a:cxn ang="0">
                  <a:pos x="302716" y="101071"/>
                </a:cxn>
                <a:cxn ang="0">
                  <a:pos x="319534" y="117916"/>
                </a:cxn>
                <a:cxn ang="0">
                  <a:pos x="319534" y="235832"/>
                </a:cxn>
                <a:cxn ang="0">
                  <a:pos x="302716" y="252678"/>
                </a:cxn>
                <a:cxn ang="0">
                  <a:pos x="207417" y="252678"/>
                </a:cxn>
                <a:cxn ang="0">
                  <a:pos x="173782" y="252678"/>
                </a:cxn>
                <a:cxn ang="0">
                  <a:pos x="156964" y="235832"/>
                </a:cxn>
                <a:cxn ang="0">
                  <a:pos x="156964" y="50536"/>
                </a:cxn>
                <a:cxn ang="0">
                  <a:pos x="173782" y="33690"/>
                </a:cxn>
                <a:cxn ang="0">
                  <a:pos x="207417" y="33690"/>
                </a:cxn>
                <a:cxn ang="0">
                  <a:pos x="224234" y="50536"/>
                </a:cxn>
                <a:cxn ang="0">
                  <a:pos x="224234" y="235832"/>
                </a:cxn>
                <a:cxn ang="0">
                  <a:pos x="207417" y="252678"/>
                </a:cxn>
                <a:cxn ang="0">
                  <a:pos x="112117" y="252678"/>
                </a:cxn>
                <a:cxn ang="0">
                  <a:pos x="78482" y="252678"/>
                </a:cxn>
                <a:cxn ang="0">
                  <a:pos x="61664" y="235832"/>
                </a:cxn>
                <a:cxn ang="0">
                  <a:pos x="61664" y="202142"/>
                </a:cxn>
                <a:cxn ang="0">
                  <a:pos x="78482" y="185297"/>
                </a:cxn>
                <a:cxn ang="0">
                  <a:pos x="112117" y="185297"/>
                </a:cxn>
                <a:cxn ang="0">
                  <a:pos x="128935" y="202142"/>
                </a:cxn>
                <a:cxn ang="0">
                  <a:pos x="128935" y="235832"/>
                </a:cxn>
                <a:cxn ang="0">
                  <a:pos x="112117" y="252678"/>
                </a:cxn>
              </a:cxnLst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3" name="Freeform 120"/>
            <p:cNvSpPr>
              <a:spLocks noEditPoints="1"/>
            </p:cNvSpPr>
            <p:nvPr/>
          </p:nvSpPr>
          <p:spPr>
            <a:xfrm>
              <a:off x="7720" y="2970"/>
              <a:ext cx="550" cy="478"/>
            </a:xfrm>
            <a:custGeom>
              <a:avLst/>
              <a:gdLst/>
              <a:ahLst/>
              <a:cxnLst>
                <a:cxn ang="0">
                  <a:pos x="283579" y="21015"/>
                </a:cxn>
                <a:cxn ang="0">
                  <a:pos x="283579" y="42030"/>
                </a:cxn>
                <a:cxn ang="0">
                  <a:pos x="44776" y="108076"/>
                </a:cxn>
                <a:cxn ang="0">
                  <a:pos x="0" y="84059"/>
                </a:cxn>
                <a:cxn ang="0">
                  <a:pos x="0" y="216152"/>
                </a:cxn>
                <a:cxn ang="0">
                  <a:pos x="44776" y="195137"/>
                </a:cxn>
                <a:cxn ang="0">
                  <a:pos x="71641" y="201141"/>
                </a:cxn>
                <a:cxn ang="0">
                  <a:pos x="62686" y="228160"/>
                </a:cxn>
                <a:cxn ang="0">
                  <a:pos x="86566" y="267188"/>
                </a:cxn>
                <a:cxn ang="0">
                  <a:pos x="149252" y="285200"/>
                </a:cxn>
                <a:cxn ang="0">
                  <a:pos x="158207" y="285200"/>
                </a:cxn>
                <a:cxn ang="0">
                  <a:pos x="191043" y="261183"/>
                </a:cxn>
                <a:cxn ang="0">
                  <a:pos x="197013" y="234164"/>
                </a:cxn>
                <a:cxn ang="0">
                  <a:pos x="283579" y="258181"/>
                </a:cxn>
                <a:cxn ang="0">
                  <a:pos x="283579" y="282198"/>
                </a:cxn>
                <a:cxn ang="0">
                  <a:pos x="349250" y="303213"/>
                </a:cxn>
                <a:cxn ang="0">
                  <a:pos x="349250" y="0"/>
                </a:cxn>
                <a:cxn ang="0">
                  <a:pos x="283579" y="21015"/>
                </a:cxn>
                <a:cxn ang="0">
                  <a:pos x="170147" y="255179"/>
                </a:cxn>
                <a:cxn ang="0">
                  <a:pos x="155222" y="264186"/>
                </a:cxn>
                <a:cxn ang="0">
                  <a:pos x="92536" y="246173"/>
                </a:cxn>
                <a:cxn ang="0">
                  <a:pos x="83581" y="234164"/>
                </a:cxn>
                <a:cxn ang="0">
                  <a:pos x="92536" y="207146"/>
                </a:cxn>
                <a:cxn ang="0">
                  <a:pos x="176118" y="231162"/>
                </a:cxn>
                <a:cxn ang="0">
                  <a:pos x="170147" y="255179"/>
                </a:cxn>
                <a:cxn ang="0">
                  <a:pos x="283579" y="150105"/>
                </a:cxn>
                <a:cxn ang="0">
                  <a:pos x="44776" y="150105"/>
                </a:cxn>
                <a:cxn ang="0">
                  <a:pos x="44776" y="129091"/>
                </a:cxn>
                <a:cxn ang="0">
                  <a:pos x="283579" y="63044"/>
                </a:cxn>
                <a:cxn ang="0">
                  <a:pos x="283579" y="150105"/>
                </a:cxn>
                <a:cxn ang="0">
                  <a:pos x="325370" y="150105"/>
                </a:cxn>
                <a:cxn ang="0">
                  <a:pos x="304474" y="150105"/>
                </a:cxn>
                <a:cxn ang="0">
                  <a:pos x="304474" y="42030"/>
                </a:cxn>
                <a:cxn ang="0">
                  <a:pos x="325370" y="42030"/>
                </a:cxn>
                <a:cxn ang="0">
                  <a:pos x="325370" y="150105"/>
                </a:cxn>
              </a:cxnLst>
              <a:pathLst>
                <a:path w="117" h="101">
                  <a:moveTo>
                    <a:pt x="95" y="7"/>
                  </a:moveTo>
                  <a:cubicBezTo>
                    <a:pt x="95" y="14"/>
                    <a:pt x="95" y="14"/>
                    <a:pt x="95" y="1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0" y="82"/>
                    <a:pt x="23" y="88"/>
                    <a:pt x="29" y="89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95"/>
                    <a:pt x="52" y="95"/>
                    <a:pt x="53" y="95"/>
                  </a:cubicBezTo>
                  <a:cubicBezTo>
                    <a:pt x="58" y="95"/>
                    <a:pt x="62" y="92"/>
                    <a:pt x="64" y="87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95" y="86"/>
                    <a:pt x="95" y="86"/>
                    <a:pt x="95" y="86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95" y="7"/>
                  </a:lnTo>
                  <a:close/>
                  <a:moveTo>
                    <a:pt x="57" y="85"/>
                  </a:moveTo>
                  <a:cubicBezTo>
                    <a:pt x="56" y="87"/>
                    <a:pt x="54" y="88"/>
                    <a:pt x="52" y="88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29" y="82"/>
                    <a:pt x="28" y="80"/>
                    <a:pt x="28" y="7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59" y="77"/>
                    <a:pt x="59" y="77"/>
                    <a:pt x="59" y="77"/>
                  </a:cubicBezTo>
                  <a:lnTo>
                    <a:pt x="57" y="85"/>
                  </a:lnTo>
                  <a:close/>
                  <a:moveTo>
                    <a:pt x="95" y="50"/>
                  </a:moveTo>
                  <a:cubicBezTo>
                    <a:pt x="15" y="50"/>
                    <a:pt x="15" y="50"/>
                    <a:pt x="15" y="50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95" y="21"/>
                    <a:pt x="95" y="21"/>
                    <a:pt x="95" y="21"/>
                  </a:cubicBezTo>
                  <a:lnTo>
                    <a:pt x="95" y="50"/>
                  </a:lnTo>
                  <a:close/>
                  <a:moveTo>
                    <a:pt x="109" y="50"/>
                  </a:moveTo>
                  <a:cubicBezTo>
                    <a:pt x="102" y="50"/>
                    <a:pt x="102" y="50"/>
                    <a:pt x="102" y="50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109" y="14"/>
                    <a:pt x="109" y="14"/>
                    <a:pt x="109" y="14"/>
                  </a:cubicBezTo>
                  <a:lnTo>
                    <a:pt x="109" y="50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>
            <a:xfrm>
              <a:off x="6365" y="4613"/>
              <a:ext cx="608" cy="657"/>
            </a:xfrm>
            <a:custGeom>
              <a:avLst/>
              <a:gdLst/>
              <a:ahLst/>
              <a:cxnLst>
                <a:cxn ang="0">
                  <a:pos x="339767" y="351316"/>
                </a:cxn>
                <a:cxn ang="0">
                  <a:pos x="296808" y="304156"/>
                </a:cxn>
                <a:cxn ang="0">
                  <a:pos x="302883" y="256132"/>
                </a:cxn>
                <a:cxn ang="0">
                  <a:pos x="292468" y="208972"/>
                </a:cxn>
                <a:cxn ang="0">
                  <a:pos x="267734" y="167437"/>
                </a:cxn>
                <a:cxn ang="0">
                  <a:pos x="230850" y="136286"/>
                </a:cxn>
                <a:cxn ang="0">
                  <a:pos x="185722" y="118980"/>
                </a:cxn>
                <a:cxn ang="0">
                  <a:pos x="137122" y="116817"/>
                </a:cxn>
                <a:cxn ang="0">
                  <a:pos x="90691" y="131094"/>
                </a:cxn>
                <a:cxn ang="0">
                  <a:pos x="51638" y="158784"/>
                </a:cxn>
                <a:cxn ang="0">
                  <a:pos x="23432" y="198156"/>
                </a:cxn>
                <a:cxn ang="0">
                  <a:pos x="9546" y="244450"/>
                </a:cxn>
                <a:cxn ang="0">
                  <a:pos x="11716" y="292907"/>
                </a:cxn>
                <a:cxn ang="0">
                  <a:pos x="29507" y="337903"/>
                </a:cxn>
                <a:cxn ang="0">
                  <a:pos x="60750" y="374679"/>
                </a:cxn>
                <a:cxn ang="0">
                  <a:pos x="102407" y="399340"/>
                </a:cxn>
                <a:cxn ang="0">
                  <a:pos x="149706" y="408859"/>
                </a:cxn>
                <a:cxn ang="0">
                  <a:pos x="197872" y="402802"/>
                </a:cxn>
                <a:cxn ang="0">
                  <a:pos x="241265" y="381602"/>
                </a:cxn>
                <a:cxn ang="0">
                  <a:pos x="262527" y="353479"/>
                </a:cxn>
                <a:cxn ang="0">
                  <a:pos x="333692" y="407994"/>
                </a:cxn>
                <a:cxn ang="0">
                  <a:pos x="365802" y="353912"/>
                </a:cxn>
                <a:cxn ang="0">
                  <a:pos x="197872" y="267381"/>
                </a:cxn>
                <a:cxn ang="0">
                  <a:pos x="137556" y="235797"/>
                </a:cxn>
                <a:cxn ang="0">
                  <a:pos x="165327" y="272573"/>
                </a:cxn>
                <a:cxn ang="0">
                  <a:pos x="119764" y="265650"/>
                </a:cxn>
                <a:cxn ang="0">
                  <a:pos x="176609" y="302858"/>
                </a:cxn>
                <a:cxn ang="0">
                  <a:pos x="177043" y="347855"/>
                </a:cxn>
                <a:cxn ang="0">
                  <a:pos x="133216" y="176956"/>
                </a:cxn>
                <a:cxn ang="0">
                  <a:pos x="238661" y="291609"/>
                </a:cxn>
                <a:cxn ang="0">
                  <a:pos x="249943" y="298099"/>
                </a:cxn>
                <a:cxn ang="0">
                  <a:pos x="129745" y="163976"/>
                </a:cxn>
                <a:cxn ang="0">
                  <a:pos x="180081" y="360402"/>
                </a:cxn>
                <a:cxn ang="0">
                  <a:pos x="236057" y="337903"/>
                </a:cxn>
                <a:cxn ang="0">
                  <a:pos x="47298" y="289879"/>
                </a:cxn>
                <a:cxn ang="0">
                  <a:pos x="262527" y="234932"/>
                </a:cxn>
                <a:cxn ang="0">
                  <a:pos x="364067" y="389389"/>
                </a:cxn>
                <a:cxn ang="0">
                  <a:pos x="335427" y="389389"/>
                </a:cxn>
                <a:cxn ang="0">
                  <a:pos x="350181" y="364295"/>
                </a:cxn>
                <a:cxn ang="0">
                  <a:pos x="364067" y="389389"/>
                </a:cxn>
                <a:cxn ang="0">
                  <a:pos x="235624" y="97780"/>
                </a:cxn>
                <a:cxn ang="0">
                  <a:pos x="247340" y="126768"/>
                </a:cxn>
                <a:cxn ang="0">
                  <a:pos x="269036" y="134988"/>
                </a:cxn>
                <a:cxn ang="0">
                  <a:pos x="298109" y="147103"/>
                </a:cxn>
                <a:cxn ang="0">
                  <a:pos x="319372" y="137584"/>
                </a:cxn>
                <a:cxn ang="0">
                  <a:pos x="348011" y="125470"/>
                </a:cxn>
                <a:cxn ang="0">
                  <a:pos x="356256" y="103837"/>
                </a:cxn>
                <a:cxn ang="0">
                  <a:pos x="368406" y="74849"/>
                </a:cxn>
                <a:cxn ang="0">
                  <a:pos x="358859" y="53649"/>
                </a:cxn>
                <a:cxn ang="0">
                  <a:pos x="347143" y="25094"/>
                </a:cxn>
                <a:cxn ang="0">
                  <a:pos x="325013" y="16874"/>
                </a:cxn>
                <a:cxn ang="0">
                  <a:pos x="296374" y="4759"/>
                </a:cxn>
                <a:cxn ang="0">
                  <a:pos x="275111" y="14278"/>
                </a:cxn>
                <a:cxn ang="0">
                  <a:pos x="246038" y="25959"/>
                </a:cxn>
                <a:cxn ang="0">
                  <a:pos x="237793" y="48025"/>
                </a:cxn>
                <a:cxn ang="0">
                  <a:pos x="226077" y="76580"/>
                </a:cxn>
                <a:cxn ang="0">
                  <a:pos x="297241" y="40237"/>
                </a:cxn>
                <a:cxn ang="0">
                  <a:pos x="297241" y="111625"/>
                </a:cxn>
                <a:cxn ang="0">
                  <a:pos x="297241" y="40237"/>
                </a:cxn>
                <a:cxn ang="0">
                  <a:pos x="297241" y="40237"/>
                </a:cxn>
              </a:cxnLst>
              <a:pathLst>
                <a:path w="889" h="965">
                  <a:moveTo>
                    <a:pt x="843" y="818"/>
                  </a:moveTo>
                  <a:cubicBezTo>
                    <a:pt x="824" y="807"/>
                    <a:pt x="803" y="806"/>
                    <a:pt x="783" y="812"/>
                  </a:cubicBezTo>
                  <a:cubicBezTo>
                    <a:pt x="657" y="737"/>
                    <a:pt x="657" y="737"/>
                    <a:pt x="657" y="737"/>
                  </a:cubicBezTo>
                  <a:cubicBezTo>
                    <a:pt x="659" y="722"/>
                    <a:pt x="669" y="709"/>
                    <a:pt x="684" y="703"/>
                  </a:cubicBezTo>
                  <a:cubicBezTo>
                    <a:pt x="707" y="694"/>
                    <a:pt x="712" y="672"/>
                    <a:pt x="694" y="654"/>
                  </a:cubicBezTo>
                  <a:cubicBezTo>
                    <a:pt x="677" y="636"/>
                    <a:pt x="679" y="608"/>
                    <a:pt x="698" y="592"/>
                  </a:cubicBezTo>
                  <a:cubicBezTo>
                    <a:pt x="716" y="576"/>
                    <a:pt x="714" y="554"/>
                    <a:pt x="691" y="542"/>
                  </a:cubicBezTo>
                  <a:cubicBezTo>
                    <a:pt x="670" y="531"/>
                    <a:pt x="662" y="504"/>
                    <a:pt x="674" y="483"/>
                  </a:cubicBezTo>
                  <a:cubicBezTo>
                    <a:pt x="687" y="462"/>
                    <a:pt x="677" y="441"/>
                    <a:pt x="653" y="438"/>
                  </a:cubicBezTo>
                  <a:cubicBezTo>
                    <a:pt x="628" y="434"/>
                    <a:pt x="612" y="412"/>
                    <a:pt x="617" y="387"/>
                  </a:cubicBezTo>
                  <a:cubicBezTo>
                    <a:pt x="622" y="363"/>
                    <a:pt x="606" y="347"/>
                    <a:pt x="582" y="352"/>
                  </a:cubicBezTo>
                  <a:cubicBezTo>
                    <a:pt x="557" y="356"/>
                    <a:pt x="535" y="340"/>
                    <a:pt x="532" y="315"/>
                  </a:cubicBezTo>
                  <a:cubicBezTo>
                    <a:pt x="529" y="291"/>
                    <a:pt x="508" y="281"/>
                    <a:pt x="487" y="293"/>
                  </a:cubicBezTo>
                  <a:cubicBezTo>
                    <a:pt x="465" y="305"/>
                    <a:pt x="439" y="297"/>
                    <a:pt x="428" y="275"/>
                  </a:cubicBezTo>
                  <a:cubicBezTo>
                    <a:pt x="417" y="253"/>
                    <a:pt x="395" y="250"/>
                    <a:pt x="378" y="268"/>
                  </a:cubicBezTo>
                  <a:cubicBezTo>
                    <a:pt x="362" y="287"/>
                    <a:pt x="334" y="288"/>
                    <a:pt x="316" y="270"/>
                  </a:cubicBezTo>
                  <a:cubicBezTo>
                    <a:pt x="299" y="253"/>
                    <a:pt x="277" y="258"/>
                    <a:pt x="267" y="280"/>
                  </a:cubicBezTo>
                  <a:cubicBezTo>
                    <a:pt x="258" y="303"/>
                    <a:pt x="232" y="313"/>
                    <a:pt x="209" y="303"/>
                  </a:cubicBezTo>
                  <a:cubicBezTo>
                    <a:pt x="187" y="292"/>
                    <a:pt x="168" y="303"/>
                    <a:pt x="166" y="328"/>
                  </a:cubicBezTo>
                  <a:cubicBezTo>
                    <a:pt x="165" y="353"/>
                    <a:pt x="143" y="370"/>
                    <a:pt x="119" y="367"/>
                  </a:cubicBezTo>
                  <a:cubicBezTo>
                    <a:pt x="94" y="365"/>
                    <a:pt x="80" y="382"/>
                    <a:pt x="86" y="405"/>
                  </a:cubicBezTo>
                  <a:cubicBezTo>
                    <a:pt x="93" y="429"/>
                    <a:pt x="78" y="453"/>
                    <a:pt x="54" y="458"/>
                  </a:cubicBezTo>
                  <a:cubicBezTo>
                    <a:pt x="30" y="464"/>
                    <a:pt x="21" y="485"/>
                    <a:pt x="35" y="505"/>
                  </a:cubicBezTo>
                  <a:cubicBezTo>
                    <a:pt x="50" y="525"/>
                    <a:pt x="44" y="553"/>
                    <a:pt x="22" y="565"/>
                  </a:cubicBezTo>
                  <a:cubicBezTo>
                    <a:pt x="1" y="578"/>
                    <a:pt x="0" y="601"/>
                    <a:pt x="20" y="616"/>
                  </a:cubicBezTo>
                  <a:cubicBezTo>
                    <a:pt x="40" y="630"/>
                    <a:pt x="43" y="658"/>
                    <a:pt x="27" y="677"/>
                  </a:cubicBezTo>
                  <a:cubicBezTo>
                    <a:pt x="11" y="696"/>
                    <a:pt x="18" y="718"/>
                    <a:pt x="41" y="725"/>
                  </a:cubicBezTo>
                  <a:cubicBezTo>
                    <a:pt x="65" y="733"/>
                    <a:pt x="77" y="758"/>
                    <a:pt x="68" y="781"/>
                  </a:cubicBezTo>
                  <a:cubicBezTo>
                    <a:pt x="59" y="804"/>
                    <a:pt x="72" y="822"/>
                    <a:pt x="97" y="822"/>
                  </a:cubicBezTo>
                  <a:cubicBezTo>
                    <a:pt x="122" y="821"/>
                    <a:pt x="141" y="841"/>
                    <a:pt x="140" y="866"/>
                  </a:cubicBezTo>
                  <a:cubicBezTo>
                    <a:pt x="139" y="891"/>
                    <a:pt x="158" y="904"/>
                    <a:pt x="181" y="895"/>
                  </a:cubicBezTo>
                  <a:cubicBezTo>
                    <a:pt x="204" y="887"/>
                    <a:pt x="229" y="899"/>
                    <a:pt x="236" y="923"/>
                  </a:cubicBezTo>
                  <a:cubicBezTo>
                    <a:pt x="243" y="946"/>
                    <a:pt x="265" y="953"/>
                    <a:pt x="284" y="937"/>
                  </a:cubicBezTo>
                  <a:cubicBezTo>
                    <a:pt x="303" y="922"/>
                    <a:pt x="331" y="925"/>
                    <a:pt x="345" y="945"/>
                  </a:cubicBezTo>
                  <a:cubicBezTo>
                    <a:pt x="360" y="965"/>
                    <a:pt x="383" y="965"/>
                    <a:pt x="395" y="944"/>
                  </a:cubicBezTo>
                  <a:cubicBezTo>
                    <a:pt x="409" y="923"/>
                    <a:pt x="436" y="917"/>
                    <a:pt x="456" y="931"/>
                  </a:cubicBezTo>
                  <a:cubicBezTo>
                    <a:pt x="476" y="946"/>
                    <a:pt x="497" y="938"/>
                    <a:pt x="503" y="914"/>
                  </a:cubicBezTo>
                  <a:cubicBezTo>
                    <a:pt x="509" y="889"/>
                    <a:pt x="533" y="875"/>
                    <a:pt x="556" y="882"/>
                  </a:cubicBezTo>
                  <a:cubicBezTo>
                    <a:pt x="580" y="889"/>
                    <a:pt x="597" y="875"/>
                    <a:pt x="595" y="850"/>
                  </a:cubicBezTo>
                  <a:cubicBezTo>
                    <a:pt x="593" y="838"/>
                    <a:pt x="598" y="826"/>
                    <a:pt x="605" y="817"/>
                  </a:cubicBezTo>
                  <a:cubicBezTo>
                    <a:pt x="735" y="894"/>
                    <a:pt x="735" y="894"/>
                    <a:pt x="735" y="894"/>
                  </a:cubicBezTo>
                  <a:cubicBezTo>
                    <a:pt x="739" y="914"/>
                    <a:pt x="750" y="932"/>
                    <a:pt x="769" y="943"/>
                  </a:cubicBezTo>
                  <a:cubicBezTo>
                    <a:pt x="804" y="964"/>
                    <a:pt x="848" y="952"/>
                    <a:pt x="869" y="918"/>
                  </a:cubicBezTo>
                  <a:cubicBezTo>
                    <a:pt x="889" y="883"/>
                    <a:pt x="878" y="839"/>
                    <a:pt x="843" y="818"/>
                  </a:cubicBezTo>
                  <a:close/>
                  <a:moveTo>
                    <a:pt x="550" y="674"/>
                  </a:moveTo>
                  <a:cubicBezTo>
                    <a:pt x="456" y="618"/>
                    <a:pt x="456" y="618"/>
                    <a:pt x="456" y="618"/>
                  </a:cubicBezTo>
                  <a:cubicBezTo>
                    <a:pt x="455" y="588"/>
                    <a:pt x="440" y="559"/>
                    <a:pt x="412" y="543"/>
                  </a:cubicBezTo>
                  <a:cubicBezTo>
                    <a:pt x="381" y="525"/>
                    <a:pt x="345" y="527"/>
                    <a:pt x="317" y="545"/>
                  </a:cubicBezTo>
                  <a:cubicBezTo>
                    <a:pt x="368" y="575"/>
                    <a:pt x="368" y="575"/>
                    <a:pt x="368" y="575"/>
                  </a:cubicBezTo>
                  <a:cubicBezTo>
                    <a:pt x="387" y="586"/>
                    <a:pt x="392" y="610"/>
                    <a:pt x="381" y="630"/>
                  </a:cubicBezTo>
                  <a:cubicBezTo>
                    <a:pt x="370" y="649"/>
                    <a:pt x="346" y="655"/>
                    <a:pt x="328" y="644"/>
                  </a:cubicBezTo>
                  <a:cubicBezTo>
                    <a:pt x="276" y="614"/>
                    <a:pt x="276" y="614"/>
                    <a:pt x="276" y="614"/>
                  </a:cubicBezTo>
                  <a:cubicBezTo>
                    <a:pt x="273" y="647"/>
                    <a:pt x="289" y="680"/>
                    <a:pt x="320" y="698"/>
                  </a:cubicBezTo>
                  <a:cubicBezTo>
                    <a:pt x="348" y="715"/>
                    <a:pt x="380" y="714"/>
                    <a:pt x="407" y="700"/>
                  </a:cubicBezTo>
                  <a:cubicBezTo>
                    <a:pt x="498" y="754"/>
                    <a:pt x="498" y="754"/>
                    <a:pt x="498" y="754"/>
                  </a:cubicBezTo>
                  <a:cubicBezTo>
                    <a:pt x="473" y="777"/>
                    <a:pt x="443" y="795"/>
                    <a:pt x="408" y="804"/>
                  </a:cubicBezTo>
                  <a:cubicBezTo>
                    <a:pt x="299" y="832"/>
                    <a:pt x="188" y="766"/>
                    <a:pt x="160" y="657"/>
                  </a:cubicBezTo>
                  <a:cubicBezTo>
                    <a:pt x="132" y="548"/>
                    <a:pt x="198" y="437"/>
                    <a:pt x="307" y="409"/>
                  </a:cubicBezTo>
                  <a:cubicBezTo>
                    <a:pt x="415" y="381"/>
                    <a:pt x="527" y="447"/>
                    <a:pt x="555" y="556"/>
                  </a:cubicBezTo>
                  <a:cubicBezTo>
                    <a:pt x="565" y="596"/>
                    <a:pt x="562" y="637"/>
                    <a:pt x="550" y="674"/>
                  </a:cubicBezTo>
                  <a:close/>
                  <a:moveTo>
                    <a:pt x="595" y="700"/>
                  </a:moveTo>
                  <a:cubicBezTo>
                    <a:pt x="576" y="689"/>
                    <a:pt x="576" y="689"/>
                    <a:pt x="576" y="689"/>
                  </a:cubicBezTo>
                  <a:cubicBezTo>
                    <a:pt x="592" y="646"/>
                    <a:pt x="597" y="597"/>
                    <a:pt x="584" y="548"/>
                  </a:cubicBezTo>
                  <a:cubicBezTo>
                    <a:pt x="552" y="423"/>
                    <a:pt x="424" y="347"/>
                    <a:pt x="299" y="379"/>
                  </a:cubicBezTo>
                  <a:cubicBezTo>
                    <a:pt x="174" y="412"/>
                    <a:pt x="98" y="539"/>
                    <a:pt x="130" y="665"/>
                  </a:cubicBezTo>
                  <a:cubicBezTo>
                    <a:pt x="163" y="790"/>
                    <a:pt x="290" y="865"/>
                    <a:pt x="415" y="833"/>
                  </a:cubicBezTo>
                  <a:cubicBezTo>
                    <a:pt x="459" y="822"/>
                    <a:pt x="496" y="799"/>
                    <a:pt x="524" y="770"/>
                  </a:cubicBezTo>
                  <a:cubicBezTo>
                    <a:pt x="544" y="781"/>
                    <a:pt x="544" y="781"/>
                    <a:pt x="544" y="781"/>
                  </a:cubicBezTo>
                  <a:cubicBezTo>
                    <a:pt x="512" y="815"/>
                    <a:pt x="470" y="841"/>
                    <a:pt x="421" y="854"/>
                  </a:cubicBezTo>
                  <a:cubicBezTo>
                    <a:pt x="284" y="889"/>
                    <a:pt x="145" y="807"/>
                    <a:pt x="109" y="670"/>
                  </a:cubicBezTo>
                  <a:cubicBezTo>
                    <a:pt x="74" y="533"/>
                    <a:pt x="157" y="394"/>
                    <a:pt x="294" y="359"/>
                  </a:cubicBezTo>
                  <a:cubicBezTo>
                    <a:pt x="430" y="323"/>
                    <a:pt x="570" y="406"/>
                    <a:pt x="605" y="543"/>
                  </a:cubicBezTo>
                  <a:cubicBezTo>
                    <a:pt x="619" y="597"/>
                    <a:pt x="614" y="652"/>
                    <a:pt x="595" y="700"/>
                  </a:cubicBezTo>
                  <a:close/>
                  <a:moveTo>
                    <a:pt x="839" y="900"/>
                  </a:moveTo>
                  <a:cubicBezTo>
                    <a:pt x="806" y="919"/>
                    <a:pt x="806" y="919"/>
                    <a:pt x="806" y="919"/>
                  </a:cubicBezTo>
                  <a:cubicBezTo>
                    <a:pt x="773" y="900"/>
                    <a:pt x="773" y="900"/>
                    <a:pt x="773" y="900"/>
                  </a:cubicBezTo>
                  <a:cubicBezTo>
                    <a:pt x="773" y="861"/>
                    <a:pt x="773" y="861"/>
                    <a:pt x="773" y="861"/>
                  </a:cubicBezTo>
                  <a:cubicBezTo>
                    <a:pt x="807" y="842"/>
                    <a:pt x="807" y="842"/>
                    <a:pt x="807" y="842"/>
                  </a:cubicBezTo>
                  <a:cubicBezTo>
                    <a:pt x="840" y="862"/>
                    <a:pt x="840" y="862"/>
                    <a:pt x="840" y="862"/>
                  </a:cubicBezTo>
                  <a:lnTo>
                    <a:pt x="839" y="900"/>
                  </a:lnTo>
                  <a:close/>
                  <a:moveTo>
                    <a:pt x="526" y="216"/>
                  </a:moveTo>
                  <a:cubicBezTo>
                    <a:pt x="543" y="226"/>
                    <a:pt x="543" y="226"/>
                    <a:pt x="543" y="226"/>
                  </a:cubicBezTo>
                  <a:cubicBezTo>
                    <a:pt x="557" y="235"/>
                    <a:pt x="569" y="256"/>
                    <a:pt x="569" y="27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1" y="309"/>
                    <a:pt x="585" y="320"/>
                    <a:pt x="601" y="316"/>
                  </a:cubicBezTo>
                  <a:cubicBezTo>
                    <a:pt x="620" y="312"/>
                    <a:pt x="620" y="312"/>
                    <a:pt x="620" y="312"/>
                  </a:cubicBezTo>
                  <a:cubicBezTo>
                    <a:pt x="637" y="308"/>
                    <a:pt x="660" y="315"/>
                    <a:pt x="672" y="326"/>
                  </a:cubicBezTo>
                  <a:cubicBezTo>
                    <a:pt x="687" y="340"/>
                    <a:pt x="687" y="340"/>
                    <a:pt x="687" y="340"/>
                  </a:cubicBezTo>
                  <a:cubicBezTo>
                    <a:pt x="699" y="351"/>
                    <a:pt x="716" y="349"/>
                    <a:pt x="725" y="335"/>
                  </a:cubicBezTo>
                  <a:cubicBezTo>
                    <a:pt x="736" y="318"/>
                    <a:pt x="736" y="318"/>
                    <a:pt x="736" y="318"/>
                  </a:cubicBezTo>
                  <a:cubicBezTo>
                    <a:pt x="745" y="304"/>
                    <a:pt x="766" y="291"/>
                    <a:pt x="782" y="291"/>
                  </a:cubicBezTo>
                  <a:cubicBezTo>
                    <a:pt x="802" y="290"/>
                    <a:pt x="802" y="290"/>
                    <a:pt x="802" y="290"/>
                  </a:cubicBezTo>
                  <a:cubicBezTo>
                    <a:pt x="819" y="290"/>
                    <a:pt x="830" y="276"/>
                    <a:pt x="826" y="259"/>
                  </a:cubicBezTo>
                  <a:cubicBezTo>
                    <a:pt x="821" y="240"/>
                    <a:pt x="821" y="240"/>
                    <a:pt x="821" y="240"/>
                  </a:cubicBezTo>
                  <a:cubicBezTo>
                    <a:pt x="818" y="224"/>
                    <a:pt x="824" y="200"/>
                    <a:pt x="835" y="188"/>
                  </a:cubicBezTo>
                  <a:cubicBezTo>
                    <a:pt x="849" y="173"/>
                    <a:pt x="849" y="173"/>
                    <a:pt x="849" y="173"/>
                  </a:cubicBezTo>
                  <a:cubicBezTo>
                    <a:pt x="860" y="161"/>
                    <a:pt x="858" y="144"/>
                    <a:pt x="844" y="135"/>
                  </a:cubicBezTo>
                  <a:cubicBezTo>
                    <a:pt x="827" y="124"/>
                    <a:pt x="827" y="124"/>
                    <a:pt x="827" y="124"/>
                  </a:cubicBezTo>
                  <a:cubicBezTo>
                    <a:pt x="813" y="115"/>
                    <a:pt x="801" y="95"/>
                    <a:pt x="800" y="78"/>
                  </a:cubicBezTo>
                  <a:cubicBezTo>
                    <a:pt x="800" y="58"/>
                    <a:pt x="800" y="58"/>
                    <a:pt x="800" y="58"/>
                  </a:cubicBezTo>
                  <a:cubicBezTo>
                    <a:pt x="799" y="41"/>
                    <a:pt x="785" y="31"/>
                    <a:pt x="769" y="34"/>
                  </a:cubicBezTo>
                  <a:cubicBezTo>
                    <a:pt x="749" y="39"/>
                    <a:pt x="749" y="39"/>
                    <a:pt x="749" y="39"/>
                  </a:cubicBezTo>
                  <a:cubicBezTo>
                    <a:pt x="733" y="42"/>
                    <a:pt x="710" y="36"/>
                    <a:pt x="698" y="25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71" y="0"/>
                    <a:pt x="653" y="2"/>
                    <a:pt x="645" y="16"/>
                  </a:cubicBezTo>
                  <a:cubicBezTo>
                    <a:pt x="634" y="33"/>
                    <a:pt x="634" y="33"/>
                    <a:pt x="634" y="33"/>
                  </a:cubicBezTo>
                  <a:cubicBezTo>
                    <a:pt x="625" y="47"/>
                    <a:pt x="604" y="59"/>
                    <a:pt x="587" y="60"/>
                  </a:cubicBezTo>
                  <a:cubicBezTo>
                    <a:pt x="567" y="60"/>
                    <a:pt x="567" y="60"/>
                    <a:pt x="567" y="60"/>
                  </a:cubicBezTo>
                  <a:cubicBezTo>
                    <a:pt x="551" y="61"/>
                    <a:pt x="540" y="75"/>
                    <a:pt x="544" y="91"/>
                  </a:cubicBezTo>
                  <a:cubicBezTo>
                    <a:pt x="548" y="111"/>
                    <a:pt x="548" y="111"/>
                    <a:pt x="548" y="111"/>
                  </a:cubicBezTo>
                  <a:cubicBezTo>
                    <a:pt x="552" y="127"/>
                    <a:pt x="546" y="150"/>
                    <a:pt x="534" y="163"/>
                  </a:cubicBezTo>
                  <a:cubicBezTo>
                    <a:pt x="521" y="177"/>
                    <a:pt x="521" y="177"/>
                    <a:pt x="521" y="177"/>
                  </a:cubicBezTo>
                  <a:cubicBezTo>
                    <a:pt x="509" y="189"/>
                    <a:pt x="512" y="207"/>
                    <a:pt x="526" y="216"/>
                  </a:cubicBezTo>
                  <a:close/>
                  <a:moveTo>
                    <a:pt x="685" y="93"/>
                  </a:moveTo>
                  <a:cubicBezTo>
                    <a:pt x="730" y="93"/>
                    <a:pt x="767" y="130"/>
                    <a:pt x="767" y="175"/>
                  </a:cubicBezTo>
                  <a:cubicBezTo>
                    <a:pt x="767" y="221"/>
                    <a:pt x="730" y="258"/>
                    <a:pt x="685" y="258"/>
                  </a:cubicBezTo>
                  <a:cubicBezTo>
                    <a:pt x="639" y="258"/>
                    <a:pt x="603" y="221"/>
                    <a:pt x="603" y="175"/>
                  </a:cubicBezTo>
                  <a:cubicBezTo>
                    <a:pt x="603" y="130"/>
                    <a:pt x="639" y="93"/>
                    <a:pt x="685" y="93"/>
                  </a:cubicBezTo>
                  <a:close/>
                  <a:moveTo>
                    <a:pt x="685" y="93"/>
                  </a:moveTo>
                  <a:cubicBezTo>
                    <a:pt x="685" y="93"/>
                    <a:pt x="685" y="93"/>
                    <a:pt x="685" y="93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5" name="Freeform 206"/>
            <p:cNvSpPr>
              <a:spLocks noEditPoints="1"/>
            </p:cNvSpPr>
            <p:nvPr/>
          </p:nvSpPr>
          <p:spPr>
            <a:xfrm>
              <a:off x="12193" y="4653"/>
              <a:ext cx="580" cy="577"/>
            </a:xfrm>
            <a:custGeom>
              <a:avLst/>
              <a:gdLst/>
              <a:ahLst/>
              <a:cxnLst>
                <a:cxn ang="0">
                  <a:pos x="358229" y="307981"/>
                </a:cxn>
                <a:cxn ang="0">
                  <a:pos x="368300" y="332333"/>
                </a:cxn>
                <a:cxn ang="0">
                  <a:pos x="333772" y="366712"/>
                </a:cxn>
                <a:cxn ang="0">
                  <a:pos x="309314" y="356685"/>
                </a:cxn>
                <a:cxn ang="0">
                  <a:pos x="208607" y="256412"/>
                </a:cxn>
                <a:cxn ang="0">
                  <a:pos x="138113" y="275034"/>
                </a:cxn>
                <a:cxn ang="0">
                  <a:pos x="0" y="137517"/>
                </a:cxn>
                <a:cxn ang="0">
                  <a:pos x="138113" y="0"/>
                </a:cxn>
                <a:cxn ang="0">
                  <a:pos x="276225" y="137517"/>
                </a:cxn>
                <a:cxn ang="0">
                  <a:pos x="257522" y="207708"/>
                </a:cxn>
                <a:cxn ang="0">
                  <a:pos x="358229" y="307981"/>
                </a:cxn>
                <a:cxn ang="0">
                  <a:pos x="138113" y="34379"/>
                </a:cxn>
                <a:cxn ang="0">
                  <a:pos x="34528" y="137517"/>
                </a:cxn>
                <a:cxn ang="0">
                  <a:pos x="138113" y="240655"/>
                </a:cxn>
                <a:cxn ang="0">
                  <a:pos x="241697" y="137517"/>
                </a:cxn>
                <a:cxn ang="0">
                  <a:pos x="138113" y="34379"/>
                </a:cxn>
              </a:cxnLst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608830" y="1891030"/>
            <a:ext cx="1844040" cy="3962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ts val="2400"/>
              </a:lnSpc>
              <a:tabLst>
                <a:tab pos="3848100" algn="l"/>
              </a:tabLst>
            </a:pPr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2011成立北京分公司</a:t>
            </a:r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514600" y="4511675"/>
            <a:ext cx="131064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创始于2008年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36800" y="3579716"/>
            <a:ext cx="148844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2009年迅速成长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252335" y="4471851"/>
            <a:ext cx="2021840" cy="3581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ts val="2100"/>
              </a:lnSpc>
              <a:tabLst>
                <a:tab pos="508000" algn="l"/>
                <a:tab pos="584200" algn="l"/>
              </a:tabLst>
            </a:pPr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2015签下三大年度客户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208520" y="3496849"/>
            <a:ext cx="2733040" cy="3962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ts val="2400"/>
              </a:lnSpc>
              <a:tabLst>
                <a:tab pos="508000" algn="l"/>
                <a:tab pos="584200" algn="l"/>
              </a:tabLst>
            </a:pPr>
            <a:r>
              <a:rPr lang="en-US" altLang="zh-CN" sz="1400" dirty="0" smtClean="0">
                <a:solidFill>
                  <a:srgbClr val="DBDBDB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2013「凯丰控股集团」战略投资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59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2235200"/>
            <a:ext cx="27178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                <a:tab pos="342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03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6500"/>
              </a:lnSpc>
              <a:tabLst>
                <a:tab pos="342900" algn="l"/>
              </a:tabLst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项目简介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74700" y="4279900"/>
            <a:ext cx="36449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定位丨简介丨优势丨解决方案丨优势</a:t>
            </a:r>
            <a:endParaRPr lang="en-US" altLang="zh-CN" sz="18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6985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4253020" y="2202621"/>
            <a:ext cx="2814751" cy="2816123"/>
          </a:xfrm>
          <a:custGeom>
            <a:avLst/>
            <a:gdLst>
              <a:gd name="connsiteX0" fmla="*/ 6350 w 2814751"/>
              <a:gd name="connsiteY0" fmla="*/ 1408061 h 2816123"/>
              <a:gd name="connsiteX1" fmla="*/ 1407375 w 2814751"/>
              <a:gd name="connsiteY1" fmla="*/ 6350 h 2816123"/>
              <a:gd name="connsiteX2" fmla="*/ 2808401 w 2814751"/>
              <a:gd name="connsiteY2" fmla="*/ 1408061 h 2816123"/>
              <a:gd name="connsiteX3" fmla="*/ 1407375 w 2814751"/>
              <a:gd name="connsiteY3" fmla="*/ 2809773 h 2816123"/>
              <a:gd name="connsiteX4" fmla="*/ 6350 w 2814751"/>
              <a:gd name="connsiteY4" fmla="*/ 1408061 h 281612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14751" h="2816123">
                <a:moveTo>
                  <a:pt x="6350" y="1408061"/>
                </a:moveTo>
                <a:cubicBezTo>
                  <a:pt x="6350" y="633920"/>
                  <a:pt x="633615" y="6350"/>
                  <a:pt x="1407375" y="6350"/>
                </a:cubicBezTo>
                <a:cubicBezTo>
                  <a:pt x="2181135" y="6350"/>
                  <a:pt x="2808401" y="633920"/>
                  <a:pt x="2808401" y="1408061"/>
                </a:cubicBezTo>
                <a:cubicBezTo>
                  <a:pt x="2808401" y="2182203"/>
                  <a:pt x="2181135" y="2809773"/>
                  <a:pt x="1407375" y="2809773"/>
                </a:cubicBezTo>
                <a:cubicBezTo>
                  <a:pt x="633615" y="2809773"/>
                  <a:pt x="6350" y="2182203"/>
                  <a:pt x="6350" y="1408061"/>
                </a:cubicBezTo>
              </a:path>
            </a:pathLst>
          </a:custGeom>
          <a:ln w="12700">
            <a:solidFill>
              <a:srgbClr val="656666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312756" y="1858534"/>
            <a:ext cx="697890" cy="700862"/>
          </a:xfrm>
          <a:custGeom>
            <a:avLst/>
            <a:gdLst>
              <a:gd name="connsiteX0" fmla="*/ 0 w 697890"/>
              <a:gd name="connsiteY0" fmla="*/ 353136 h 700862"/>
              <a:gd name="connsiteX1" fmla="*/ 347636 w 697890"/>
              <a:gd name="connsiteY1" fmla="*/ 0 h 700862"/>
              <a:gd name="connsiteX2" fmla="*/ 697890 w 697890"/>
              <a:gd name="connsiteY2" fmla="*/ 350431 h 700862"/>
              <a:gd name="connsiteX3" fmla="*/ 347636 w 697890"/>
              <a:gd name="connsiteY3" fmla="*/ 700862 h 700862"/>
              <a:gd name="connsiteX4" fmla="*/ 0 w 697890"/>
              <a:gd name="connsiteY4" fmla="*/ 353136 h 7008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7890" h="700862">
                <a:moveTo>
                  <a:pt x="0" y="353136"/>
                </a:moveTo>
                <a:cubicBezTo>
                  <a:pt x="-2616" y="156895"/>
                  <a:pt x="154203" y="0"/>
                  <a:pt x="347636" y="0"/>
                </a:cubicBezTo>
                <a:cubicBezTo>
                  <a:pt x="541083" y="0"/>
                  <a:pt x="697890" y="156895"/>
                  <a:pt x="697890" y="350431"/>
                </a:cubicBezTo>
                <a:cubicBezTo>
                  <a:pt x="697890" y="543966"/>
                  <a:pt x="541083" y="700862"/>
                  <a:pt x="347636" y="700862"/>
                </a:cubicBezTo>
                <a:cubicBezTo>
                  <a:pt x="154203" y="700862"/>
                  <a:pt x="-2616" y="543966"/>
                  <a:pt x="0" y="353136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4030900" y="2691122"/>
            <a:ext cx="700506" cy="700849"/>
          </a:xfrm>
          <a:custGeom>
            <a:avLst/>
            <a:gdLst>
              <a:gd name="connsiteX0" fmla="*/ 0 w 700506"/>
              <a:gd name="connsiteY0" fmla="*/ 352564 h 700849"/>
              <a:gd name="connsiteX1" fmla="*/ 350253 w 700506"/>
              <a:gd name="connsiteY1" fmla="*/ 0 h 700849"/>
              <a:gd name="connsiteX2" fmla="*/ 700506 w 700506"/>
              <a:gd name="connsiteY2" fmla="*/ 350418 h 700849"/>
              <a:gd name="connsiteX3" fmla="*/ 350253 w 700506"/>
              <a:gd name="connsiteY3" fmla="*/ 700849 h 700849"/>
              <a:gd name="connsiteX4" fmla="*/ 0 w 700506"/>
              <a:gd name="connsiteY4" fmla="*/ 352564 h 7008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00506" h="700849">
                <a:moveTo>
                  <a:pt x="0" y="352564"/>
                </a:moveTo>
                <a:cubicBezTo>
                  <a:pt x="0" y="156883"/>
                  <a:pt x="156819" y="0"/>
                  <a:pt x="350253" y="0"/>
                </a:cubicBezTo>
                <a:cubicBezTo>
                  <a:pt x="543699" y="0"/>
                  <a:pt x="700506" y="156883"/>
                  <a:pt x="700506" y="350418"/>
                </a:cubicBezTo>
                <a:cubicBezTo>
                  <a:pt x="700506" y="543953"/>
                  <a:pt x="543699" y="700849"/>
                  <a:pt x="350253" y="700849"/>
                </a:cubicBezTo>
                <a:cubicBezTo>
                  <a:pt x="156819" y="700849"/>
                  <a:pt x="0" y="543953"/>
                  <a:pt x="0" y="352564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4073940" y="3961117"/>
            <a:ext cx="700506" cy="700849"/>
          </a:xfrm>
          <a:custGeom>
            <a:avLst/>
            <a:gdLst>
              <a:gd name="connsiteX0" fmla="*/ 0 w 700506"/>
              <a:gd name="connsiteY0" fmla="*/ 348577 h 700849"/>
              <a:gd name="connsiteX1" fmla="*/ 350253 w 700506"/>
              <a:gd name="connsiteY1" fmla="*/ 0 h 700849"/>
              <a:gd name="connsiteX2" fmla="*/ 700506 w 700506"/>
              <a:gd name="connsiteY2" fmla="*/ 350418 h 700849"/>
              <a:gd name="connsiteX3" fmla="*/ 350253 w 700506"/>
              <a:gd name="connsiteY3" fmla="*/ 700849 h 700849"/>
              <a:gd name="connsiteX4" fmla="*/ 0 w 700506"/>
              <a:gd name="connsiteY4" fmla="*/ 348577 h 7008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00506" h="700849">
                <a:moveTo>
                  <a:pt x="0" y="348577"/>
                </a:moveTo>
                <a:cubicBezTo>
                  <a:pt x="0" y="156883"/>
                  <a:pt x="156819" y="0"/>
                  <a:pt x="350253" y="0"/>
                </a:cubicBezTo>
                <a:cubicBezTo>
                  <a:pt x="543699" y="0"/>
                  <a:pt x="700506" y="156883"/>
                  <a:pt x="700506" y="350418"/>
                </a:cubicBezTo>
                <a:cubicBezTo>
                  <a:pt x="700506" y="543954"/>
                  <a:pt x="543699" y="700849"/>
                  <a:pt x="350253" y="700849"/>
                </a:cubicBezTo>
                <a:cubicBezTo>
                  <a:pt x="156819" y="700849"/>
                  <a:pt x="0" y="543954"/>
                  <a:pt x="0" y="348577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5312756" y="4661970"/>
            <a:ext cx="697890" cy="700862"/>
          </a:xfrm>
          <a:custGeom>
            <a:avLst/>
            <a:gdLst>
              <a:gd name="connsiteX0" fmla="*/ 0 w 697890"/>
              <a:gd name="connsiteY0" fmla="*/ 347065 h 700862"/>
              <a:gd name="connsiteX1" fmla="*/ 347636 w 697890"/>
              <a:gd name="connsiteY1" fmla="*/ 0 h 700862"/>
              <a:gd name="connsiteX2" fmla="*/ 697890 w 697890"/>
              <a:gd name="connsiteY2" fmla="*/ 350431 h 700862"/>
              <a:gd name="connsiteX3" fmla="*/ 347636 w 697890"/>
              <a:gd name="connsiteY3" fmla="*/ 700862 h 700862"/>
              <a:gd name="connsiteX4" fmla="*/ 0 w 697890"/>
              <a:gd name="connsiteY4" fmla="*/ 347065 h 7008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97890" h="700862">
                <a:moveTo>
                  <a:pt x="0" y="347065"/>
                </a:moveTo>
                <a:cubicBezTo>
                  <a:pt x="-2616" y="156895"/>
                  <a:pt x="154203" y="0"/>
                  <a:pt x="347636" y="0"/>
                </a:cubicBezTo>
                <a:cubicBezTo>
                  <a:pt x="541083" y="0"/>
                  <a:pt x="697890" y="156895"/>
                  <a:pt x="697890" y="350431"/>
                </a:cubicBezTo>
                <a:cubicBezTo>
                  <a:pt x="697890" y="543966"/>
                  <a:pt x="541083" y="700862"/>
                  <a:pt x="347636" y="700862"/>
                </a:cubicBezTo>
                <a:cubicBezTo>
                  <a:pt x="154203" y="700862"/>
                  <a:pt x="-2616" y="543966"/>
                  <a:pt x="0" y="347065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6544653" y="3961117"/>
            <a:ext cx="702195" cy="700849"/>
          </a:xfrm>
          <a:custGeom>
            <a:avLst/>
            <a:gdLst>
              <a:gd name="connsiteX0" fmla="*/ 0 w 702195"/>
              <a:gd name="connsiteY0" fmla="*/ 348577 h 700849"/>
              <a:gd name="connsiteX1" fmla="*/ 351942 w 702195"/>
              <a:gd name="connsiteY1" fmla="*/ 0 h 700849"/>
              <a:gd name="connsiteX2" fmla="*/ 702195 w 702195"/>
              <a:gd name="connsiteY2" fmla="*/ 350418 h 700849"/>
              <a:gd name="connsiteX3" fmla="*/ 351942 w 702195"/>
              <a:gd name="connsiteY3" fmla="*/ 700849 h 700849"/>
              <a:gd name="connsiteX4" fmla="*/ 0 w 702195"/>
              <a:gd name="connsiteY4" fmla="*/ 348577 h 7008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02195" h="700849">
                <a:moveTo>
                  <a:pt x="0" y="348577"/>
                </a:moveTo>
                <a:cubicBezTo>
                  <a:pt x="1689" y="156883"/>
                  <a:pt x="158495" y="0"/>
                  <a:pt x="351942" y="0"/>
                </a:cubicBezTo>
                <a:cubicBezTo>
                  <a:pt x="545388" y="0"/>
                  <a:pt x="702195" y="156883"/>
                  <a:pt x="702195" y="350418"/>
                </a:cubicBezTo>
                <a:cubicBezTo>
                  <a:pt x="702195" y="543954"/>
                  <a:pt x="545388" y="700849"/>
                  <a:pt x="351942" y="700849"/>
                </a:cubicBezTo>
                <a:cubicBezTo>
                  <a:pt x="158495" y="700849"/>
                  <a:pt x="1689" y="543954"/>
                  <a:pt x="0" y="348577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6544653" y="2683081"/>
            <a:ext cx="702195" cy="700849"/>
          </a:xfrm>
          <a:custGeom>
            <a:avLst/>
            <a:gdLst>
              <a:gd name="connsiteX0" fmla="*/ 0 w 702195"/>
              <a:gd name="connsiteY0" fmla="*/ 352564 h 700849"/>
              <a:gd name="connsiteX1" fmla="*/ 351942 w 702195"/>
              <a:gd name="connsiteY1" fmla="*/ 0 h 700849"/>
              <a:gd name="connsiteX2" fmla="*/ 702195 w 702195"/>
              <a:gd name="connsiteY2" fmla="*/ 350418 h 700849"/>
              <a:gd name="connsiteX3" fmla="*/ 351942 w 702195"/>
              <a:gd name="connsiteY3" fmla="*/ 700849 h 700849"/>
              <a:gd name="connsiteX4" fmla="*/ 0 w 702195"/>
              <a:gd name="connsiteY4" fmla="*/ 352564 h 7008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02195" h="700849">
                <a:moveTo>
                  <a:pt x="0" y="352564"/>
                </a:moveTo>
                <a:cubicBezTo>
                  <a:pt x="1689" y="156883"/>
                  <a:pt x="158495" y="0"/>
                  <a:pt x="351942" y="0"/>
                </a:cubicBezTo>
                <a:cubicBezTo>
                  <a:pt x="545388" y="0"/>
                  <a:pt x="702195" y="156883"/>
                  <a:pt x="702195" y="350418"/>
                </a:cubicBezTo>
                <a:cubicBezTo>
                  <a:pt x="702195" y="543953"/>
                  <a:pt x="545388" y="700849"/>
                  <a:pt x="351942" y="700849"/>
                </a:cubicBezTo>
                <a:cubicBezTo>
                  <a:pt x="158495" y="700849"/>
                  <a:pt x="1689" y="543953"/>
                  <a:pt x="0" y="352564"/>
                </a:cubicBez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4725062" y="2676725"/>
            <a:ext cx="1868830" cy="1867916"/>
          </a:xfrm>
          <a:custGeom>
            <a:avLst/>
            <a:gdLst>
              <a:gd name="connsiteX0" fmla="*/ 6350 w 1868830"/>
              <a:gd name="connsiteY0" fmla="*/ 933627 h 1867916"/>
              <a:gd name="connsiteX1" fmla="*/ 935329 w 1868830"/>
              <a:gd name="connsiteY1" fmla="*/ 6350 h 1867916"/>
              <a:gd name="connsiteX2" fmla="*/ 1862480 w 1868830"/>
              <a:gd name="connsiteY2" fmla="*/ 933957 h 1867916"/>
              <a:gd name="connsiteX3" fmla="*/ 935329 w 1868830"/>
              <a:gd name="connsiteY3" fmla="*/ 1861566 h 1867916"/>
              <a:gd name="connsiteX4" fmla="*/ 6350 w 1868830"/>
              <a:gd name="connsiteY4" fmla="*/ 933627 h 18679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68830" h="1867916">
                <a:moveTo>
                  <a:pt x="6350" y="933627"/>
                </a:moveTo>
                <a:cubicBezTo>
                  <a:pt x="8178" y="421652"/>
                  <a:pt x="423278" y="6350"/>
                  <a:pt x="935329" y="6350"/>
                </a:cubicBezTo>
                <a:cubicBezTo>
                  <a:pt x="1447381" y="6350"/>
                  <a:pt x="1862480" y="421652"/>
                  <a:pt x="1862480" y="933957"/>
                </a:cubicBezTo>
                <a:cubicBezTo>
                  <a:pt x="1862480" y="1446263"/>
                  <a:pt x="1447381" y="1861566"/>
                  <a:pt x="935329" y="1861566"/>
                </a:cubicBezTo>
                <a:cubicBezTo>
                  <a:pt x="423278" y="1861566"/>
                  <a:pt x="8178" y="1446263"/>
                  <a:pt x="6350" y="933627"/>
                </a:cubicBezTo>
              </a:path>
            </a:pathLst>
          </a:custGeom>
          <a:ln w="12700">
            <a:solidFill>
              <a:srgbClr val="656666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5098783" y="3047768"/>
            <a:ext cx="1066469" cy="1067955"/>
          </a:xfrm>
          <a:custGeom>
            <a:avLst/>
            <a:gdLst>
              <a:gd name="connsiteX0" fmla="*/ 6350 w 1066469"/>
              <a:gd name="connsiteY0" fmla="*/ 533666 h 1067955"/>
              <a:gd name="connsiteX1" fmla="*/ 532752 w 1066469"/>
              <a:gd name="connsiteY1" fmla="*/ 6350 h 1067955"/>
              <a:gd name="connsiteX2" fmla="*/ 1060119 w 1066469"/>
              <a:gd name="connsiteY2" fmla="*/ 533984 h 1067955"/>
              <a:gd name="connsiteX3" fmla="*/ 532752 w 1066469"/>
              <a:gd name="connsiteY3" fmla="*/ 1061605 h 1067955"/>
              <a:gd name="connsiteX4" fmla="*/ 6350 w 1066469"/>
              <a:gd name="connsiteY4" fmla="*/ 533666 h 10679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66469" h="1067955">
                <a:moveTo>
                  <a:pt x="6350" y="533666"/>
                </a:moveTo>
                <a:cubicBezTo>
                  <a:pt x="5372" y="242582"/>
                  <a:pt x="241490" y="6350"/>
                  <a:pt x="532752" y="6350"/>
                </a:cubicBezTo>
                <a:cubicBezTo>
                  <a:pt x="824001" y="6350"/>
                  <a:pt x="1060119" y="242582"/>
                  <a:pt x="1060119" y="533984"/>
                </a:cubicBezTo>
                <a:cubicBezTo>
                  <a:pt x="1060119" y="825385"/>
                  <a:pt x="824001" y="1061605"/>
                  <a:pt x="532752" y="1061605"/>
                </a:cubicBezTo>
                <a:cubicBezTo>
                  <a:pt x="241490" y="1061605"/>
                  <a:pt x="5372" y="825385"/>
                  <a:pt x="6350" y="533666"/>
                </a:cubicBezTo>
              </a:path>
            </a:pathLst>
          </a:custGeom>
          <a:ln w="12700">
            <a:solidFill>
              <a:srgbClr val="656666">
                <a:alpha val="10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940300" y="6223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项目简介</a:t>
            </a:r>
            <a:endParaRPr lang="en-US" altLang="zh-CN" sz="32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454900" y="2823003"/>
            <a:ext cx="1272540" cy="4210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创立于2013年，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2014年底正式运营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159500" y="2006600"/>
            <a:ext cx="1828800" cy="190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让中国人吃上健康安全食品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2527300" y="2882900"/>
            <a:ext cx="1524000" cy="4210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无忧品质！新鲜蔬菜,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超值低价，环球寻味。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5435600" y="2057400"/>
            <a:ext cx="457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初衷</a:t>
            </a:r>
            <a:endParaRPr lang="en-US" altLang="zh-CN" sz="18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6584601" y="2862373"/>
            <a:ext cx="533400" cy="3422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762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创立</a:t>
            </a:r>
            <a:endParaRPr lang="en-US" altLang="zh-CN" sz="1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4897120" y="5448935"/>
            <a:ext cx="1524000" cy="5029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558800" algn="l"/>
              </a:tabLst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无忧品质！新鲜蔬菜,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400"/>
              </a:lnSpc>
              <a:tabLst>
                <a:tab pos="558800" algn="l"/>
              </a:tabLst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超值低价，环球寻味。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165600" y="2832100"/>
            <a:ext cx="406400" cy="5245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0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成果</a:t>
            </a:r>
            <a:endParaRPr lang="en-US" altLang="zh-CN" sz="1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700"/>
              </a:lnSpc>
              <a:tabLst>
                <a:tab pos="50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如何</a:t>
            </a:r>
            <a:endParaRPr lang="en-US" altLang="zh-CN" sz="1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316480" y="4044842"/>
            <a:ext cx="1626235" cy="4978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16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新鲜美味，健康营养。全球冷链直供。</a:t>
            </a:r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330440" y="4072573"/>
            <a:ext cx="1718310" cy="4724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16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吃的健康，活的乐趣，</a:t>
            </a:r>
            <a:endParaRPr lang="en-US" altLang="zh-CN" sz="1200" dirty="0" smtClean="0">
              <a:solidFill>
                <a:srgbClr val="DDDDD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1400"/>
              </a:lnSpc>
            </a:pPr>
            <a:r>
              <a:rPr lang="en-US" altLang="zh-CN" sz="1200" dirty="0" smtClean="0">
                <a:solidFill>
                  <a:srgbClr val="DDDDD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认证服务，新鲜直送。</a:t>
            </a:r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113043" y="4006742"/>
            <a:ext cx="657860" cy="574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100"/>
              </a:lnSpc>
              <a:tabLst>
                <a:tab pos="50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怎么</a:t>
            </a:r>
            <a:endParaRPr lang="en-US" altLang="zh-CN" sz="1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1700"/>
              </a:lnSpc>
              <a:tabLst>
                <a:tab pos="50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做的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6490970" y="4132580"/>
            <a:ext cx="792480" cy="3524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是什么</a:t>
            </a:r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370871" y="4727286"/>
            <a:ext cx="635000" cy="5702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2000"/>
              </a:lnSpc>
              <a:tabLst>
                <a:tab pos="558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做了</a:t>
            </a:r>
            <a:endParaRPr lang="en-US" altLang="zh-CN" sz="16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1700"/>
              </a:lnSpc>
              <a:tabLst>
                <a:tab pos="558800" algn="l"/>
              </a:tabLst>
            </a:pPr>
            <a:r>
              <a:rPr lang="en-US" altLang="zh-CN" sz="16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什么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3"/>
          <p:cNvSpPr/>
          <p:nvPr/>
        </p:nvSpPr>
        <p:spPr>
          <a:xfrm>
            <a:off x="-6985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5498026" y="4343632"/>
            <a:ext cx="637622" cy="636676"/>
          </a:xfrm>
          <a:custGeom>
            <a:avLst/>
            <a:gdLst>
              <a:gd name="connsiteX0" fmla="*/ 544229 w 637622"/>
              <a:gd name="connsiteY0" fmla="*/ 93249 h 636676"/>
              <a:gd name="connsiteX1" fmla="*/ 544229 w 637622"/>
              <a:gd name="connsiteY1" fmla="*/ 543426 h 636676"/>
              <a:gd name="connsiteX2" fmla="*/ 93392 w 637622"/>
              <a:gd name="connsiteY2" fmla="*/ 543426 h 636676"/>
              <a:gd name="connsiteX3" fmla="*/ 93392 w 637622"/>
              <a:gd name="connsiteY3" fmla="*/ 93249 h 636676"/>
              <a:gd name="connsiteX4" fmla="*/ 544229 w 637622"/>
              <a:gd name="connsiteY4" fmla="*/ 93249 h 636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7622" h="636676">
                <a:moveTo>
                  <a:pt x="544229" y="93249"/>
                </a:moveTo>
                <a:cubicBezTo>
                  <a:pt x="668753" y="217557"/>
                  <a:pt x="668753" y="419118"/>
                  <a:pt x="544229" y="543426"/>
                </a:cubicBezTo>
                <a:cubicBezTo>
                  <a:pt x="419744" y="667759"/>
                  <a:pt x="217878" y="667759"/>
                  <a:pt x="93392" y="543426"/>
                </a:cubicBezTo>
                <a:cubicBezTo>
                  <a:pt x="-31130" y="419118"/>
                  <a:pt x="-31130" y="217557"/>
                  <a:pt x="93392" y="93249"/>
                </a:cubicBezTo>
                <a:cubicBezTo>
                  <a:pt x="217878" y="-31083"/>
                  <a:pt x="419744" y="-31083"/>
                  <a:pt x="544229" y="93249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5703129" y="4524540"/>
            <a:ext cx="212966" cy="200469"/>
          </a:xfrm>
          <a:custGeom>
            <a:avLst/>
            <a:gdLst>
              <a:gd name="connsiteX0" fmla="*/ 145440 w 212966"/>
              <a:gd name="connsiteY0" fmla="*/ 172199 h 200469"/>
              <a:gd name="connsiteX1" fmla="*/ 145440 w 212966"/>
              <a:gd name="connsiteY1" fmla="*/ 200469 h 200469"/>
              <a:gd name="connsiteX2" fmla="*/ 212966 w 212966"/>
              <a:gd name="connsiteY2" fmla="*/ 105371 h 200469"/>
              <a:gd name="connsiteX3" fmla="*/ 106489 w 212966"/>
              <a:gd name="connsiteY3" fmla="*/ 0 h 200469"/>
              <a:gd name="connsiteX4" fmla="*/ 0 w 212966"/>
              <a:gd name="connsiteY4" fmla="*/ 105371 h 200469"/>
              <a:gd name="connsiteX5" fmla="*/ 64922 w 212966"/>
              <a:gd name="connsiteY5" fmla="*/ 200469 h 200469"/>
              <a:gd name="connsiteX6" fmla="*/ 64922 w 212966"/>
              <a:gd name="connsiteY6" fmla="*/ 172199 h 200469"/>
              <a:gd name="connsiteX7" fmla="*/ 25971 w 212966"/>
              <a:gd name="connsiteY7" fmla="*/ 105371 h 200469"/>
              <a:gd name="connsiteX8" fmla="*/ 106489 w 212966"/>
              <a:gd name="connsiteY8" fmla="*/ 25704 h 200469"/>
              <a:gd name="connsiteX9" fmla="*/ 186994 w 212966"/>
              <a:gd name="connsiteY9" fmla="*/ 105371 h 200469"/>
              <a:gd name="connsiteX10" fmla="*/ 145440 w 212966"/>
              <a:gd name="connsiteY10" fmla="*/ 172199 h 2004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212966" h="200469">
                <a:moveTo>
                  <a:pt x="145440" y="172199"/>
                </a:moveTo>
                <a:lnTo>
                  <a:pt x="145440" y="200469"/>
                </a:lnTo>
                <a:cubicBezTo>
                  <a:pt x="184391" y="185039"/>
                  <a:pt x="212966" y="146507"/>
                  <a:pt x="212966" y="105371"/>
                </a:cubicBezTo>
                <a:cubicBezTo>
                  <a:pt x="212966" y="46266"/>
                  <a:pt x="163626" y="0"/>
                  <a:pt x="106489" y="0"/>
                </a:cubicBezTo>
                <a:cubicBezTo>
                  <a:pt x="46748" y="0"/>
                  <a:pt x="0" y="46266"/>
                  <a:pt x="0" y="105371"/>
                </a:cubicBezTo>
                <a:cubicBezTo>
                  <a:pt x="0" y="146507"/>
                  <a:pt x="25971" y="185039"/>
                  <a:pt x="64922" y="200469"/>
                </a:cubicBezTo>
                <a:lnTo>
                  <a:pt x="64922" y="172199"/>
                </a:lnTo>
                <a:cubicBezTo>
                  <a:pt x="41554" y="156768"/>
                  <a:pt x="25971" y="133642"/>
                  <a:pt x="25971" y="105371"/>
                </a:cubicBezTo>
                <a:cubicBezTo>
                  <a:pt x="25971" y="59118"/>
                  <a:pt x="62331" y="25704"/>
                  <a:pt x="106489" y="25704"/>
                </a:cubicBezTo>
                <a:cubicBezTo>
                  <a:pt x="150634" y="25704"/>
                  <a:pt x="186994" y="59118"/>
                  <a:pt x="186994" y="105371"/>
                </a:cubicBezTo>
                <a:cubicBezTo>
                  <a:pt x="186994" y="133642"/>
                  <a:pt x="171411" y="159346"/>
                  <a:pt x="145440" y="172199"/>
                </a:cubicBezTo>
              </a:path>
            </a:pathLst>
          </a:custGeom>
          <a:solidFill>
            <a:srgbClr val="FF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5656511" y="4477895"/>
            <a:ext cx="307467" cy="296278"/>
          </a:xfrm>
          <a:custGeom>
            <a:avLst/>
            <a:gdLst>
              <a:gd name="connsiteX0" fmla="*/ 153733 w 307467"/>
              <a:gd name="connsiteY0" fmla="*/ 0 h 296278"/>
              <a:gd name="connsiteX1" fmla="*/ 0 w 307467"/>
              <a:gd name="connsiteY1" fmla="*/ 152006 h 296278"/>
              <a:gd name="connsiteX2" fmla="*/ 112039 w 307467"/>
              <a:gd name="connsiteY2" fmla="*/ 296278 h 296278"/>
              <a:gd name="connsiteX3" fmla="*/ 112039 w 307467"/>
              <a:gd name="connsiteY3" fmla="*/ 275666 h 296278"/>
              <a:gd name="connsiteX4" fmla="*/ 20828 w 307467"/>
              <a:gd name="connsiteY4" fmla="*/ 152006 h 296278"/>
              <a:gd name="connsiteX5" fmla="*/ 153733 w 307467"/>
              <a:gd name="connsiteY5" fmla="*/ 20611 h 296278"/>
              <a:gd name="connsiteX6" fmla="*/ 286639 w 307467"/>
              <a:gd name="connsiteY6" fmla="*/ 152006 h 296278"/>
              <a:gd name="connsiteX7" fmla="*/ 192824 w 307467"/>
              <a:gd name="connsiteY7" fmla="*/ 275666 h 296278"/>
              <a:gd name="connsiteX8" fmla="*/ 192824 w 307467"/>
              <a:gd name="connsiteY8" fmla="*/ 296278 h 296278"/>
              <a:gd name="connsiteX9" fmla="*/ 307467 w 307467"/>
              <a:gd name="connsiteY9" fmla="*/ 152006 h 296278"/>
              <a:gd name="connsiteX10" fmla="*/ 153733 w 307467"/>
              <a:gd name="connsiteY10" fmla="*/ 0 h 29627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</a:cxnLst>
            <a:rect l="l" t="t" r="r" b="b"/>
            <a:pathLst>
              <a:path w="307467" h="296278">
                <a:moveTo>
                  <a:pt x="153733" y="0"/>
                </a:moveTo>
                <a:cubicBezTo>
                  <a:pt x="67741" y="0"/>
                  <a:pt x="0" y="66979"/>
                  <a:pt x="0" y="152006"/>
                </a:cubicBezTo>
                <a:cubicBezTo>
                  <a:pt x="0" y="218985"/>
                  <a:pt x="46901" y="278244"/>
                  <a:pt x="112039" y="296278"/>
                </a:cubicBezTo>
                <a:lnTo>
                  <a:pt x="112039" y="275666"/>
                </a:lnTo>
                <a:cubicBezTo>
                  <a:pt x="57315" y="257644"/>
                  <a:pt x="20828" y="208686"/>
                  <a:pt x="20828" y="152006"/>
                </a:cubicBezTo>
                <a:cubicBezTo>
                  <a:pt x="20828" y="77292"/>
                  <a:pt x="80772" y="20611"/>
                  <a:pt x="153733" y="20611"/>
                </a:cubicBezTo>
                <a:cubicBezTo>
                  <a:pt x="226695" y="20611"/>
                  <a:pt x="286639" y="77292"/>
                  <a:pt x="286639" y="152006"/>
                </a:cubicBezTo>
                <a:cubicBezTo>
                  <a:pt x="286639" y="208686"/>
                  <a:pt x="247548" y="257644"/>
                  <a:pt x="192824" y="275666"/>
                </a:cubicBezTo>
                <a:lnTo>
                  <a:pt x="192824" y="296278"/>
                </a:lnTo>
                <a:cubicBezTo>
                  <a:pt x="257962" y="278244"/>
                  <a:pt x="307467" y="221563"/>
                  <a:pt x="307467" y="152006"/>
                </a:cubicBezTo>
                <a:cubicBezTo>
                  <a:pt x="307467" y="66979"/>
                  <a:pt x="237121" y="0"/>
                  <a:pt x="153733" y="0"/>
                </a:cubicBezTo>
              </a:path>
            </a:pathLst>
          </a:custGeom>
          <a:solidFill>
            <a:srgbClr val="FF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5766140" y="4598931"/>
            <a:ext cx="93256" cy="247116"/>
          </a:xfrm>
          <a:custGeom>
            <a:avLst/>
            <a:gdLst>
              <a:gd name="connsiteX0" fmla="*/ 62166 w 93256"/>
              <a:gd name="connsiteY0" fmla="*/ 211073 h 247116"/>
              <a:gd name="connsiteX1" fmla="*/ 62166 w 93256"/>
              <a:gd name="connsiteY1" fmla="*/ 54050 h 247116"/>
              <a:gd name="connsiteX2" fmla="*/ 75120 w 93256"/>
              <a:gd name="connsiteY2" fmla="*/ 30886 h 247116"/>
              <a:gd name="connsiteX3" fmla="*/ 44031 w 93256"/>
              <a:gd name="connsiteY3" fmla="*/ 0 h 247116"/>
              <a:gd name="connsiteX4" fmla="*/ 12954 w 93256"/>
              <a:gd name="connsiteY4" fmla="*/ 30886 h 247116"/>
              <a:gd name="connsiteX5" fmla="*/ 25908 w 93256"/>
              <a:gd name="connsiteY5" fmla="*/ 54050 h 247116"/>
              <a:gd name="connsiteX6" fmla="*/ 25908 w 93256"/>
              <a:gd name="connsiteY6" fmla="*/ 211073 h 247116"/>
              <a:gd name="connsiteX7" fmla="*/ 0 w 93256"/>
              <a:gd name="connsiteY7" fmla="*/ 247116 h 247116"/>
              <a:gd name="connsiteX8" fmla="*/ 93256 w 93256"/>
              <a:gd name="connsiteY8" fmla="*/ 247116 h 247116"/>
              <a:gd name="connsiteX9" fmla="*/ 62166 w 93256"/>
              <a:gd name="connsiteY9" fmla="*/ 211073 h 2471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3256" h="247116">
                <a:moveTo>
                  <a:pt x="62166" y="211073"/>
                </a:moveTo>
                <a:lnTo>
                  <a:pt x="62166" y="54050"/>
                </a:lnTo>
                <a:cubicBezTo>
                  <a:pt x="69939" y="48907"/>
                  <a:pt x="75120" y="41185"/>
                  <a:pt x="75120" y="30886"/>
                </a:cubicBezTo>
                <a:cubicBezTo>
                  <a:pt x="75120" y="12865"/>
                  <a:pt x="59575" y="0"/>
                  <a:pt x="44031" y="0"/>
                </a:cubicBezTo>
                <a:cubicBezTo>
                  <a:pt x="25908" y="0"/>
                  <a:pt x="12954" y="12865"/>
                  <a:pt x="12954" y="30886"/>
                </a:cubicBezTo>
                <a:cubicBezTo>
                  <a:pt x="12954" y="41185"/>
                  <a:pt x="18135" y="48907"/>
                  <a:pt x="25908" y="54050"/>
                </a:cubicBezTo>
                <a:lnTo>
                  <a:pt x="25908" y="211073"/>
                </a:lnTo>
                <a:cubicBezTo>
                  <a:pt x="25908" y="236816"/>
                  <a:pt x="0" y="247116"/>
                  <a:pt x="0" y="247116"/>
                </a:cubicBezTo>
                <a:lnTo>
                  <a:pt x="93256" y="247116"/>
                </a:lnTo>
                <a:cubicBezTo>
                  <a:pt x="93256" y="247116"/>
                  <a:pt x="62166" y="236816"/>
                  <a:pt x="62166" y="211073"/>
                </a:cubicBezTo>
              </a:path>
            </a:pathLst>
          </a:custGeom>
          <a:solidFill>
            <a:srgbClr val="FF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8918025" y="3821661"/>
            <a:ext cx="637623" cy="636676"/>
          </a:xfrm>
          <a:custGeom>
            <a:avLst/>
            <a:gdLst>
              <a:gd name="connsiteX0" fmla="*/ 544230 w 637623"/>
              <a:gd name="connsiteY0" fmla="*/ 93249 h 636676"/>
              <a:gd name="connsiteX1" fmla="*/ 544230 w 637623"/>
              <a:gd name="connsiteY1" fmla="*/ 543426 h 636676"/>
              <a:gd name="connsiteX2" fmla="*/ 93392 w 637623"/>
              <a:gd name="connsiteY2" fmla="*/ 543426 h 636676"/>
              <a:gd name="connsiteX3" fmla="*/ 93392 w 637623"/>
              <a:gd name="connsiteY3" fmla="*/ 93249 h 636676"/>
              <a:gd name="connsiteX4" fmla="*/ 544230 w 637623"/>
              <a:gd name="connsiteY4" fmla="*/ 93249 h 636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7623" h="636676">
                <a:moveTo>
                  <a:pt x="544230" y="93249"/>
                </a:moveTo>
                <a:cubicBezTo>
                  <a:pt x="668753" y="217557"/>
                  <a:pt x="668753" y="419118"/>
                  <a:pt x="544230" y="543426"/>
                </a:cubicBezTo>
                <a:cubicBezTo>
                  <a:pt x="419744" y="667759"/>
                  <a:pt x="217878" y="667759"/>
                  <a:pt x="93392" y="543426"/>
                </a:cubicBezTo>
                <a:cubicBezTo>
                  <a:pt x="-31130" y="419118"/>
                  <a:pt x="-31130" y="217557"/>
                  <a:pt x="93392" y="93249"/>
                </a:cubicBezTo>
                <a:cubicBezTo>
                  <a:pt x="217878" y="-31083"/>
                  <a:pt x="419744" y="-31083"/>
                  <a:pt x="544230" y="93249"/>
                </a:cubicBez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9225495" y="4037876"/>
            <a:ext cx="45364" cy="264769"/>
          </a:xfrm>
          <a:custGeom>
            <a:avLst/>
            <a:gdLst>
              <a:gd name="connsiteX0" fmla="*/ 22682 w 45364"/>
              <a:gd name="connsiteY0" fmla="*/ 0 h 264769"/>
              <a:gd name="connsiteX1" fmla="*/ 22682 w 45364"/>
              <a:gd name="connsiteY1" fmla="*/ 264769 h 2647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364" h="264769">
                <a:moveTo>
                  <a:pt x="22682" y="0"/>
                </a:moveTo>
                <a:lnTo>
                  <a:pt x="22682" y="264769"/>
                </a:lnTo>
              </a:path>
            </a:pathLst>
          </a:custGeom>
          <a:ln w="38100">
            <a:solidFill>
              <a:srgbClr val="FFFEFE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9149880" y="4090822"/>
            <a:ext cx="45364" cy="211810"/>
          </a:xfrm>
          <a:custGeom>
            <a:avLst/>
            <a:gdLst>
              <a:gd name="connsiteX0" fmla="*/ 22682 w 45364"/>
              <a:gd name="connsiteY0" fmla="*/ 0 h 211810"/>
              <a:gd name="connsiteX1" fmla="*/ 22682 w 45364"/>
              <a:gd name="connsiteY1" fmla="*/ 211810 h 2118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5364" h="211810">
                <a:moveTo>
                  <a:pt x="22682" y="0"/>
                </a:moveTo>
                <a:lnTo>
                  <a:pt x="22682" y="211810"/>
                </a:lnTo>
              </a:path>
            </a:pathLst>
          </a:custGeom>
          <a:ln w="38100">
            <a:solidFill>
              <a:srgbClr val="FFFEFE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9066707" y="4136212"/>
            <a:ext cx="52920" cy="166420"/>
          </a:xfrm>
          <a:custGeom>
            <a:avLst/>
            <a:gdLst>
              <a:gd name="connsiteX0" fmla="*/ 26460 w 52920"/>
              <a:gd name="connsiteY0" fmla="*/ 0 h 166420"/>
              <a:gd name="connsiteX1" fmla="*/ 26460 w 52920"/>
              <a:gd name="connsiteY1" fmla="*/ 166420 h 1664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920" h="166420">
                <a:moveTo>
                  <a:pt x="26460" y="0"/>
                </a:moveTo>
                <a:lnTo>
                  <a:pt x="26460" y="166420"/>
                </a:lnTo>
              </a:path>
            </a:pathLst>
          </a:custGeom>
          <a:ln w="50800">
            <a:solidFill>
              <a:srgbClr val="FFFEFE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9301098" y="3977360"/>
            <a:ext cx="52920" cy="325285"/>
          </a:xfrm>
          <a:custGeom>
            <a:avLst/>
            <a:gdLst>
              <a:gd name="connsiteX0" fmla="*/ 26460 w 52920"/>
              <a:gd name="connsiteY0" fmla="*/ 0 h 325285"/>
              <a:gd name="connsiteX1" fmla="*/ 26460 w 52920"/>
              <a:gd name="connsiteY1" fmla="*/ 325285 h 3252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920" h="325285">
                <a:moveTo>
                  <a:pt x="26460" y="0"/>
                </a:moveTo>
                <a:lnTo>
                  <a:pt x="26460" y="325285"/>
                </a:lnTo>
              </a:path>
            </a:pathLst>
          </a:custGeom>
          <a:ln w="50800">
            <a:solidFill>
              <a:srgbClr val="FFFEFE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662492" y="4662173"/>
            <a:ext cx="3470795" cy="1850796"/>
          </a:xfrm>
          <a:custGeom>
            <a:avLst/>
            <a:gdLst>
              <a:gd name="connsiteX0" fmla="*/ 25400 w 3470795"/>
              <a:gd name="connsiteY0" fmla="*/ 1825396 h 1850796"/>
              <a:gd name="connsiteX1" fmla="*/ 25400 w 3470795"/>
              <a:gd name="connsiteY1" fmla="*/ 25400 h 1850796"/>
              <a:gd name="connsiteX2" fmla="*/ 3445395 w 3470795"/>
              <a:gd name="connsiteY2" fmla="*/ 25400 h 185079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70795" h="1850796">
                <a:moveTo>
                  <a:pt x="25400" y="1825396"/>
                </a:moveTo>
                <a:lnTo>
                  <a:pt x="25400" y="25400"/>
                </a:lnTo>
                <a:lnTo>
                  <a:pt x="3445395" y="25400"/>
                </a:lnTo>
              </a:path>
            </a:pathLst>
          </a:custGeom>
          <a:ln w="50800">
            <a:solidFill>
              <a:srgbClr val="E0541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4081434" y="4114596"/>
            <a:ext cx="3470795" cy="2390800"/>
          </a:xfrm>
          <a:custGeom>
            <a:avLst/>
            <a:gdLst>
              <a:gd name="connsiteX0" fmla="*/ 25400 w 3470795"/>
              <a:gd name="connsiteY0" fmla="*/ 2365400 h 2390800"/>
              <a:gd name="connsiteX1" fmla="*/ 25400 w 3470795"/>
              <a:gd name="connsiteY1" fmla="*/ 25400 h 2390800"/>
              <a:gd name="connsiteX2" fmla="*/ 3445395 w 3470795"/>
              <a:gd name="connsiteY2" fmla="*/ 25400 h 23908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70795" h="2390800">
                <a:moveTo>
                  <a:pt x="25400" y="2365400"/>
                </a:moveTo>
                <a:lnTo>
                  <a:pt x="25400" y="25400"/>
                </a:lnTo>
                <a:lnTo>
                  <a:pt x="3445395" y="25400"/>
                </a:lnTo>
              </a:path>
            </a:pathLst>
          </a:custGeom>
          <a:ln w="50800">
            <a:solidFill>
              <a:srgbClr val="E0541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7500602" y="3573760"/>
            <a:ext cx="3472458" cy="2932468"/>
          </a:xfrm>
          <a:custGeom>
            <a:avLst/>
            <a:gdLst>
              <a:gd name="connsiteX0" fmla="*/ 26231 w 3472458"/>
              <a:gd name="connsiteY0" fmla="*/ 2906236 h 2932468"/>
              <a:gd name="connsiteX1" fmla="*/ 26231 w 3472458"/>
              <a:gd name="connsiteY1" fmla="*/ 26231 h 2932468"/>
              <a:gd name="connsiteX2" fmla="*/ 3446226 w 3472458"/>
              <a:gd name="connsiteY2" fmla="*/ 26231 h 293246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3472458" h="2932468">
                <a:moveTo>
                  <a:pt x="26231" y="2906236"/>
                </a:moveTo>
                <a:lnTo>
                  <a:pt x="26231" y="26231"/>
                </a:lnTo>
                <a:lnTo>
                  <a:pt x="3446226" y="26231"/>
                </a:lnTo>
              </a:path>
            </a:pathLst>
          </a:custGeom>
          <a:ln w="50800">
            <a:solidFill>
              <a:srgbClr val="E0541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2079708" y="4909647"/>
            <a:ext cx="636361" cy="636676"/>
          </a:xfrm>
          <a:custGeom>
            <a:avLst/>
            <a:gdLst>
              <a:gd name="connsiteX0" fmla="*/ 543159 w 636361"/>
              <a:gd name="connsiteY0" fmla="*/ 93249 h 636676"/>
              <a:gd name="connsiteX1" fmla="*/ 543159 w 636361"/>
              <a:gd name="connsiteY1" fmla="*/ 543426 h 636676"/>
              <a:gd name="connsiteX2" fmla="*/ 93211 w 636361"/>
              <a:gd name="connsiteY2" fmla="*/ 543426 h 636676"/>
              <a:gd name="connsiteX3" fmla="*/ 93211 w 636361"/>
              <a:gd name="connsiteY3" fmla="*/ 93249 h 636676"/>
              <a:gd name="connsiteX4" fmla="*/ 543159 w 636361"/>
              <a:gd name="connsiteY4" fmla="*/ 93249 h 6366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36361" h="636676">
                <a:moveTo>
                  <a:pt x="543159" y="93249"/>
                </a:moveTo>
                <a:cubicBezTo>
                  <a:pt x="667429" y="217557"/>
                  <a:pt x="667429" y="419118"/>
                  <a:pt x="543159" y="543426"/>
                </a:cubicBezTo>
                <a:cubicBezTo>
                  <a:pt x="418915" y="667759"/>
                  <a:pt x="217455" y="667759"/>
                  <a:pt x="93211" y="543426"/>
                </a:cubicBezTo>
                <a:cubicBezTo>
                  <a:pt x="-31070" y="419118"/>
                  <a:pt x="-31070" y="217557"/>
                  <a:pt x="93211" y="93249"/>
                </a:cubicBezTo>
                <a:cubicBezTo>
                  <a:pt x="217455" y="-31083"/>
                  <a:pt x="418915" y="-31083"/>
                  <a:pt x="543159" y="93249"/>
                </a:cubicBez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2230939" y="5074811"/>
            <a:ext cx="323862" cy="321507"/>
          </a:xfrm>
          <a:custGeom>
            <a:avLst/>
            <a:gdLst>
              <a:gd name="connsiteX0" fmla="*/ 31051 w 323862"/>
              <a:gd name="connsiteY0" fmla="*/ 28822 h 321507"/>
              <a:gd name="connsiteX1" fmla="*/ 31051 w 323862"/>
              <a:gd name="connsiteY1" fmla="*/ 173678 h 321507"/>
              <a:gd name="connsiteX2" fmla="*/ 134569 w 323862"/>
              <a:gd name="connsiteY2" fmla="*/ 200298 h 321507"/>
              <a:gd name="connsiteX3" fmla="*/ 167106 w 323862"/>
              <a:gd name="connsiteY3" fmla="*/ 232810 h 321507"/>
              <a:gd name="connsiteX4" fmla="*/ 211467 w 323862"/>
              <a:gd name="connsiteY4" fmla="*/ 223945 h 321507"/>
              <a:gd name="connsiteX5" fmla="*/ 211467 w 323862"/>
              <a:gd name="connsiteY5" fmla="*/ 265334 h 321507"/>
              <a:gd name="connsiteX6" fmla="*/ 223304 w 323862"/>
              <a:gd name="connsiteY6" fmla="*/ 277158 h 321507"/>
              <a:gd name="connsiteX7" fmla="*/ 261747 w 323862"/>
              <a:gd name="connsiteY7" fmla="*/ 277158 h 321507"/>
              <a:gd name="connsiteX8" fmla="*/ 261747 w 323862"/>
              <a:gd name="connsiteY8" fmla="*/ 321507 h 321507"/>
              <a:gd name="connsiteX9" fmla="*/ 323862 w 323862"/>
              <a:gd name="connsiteY9" fmla="*/ 321507 h 321507"/>
              <a:gd name="connsiteX10" fmla="*/ 323862 w 323862"/>
              <a:gd name="connsiteY10" fmla="*/ 259416 h 321507"/>
              <a:gd name="connsiteX11" fmla="*/ 199644 w 323862"/>
              <a:gd name="connsiteY11" fmla="*/ 135248 h 321507"/>
              <a:gd name="connsiteX12" fmla="*/ 175971 w 323862"/>
              <a:gd name="connsiteY12" fmla="*/ 28822 h 321507"/>
              <a:gd name="connsiteX13" fmla="*/ 31051 w 323862"/>
              <a:gd name="connsiteY13" fmla="*/ 28822 h 3215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323862" h="321507">
                <a:moveTo>
                  <a:pt x="31051" y="28822"/>
                </a:moveTo>
                <a:cubicBezTo>
                  <a:pt x="-10350" y="70211"/>
                  <a:pt x="-10350" y="135248"/>
                  <a:pt x="31051" y="173678"/>
                </a:cubicBezTo>
                <a:cubicBezTo>
                  <a:pt x="57670" y="203257"/>
                  <a:pt x="99085" y="212109"/>
                  <a:pt x="134569" y="200298"/>
                </a:cubicBezTo>
                <a:lnTo>
                  <a:pt x="167106" y="232810"/>
                </a:lnTo>
                <a:cubicBezTo>
                  <a:pt x="167106" y="232810"/>
                  <a:pt x="196684" y="209150"/>
                  <a:pt x="211467" y="223945"/>
                </a:cubicBezTo>
                <a:cubicBezTo>
                  <a:pt x="223304" y="235769"/>
                  <a:pt x="214414" y="253498"/>
                  <a:pt x="211467" y="265334"/>
                </a:cubicBezTo>
                <a:cubicBezTo>
                  <a:pt x="208508" y="271240"/>
                  <a:pt x="205549" y="283076"/>
                  <a:pt x="223304" y="277158"/>
                </a:cubicBezTo>
                <a:cubicBezTo>
                  <a:pt x="229209" y="274199"/>
                  <a:pt x="249910" y="262375"/>
                  <a:pt x="261747" y="277158"/>
                </a:cubicBezTo>
                <a:cubicBezTo>
                  <a:pt x="276542" y="291928"/>
                  <a:pt x="261747" y="321507"/>
                  <a:pt x="261747" y="321507"/>
                </a:cubicBezTo>
                <a:lnTo>
                  <a:pt x="323862" y="321507"/>
                </a:lnTo>
                <a:lnTo>
                  <a:pt x="323862" y="259416"/>
                </a:lnTo>
                <a:lnTo>
                  <a:pt x="199644" y="135248"/>
                </a:lnTo>
                <a:cubicBezTo>
                  <a:pt x="211467" y="99777"/>
                  <a:pt x="202602" y="58388"/>
                  <a:pt x="175971" y="28822"/>
                </a:cubicBezTo>
                <a:cubicBezTo>
                  <a:pt x="134569" y="-9607"/>
                  <a:pt x="69506" y="-9607"/>
                  <a:pt x="31051" y="28822"/>
                </a:cubicBezTo>
              </a:path>
            </a:pathLst>
          </a:custGeom>
          <a:solidFill>
            <a:srgbClr val="FFFEFE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2260149" y="5102157"/>
            <a:ext cx="117187" cy="119726"/>
          </a:xfrm>
          <a:custGeom>
            <a:avLst/>
            <a:gdLst>
              <a:gd name="connsiteX0" fmla="*/ 10723 w 117187"/>
              <a:gd name="connsiteY0" fmla="*/ 119726 h 119726"/>
              <a:gd name="connsiteX1" fmla="*/ 22547 w 117187"/>
              <a:gd name="connsiteY1" fmla="*/ 22177 h 119726"/>
              <a:gd name="connsiteX2" fmla="*/ 117187 w 117187"/>
              <a:gd name="connsiteY2" fmla="*/ 13312 h 119726"/>
              <a:gd name="connsiteX3" fmla="*/ 10723 w 117187"/>
              <a:gd name="connsiteY3" fmla="*/ 119726 h 11972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17187" h="119726">
                <a:moveTo>
                  <a:pt x="10723" y="119726"/>
                </a:moveTo>
                <a:cubicBezTo>
                  <a:pt x="-7018" y="90173"/>
                  <a:pt x="-4071" y="48783"/>
                  <a:pt x="22547" y="22177"/>
                </a:cubicBezTo>
                <a:cubicBezTo>
                  <a:pt x="46207" y="-4441"/>
                  <a:pt x="87609" y="-7388"/>
                  <a:pt x="117187" y="13312"/>
                </a:cubicBezTo>
                <a:lnTo>
                  <a:pt x="10723" y="119726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4940300" y="6223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项目优势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7874000" y="2705100"/>
            <a:ext cx="27051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25400" algn="l"/>
                <a:tab pos="1143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新鲜蔬菜,新鲜送达！可选产地，可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25400" algn="l"/>
                <a:tab pos="114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选品牌，无忧品质！新鲜蔬菜，超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25400" algn="l"/>
                <a:tab pos="114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值低价，环球寻味，让你满意！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4483100" y="3289300"/>
            <a:ext cx="26670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38100" algn="l"/>
                <a:tab pos="8890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菜地直供到餐桌，新鲜好美味，健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38100" algn="l"/>
                <a:tab pos="8890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康又营养。全球冷链直供，3小时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38100" algn="l"/>
                <a:tab pos="8890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直供到家。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4" name="TextBox 1"/>
          <p:cNvSpPr txBox="1"/>
          <p:nvPr/>
        </p:nvSpPr>
        <p:spPr>
          <a:xfrm>
            <a:off x="965200" y="3759200"/>
            <a:ext cx="28448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8001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吃的健康，活的乐趣，生活悠趣。认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800100" algn="l"/>
              </a:tabLst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证服务，新鲜直送。欢乐健康蔬之仙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600"/>
              </a:lnSpc>
              <a:tabLst>
                <a:tab pos="8001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生活瞬时开启。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54860" y="5546725"/>
            <a:ext cx="685800" cy="5664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优势</a:t>
            </a:r>
            <a:r>
              <a:rPr lang="zh-CN" altLang="en-US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一</a:t>
            </a:r>
            <a:endParaRPr lang="zh-CN" altLang="en-US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5473700" y="5102225"/>
            <a:ext cx="685800" cy="5664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优势</a:t>
            </a:r>
            <a:r>
              <a:rPr lang="zh-CN" altLang="en-US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二</a:t>
            </a:r>
            <a:endParaRPr lang="zh-CN" altLang="en-US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8905240" y="4535805"/>
            <a:ext cx="685800" cy="56642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优势</a:t>
            </a:r>
            <a:r>
              <a:rPr lang="zh-CN" altLang="en-US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三</a:t>
            </a:r>
            <a:endParaRPr lang="zh-CN" altLang="en-US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4705198" y="2468133"/>
            <a:ext cx="1003998" cy="1994776"/>
          </a:xfrm>
          <a:custGeom>
            <a:avLst/>
            <a:gdLst>
              <a:gd name="connsiteX0" fmla="*/ 996137 w 1003998"/>
              <a:gd name="connsiteY0" fmla="*/ 0 h 1994776"/>
              <a:gd name="connsiteX1" fmla="*/ 984046 w 1003998"/>
              <a:gd name="connsiteY1" fmla="*/ 76 h 1994776"/>
              <a:gd name="connsiteX2" fmla="*/ 971219 w 1003998"/>
              <a:gd name="connsiteY2" fmla="*/ 317 h 1994776"/>
              <a:gd name="connsiteX3" fmla="*/ 958443 w 1003998"/>
              <a:gd name="connsiteY3" fmla="*/ 723 h 1994776"/>
              <a:gd name="connsiteX4" fmla="*/ 945692 w 1003998"/>
              <a:gd name="connsiteY4" fmla="*/ 1295 h 1994776"/>
              <a:gd name="connsiteX5" fmla="*/ 932992 w 1003998"/>
              <a:gd name="connsiteY5" fmla="*/ 2019 h 1994776"/>
              <a:gd name="connsiteX6" fmla="*/ 920318 w 1003998"/>
              <a:gd name="connsiteY6" fmla="*/ 2895 h 1994776"/>
              <a:gd name="connsiteX7" fmla="*/ 907694 w 1003998"/>
              <a:gd name="connsiteY7" fmla="*/ 3936 h 1994776"/>
              <a:gd name="connsiteX8" fmla="*/ 895121 w 1003998"/>
              <a:gd name="connsiteY8" fmla="*/ 5143 h 1994776"/>
              <a:gd name="connsiteX9" fmla="*/ 882573 w 1003998"/>
              <a:gd name="connsiteY9" fmla="*/ 6489 h 1994776"/>
              <a:gd name="connsiteX10" fmla="*/ 870077 w 1003998"/>
              <a:gd name="connsiteY10" fmla="*/ 8001 h 1994776"/>
              <a:gd name="connsiteX11" fmla="*/ 857630 w 1003998"/>
              <a:gd name="connsiteY11" fmla="*/ 9664 h 1994776"/>
              <a:gd name="connsiteX12" fmla="*/ 845223 w 1003998"/>
              <a:gd name="connsiteY12" fmla="*/ 11480 h 1994776"/>
              <a:gd name="connsiteX13" fmla="*/ 832878 w 1003998"/>
              <a:gd name="connsiteY13" fmla="*/ 13449 h 1994776"/>
              <a:gd name="connsiteX14" fmla="*/ 820572 w 1003998"/>
              <a:gd name="connsiteY14" fmla="*/ 15570 h 1994776"/>
              <a:gd name="connsiteX15" fmla="*/ 808316 w 1003998"/>
              <a:gd name="connsiteY15" fmla="*/ 17843 h 1994776"/>
              <a:gd name="connsiteX16" fmla="*/ 796112 w 1003998"/>
              <a:gd name="connsiteY16" fmla="*/ 20256 h 1994776"/>
              <a:gd name="connsiteX17" fmla="*/ 783971 w 1003998"/>
              <a:gd name="connsiteY17" fmla="*/ 22821 h 1994776"/>
              <a:gd name="connsiteX18" fmla="*/ 771499 w 1003998"/>
              <a:gd name="connsiteY18" fmla="*/ 25615 h 1994776"/>
              <a:gd name="connsiteX19" fmla="*/ 747839 w 1003998"/>
              <a:gd name="connsiteY19" fmla="*/ 31394 h 1994776"/>
              <a:gd name="connsiteX20" fmla="*/ 724052 w 1003998"/>
              <a:gd name="connsiteY20" fmla="*/ 37833 h 1994776"/>
              <a:gd name="connsiteX21" fmla="*/ 700494 w 1003998"/>
              <a:gd name="connsiteY21" fmla="*/ 44843 h 1994776"/>
              <a:gd name="connsiteX22" fmla="*/ 677189 w 1003998"/>
              <a:gd name="connsiteY22" fmla="*/ 52425 h 1994776"/>
              <a:gd name="connsiteX23" fmla="*/ 654126 w 1003998"/>
              <a:gd name="connsiteY23" fmla="*/ 60540 h 1994776"/>
              <a:gd name="connsiteX24" fmla="*/ 631342 w 1003998"/>
              <a:gd name="connsiteY24" fmla="*/ 69214 h 1994776"/>
              <a:gd name="connsiteX25" fmla="*/ 608825 w 1003998"/>
              <a:gd name="connsiteY25" fmla="*/ 78422 h 1994776"/>
              <a:gd name="connsiteX26" fmla="*/ 586587 w 1003998"/>
              <a:gd name="connsiteY26" fmla="*/ 88150 h 1994776"/>
              <a:gd name="connsiteX27" fmla="*/ 564629 w 1003998"/>
              <a:gd name="connsiteY27" fmla="*/ 98399 h 1994776"/>
              <a:gd name="connsiteX28" fmla="*/ 542975 w 1003998"/>
              <a:gd name="connsiteY28" fmla="*/ 109169 h 1994776"/>
              <a:gd name="connsiteX29" fmla="*/ 521627 w 1003998"/>
              <a:gd name="connsiteY29" fmla="*/ 120434 h 1994776"/>
              <a:gd name="connsiteX30" fmla="*/ 500595 w 1003998"/>
              <a:gd name="connsiteY30" fmla="*/ 132207 h 1994776"/>
              <a:gd name="connsiteX31" fmla="*/ 479882 w 1003998"/>
              <a:gd name="connsiteY31" fmla="*/ 144462 h 1994776"/>
              <a:gd name="connsiteX32" fmla="*/ 459485 w 1003998"/>
              <a:gd name="connsiteY32" fmla="*/ 157187 h 1994776"/>
              <a:gd name="connsiteX33" fmla="*/ 439432 w 1003998"/>
              <a:gd name="connsiteY33" fmla="*/ 170395 h 1994776"/>
              <a:gd name="connsiteX34" fmla="*/ 419722 w 1003998"/>
              <a:gd name="connsiteY34" fmla="*/ 184073 h 1994776"/>
              <a:gd name="connsiteX35" fmla="*/ 400367 w 1003998"/>
              <a:gd name="connsiteY35" fmla="*/ 198196 h 1994776"/>
              <a:gd name="connsiteX36" fmla="*/ 381355 w 1003998"/>
              <a:gd name="connsiteY36" fmla="*/ 212775 h 1994776"/>
              <a:gd name="connsiteX37" fmla="*/ 362724 w 1003998"/>
              <a:gd name="connsiteY37" fmla="*/ 227787 h 1994776"/>
              <a:gd name="connsiteX38" fmla="*/ 344462 w 1003998"/>
              <a:gd name="connsiteY38" fmla="*/ 243243 h 1994776"/>
              <a:gd name="connsiteX39" fmla="*/ 326580 w 1003998"/>
              <a:gd name="connsiteY39" fmla="*/ 259118 h 1994776"/>
              <a:gd name="connsiteX40" fmla="*/ 309079 w 1003998"/>
              <a:gd name="connsiteY40" fmla="*/ 275412 h 1994776"/>
              <a:gd name="connsiteX41" fmla="*/ 291985 w 1003998"/>
              <a:gd name="connsiteY41" fmla="*/ 292125 h 1994776"/>
              <a:gd name="connsiteX42" fmla="*/ 275285 w 1003998"/>
              <a:gd name="connsiteY42" fmla="*/ 309232 h 1994776"/>
              <a:gd name="connsiteX43" fmla="*/ 258991 w 1003998"/>
              <a:gd name="connsiteY43" fmla="*/ 326732 h 1994776"/>
              <a:gd name="connsiteX44" fmla="*/ 243128 w 1003998"/>
              <a:gd name="connsiteY44" fmla="*/ 344627 h 1994776"/>
              <a:gd name="connsiteX45" fmla="*/ 227685 w 1003998"/>
              <a:gd name="connsiteY45" fmla="*/ 362902 h 1994776"/>
              <a:gd name="connsiteX46" fmla="*/ 212674 w 1003998"/>
              <a:gd name="connsiteY46" fmla="*/ 381546 h 1994776"/>
              <a:gd name="connsiteX47" fmla="*/ 198107 w 1003998"/>
              <a:gd name="connsiteY47" fmla="*/ 400557 h 1994776"/>
              <a:gd name="connsiteX48" fmla="*/ 183984 w 1003998"/>
              <a:gd name="connsiteY48" fmla="*/ 419925 h 1994776"/>
              <a:gd name="connsiteX49" fmla="*/ 170319 w 1003998"/>
              <a:gd name="connsiteY49" fmla="*/ 439648 h 1994776"/>
              <a:gd name="connsiteX50" fmla="*/ 157124 w 1003998"/>
              <a:gd name="connsiteY50" fmla="*/ 459714 h 1994776"/>
              <a:gd name="connsiteX51" fmla="*/ 144386 w 1003998"/>
              <a:gd name="connsiteY51" fmla="*/ 480110 h 1994776"/>
              <a:gd name="connsiteX52" fmla="*/ 132143 w 1003998"/>
              <a:gd name="connsiteY52" fmla="*/ 500837 h 1994776"/>
              <a:gd name="connsiteX53" fmla="*/ 120383 w 1003998"/>
              <a:gd name="connsiteY53" fmla="*/ 521881 h 1994776"/>
              <a:gd name="connsiteX54" fmla="*/ 109118 w 1003998"/>
              <a:gd name="connsiteY54" fmla="*/ 543242 h 1994776"/>
              <a:gd name="connsiteX55" fmla="*/ 98361 w 1003998"/>
              <a:gd name="connsiteY55" fmla="*/ 564908 h 1994776"/>
              <a:gd name="connsiteX56" fmla="*/ 88112 w 1003998"/>
              <a:gd name="connsiteY56" fmla="*/ 586866 h 1994776"/>
              <a:gd name="connsiteX57" fmla="*/ 78384 w 1003998"/>
              <a:gd name="connsiteY57" fmla="*/ 609117 h 1994776"/>
              <a:gd name="connsiteX58" fmla="*/ 69176 w 1003998"/>
              <a:gd name="connsiteY58" fmla="*/ 631647 h 1994776"/>
              <a:gd name="connsiteX59" fmla="*/ 60515 w 1003998"/>
              <a:gd name="connsiteY59" fmla="*/ 654443 h 1994776"/>
              <a:gd name="connsiteX60" fmla="*/ 52400 w 1003998"/>
              <a:gd name="connsiteY60" fmla="*/ 677519 h 1994776"/>
              <a:gd name="connsiteX61" fmla="*/ 44830 w 1003998"/>
              <a:gd name="connsiteY61" fmla="*/ 700836 h 1994776"/>
              <a:gd name="connsiteX62" fmla="*/ 37820 w 1003998"/>
              <a:gd name="connsiteY62" fmla="*/ 724407 h 1994776"/>
              <a:gd name="connsiteX63" fmla="*/ 31381 w 1003998"/>
              <a:gd name="connsiteY63" fmla="*/ 748207 h 1994776"/>
              <a:gd name="connsiteX64" fmla="*/ 25615 w 1003998"/>
              <a:gd name="connsiteY64" fmla="*/ 771880 h 1994776"/>
              <a:gd name="connsiteX65" fmla="*/ 22821 w 1003998"/>
              <a:gd name="connsiteY65" fmla="*/ 784351 h 1994776"/>
              <a:gd name="connsiteX66" fmla="*/ 20256 w 1003998"/>
              <a:gd name="connsiteY66" fmla="*/ 796505 h 1994776"/>
              <a:gd name="connsiteX67" fmla="*/ 17830 w 1003998"/>
              <a:gd name="connsiteY67" fmla="*/ 808710 h 1994776"/>
              <a:gd name="connsiteX68" fmla="*/ 15570 w 1003998"/>
              <a:gd name="connsiteY68" fmla="*/ 820965 h 1994776"/>
              <a:gd name="connsiteX69" fmla="*/ 13449 w 1003998"/>
              <a:gd name="connsiteY69" fmla="*/ 833284 h 1994776"/>
              <a:gd name="connsiteX70" fmla="*/ 11480 w 1003998"/>
              <a:gd name="connsiteY70" fmla="*/ 845641 h 1994776"/>
              <a:gd name="connsiteX71" fmla="*/ 9664 w 1003998"/>
              <a:gd name="connsiteY71" fmla="*/ 858050 h 1994776"/>
              <a:gd name="connsiteX72" fmla="*/ 8001 w 1003998"/>
              <a:gd name="connsiteY72" fmla="*/ 870508 h 1994776"/>
              <a:gd name="connsiteX73" fmla="*/ 6489 w 1003998"/>
              <a:gd name="connsiteY73" fmla="*/ 883005 h 1994776"/>
              <a:gd name="connsiteX74" fmla="*/ 5143 w 1003998"/>
              <a:gd name="connsiteY74" fmla="*/ 895553 h 1994776"/>
              <a:gd name="connsiteX75" fmla="*/ 3936 w 1003998"/>
              <a:gd name="connsiteY75" fmla="*/ 908138 h 1994776"/>
              <a:gd name="connsiteX76" fmla="*/ 2895 w 1003998"/>
              <a:gd name="connsiteY76" fmla="*/ 920775 h 1994776"/>
              <a:gd name="connsiteX77" fmla="*/ 2019 w 1003998"/>
              <a:gd name="connsiteY77" fmla="*/ 933449 h 1994776"/>
              <a:gd name="connsiteX78" fmla="*/ 1295 w 1003998"/>
              <a:gd name="connsiteY78" fmla="*/ 946162 h 1994776"/>
              <a:gd name="connsiteX79" fmla="*/ 723 w 1003998"/>
              <a:gd name="connsiteY79" fmla="*/ 958913 h 1994776"/>
              <a:gd name="connsiteX80" fmla="*/ 330 w 1003998"/>
              <a:gd name="connsiteY80" fmla="*/ 971702 h 1994776"/>
              <a:gd name="connsiteX81" fmla="*/ 76 w 1003998"/>
              <a:gd name="connsiteY81" fmla="*/ 984529 h 1994776"/>
              <a:gd name="connsiteX82" fmla="*/ 0 w 1003998"/>
              <a:gd name="connsiteY82" fmla="*/ 997381 h 1994776"/>
              <a:gd name="connsiteX83" fmla="*/ 76 w 1003998"/>
              <a:gd name="connsiteY83" fmla="*/ 1010247 h 1994776"/>
              <a:gd name="connsiteX84" fmla="*/ 330 w 1003998"/>
              <a:gd name="connsiteY84" fmla="*/ 1023073 h 1994776"/>
              <a:gd name="connsiteX85" fmla="*/ 723 w 1003998"/>
              <a:gd name="connsiteY85" fmla="*/ 1035862 h 1994776"/>
              <a:gd name="connsiteX86" fmla="*/ 1295 w 1003998"/>
              <a:gd name="connsiteY86" fmla="*/ 1048613 h 1994776"/>
              <a:gd name="connsiteX87" fmla="*/ 2019 w 1003998"/>
              <a:gd name="connsiteY87" fmla="*/ 1061326 h 1994776"/>
              <a:gd name="connsiteX88" fmla="*/ 2895 w 1003998"/>
              <a:gd name="connsiteY88" fmla="*/ 1073988 h 1994776"/>
              <a:gd name="connsiteX89" fmla="*/ 3936 w 1003998"/>
              <a:gd name="connsiteY89" fmla="*/ 1086624 h 1994776"/>
              <a:gd name="connsiteX90" fmla="*/ 5143 w 1003998"/>
              <a:gd name="connsiteY90" fmla="*/ 1099210 h 1994776"/>
              <a:gd name="connsiteX91" fmla="*/ 6489 w 1003998"/>
              <a:gd name="connsiteY91" fmla="*/ 1111757 h 1994776"/>
              <a:gd name="connsiteX92" fmla="*/ 8001 w 1003998"/>
              <a:gd name="connsiteY92" fmla="*/ 1124267 h 1994776"/>
              <a:gd name="connsiteX93" fmla="*/ 9664 w 1003998"/>
              <a:gd name="connsiteY93" fmla="*/ 1136713 h 1994776"/>
              <a:gd name="connsiteX94" fmla="*/ 11480 w 1003998"/>
              <a:gd name="connsiteY94" fmla="*/ 1149121 h 1994776"/>
              <a:gd name="connsiteX95" fmla="*/ 13449 w 1003998"/>
              <a:gd name="connsiteY95" fmla="*/ 1161491 h 1994776"/>
              <a:gd name="connsiteX96" fmla="*/ 15570 w 1003998"/>
              <a:gd name="connsiteY96" fmla="*/ 1173797 h 1994776"/>
              <a:gd name="connsiteX97" fmla="*/ 17830 w 1003998"/>
              <a:gd name="connsiteY97" fmla="*/ 1186052 h 1994776"/>
              <a:gd name="connsiteX98" fmla="*/ 20256 w 1003998"/>
              <a:gd name="connsiteY98" fmla="*/ 1198270 h 1994776"/>
              <a:gd name="connsiteX99" fmla="*/ 22821 w 1003998"/>
              <a:gd name="connsiteY99" fmla="*/ 1210424 h 1994776"/>
              <a:gd name="connsiteX100" fmla="*/ 25615 w 1003998"/>
              <a:gd name="connsiteY100" fmla="*/ 1222882 h 1994776"/>
              <a:gd name="connsiteX101" fmla="*/ 31381 w 1003998"/>
              <a:gd name="connsiteY101" fmla="*/ 1246555 h 1994776"/>
              <a:gd name="connsiteX102" fmla="*/ 37820 w 1003998"/>
              <a:gd name="connsiteY102" fmla="*/ 1270368 h 1994776"/>
              <a:gd name="connsiteX103" fmla="*/ 44830 w 1003998"/>
              <a:gd name="connsiteY103" fmla="*/ 1293926 h 1994776"/>
              <a:gd name="connsiteX104" fmla="*/ 52400 w 1003998"/>
              <a:gd name="connsiteY104" fmla="*/ 1317256 h 1994776"/>
              <a:gd name="connsiteX105" fmla="*/ 60515 w 1003998"/>
              <a:gd name="connsiteY105" fmla="*/ 1340319 h 1994776"/>
              <a:gd name="connsiteX106" fmla="*/ 69176 w 1003998"/>
              <a:gd name="connsiteY106" fmla="*/ 1363116 h 1994776"/>
              <a:gd name="connsiteX107" fmla="*/ 78384 w 1003998"/>
              <a:gd name="connsiteY107" fmla="*/ 1385646 h 1994776"/>
              <a:gd name="connsiteX108" fmla="*/ 88112 w 1003998"/>
              <a:gd name="connsiteY108" fmla="*/ 1407896 h 1994776"/>
              <a:gd name="connsiteX109" fmla="*/ 98361 w 1003998"/>
              <a:gd name="connsiteY109" fmla="*/ 1429854 h 1994776"/>
              <a:gd name="connsiteX110" fmla="*/ 109118 w 1003998"/>
              <a:gd name="connsiteY110" fmla="*/ 1451520 h 1994776"/>
              <a:gd name="connsiteX111" fmla="*/ 120383 w 1003998"/>
              <a:gd name="connsiteY111" fmla="*/ 1472882 h 1994776"/>
              <a:gd name="connsiteX112" fmla="*/ 132143 w 1003998"/>
              <a:gd name="connsiteY112" fmla="*/ 1493926 h 1994776"/>
              <a:gd name="connsiteX113" fmla="*/ 144386 w 1003998"/>
              <a:gd name="connsiteY113" fmla="*/ 1514652 h 1994776"/>
              <a:gd name="connsiteX114" fmla="*/ 157124 w 1003998"/>
              <a:gd name="connsiteY114" fmla="*/ 1535061 h 1994776"/>
              <a:gd name="connsiteX115" fmla="*/ 170319 w 1003998"/>
              <a:gd name="connsiteY115" fmla="*/ 1555114 h 1994776"/>
              <a:gd name="connsiteX116" fmla="*/ 183984 w 1003998"/>
              <a:gd name="connsiteY116" fmla="*/ 1574838 h 1994776"/>
              <a:gd name="connsiteX117" fmla="*/ 198107 w 1003998"/>
              <a:gd name="connsiteY117" fmla="*/ 1594205 h 1994776"/>
              <a:gd name="connsiteX118" fmla="*/ 212674 w 1003998"/>
              <a:gd name="connsiteY118" fmla="*/ 1613217 h 1994776"/>
              <a:gd name="connsiteX119" fmla="*/ 227685 w 1003998"/>
              <a:gd name="connsiteY119" fmla="*/ 1631873 h 1994776"/>
              <a:gd name="connsiteX120" fmla="*/ 243128 w 1003998"/>
              <a:gd name="connsiteY120" fmla="*/ 1650149 h 1994776"/>
              <a:gd name="connsiteX121" fmla="*/ 258991 w 1003998"/>
              <a:gd name="connsiteY121" fmla="*/ 1668030 h 1994776"/>
              <a:gd name="connsiteX122" fmla="*/ 275285 w 1003998"/>
              <a:gd name="connsiteY122" fmla="*/ 1685543 h 1994776"/>
              <a:gd name="connsiteX123" fmla="*/ 291985 w 1003998"/>
              <a:gd name="connsiteY123" fmla="*/ 1702650 h 1994776"/>
              <a:gd name="connsiteX124" fmla="*/ 309079 w 1003998"/>
              <a:gd name="connsiteY124" fmla="*/ 1719351 h 1994776"/>
              <a:gd name="connsiteX125" fmla="*/ 326580 w 1003998"/>
              <a:gd name="connsiteY125" fmla="*/ 1735645 h 1994776"/>
              <a:gd name="connsiteX126" fmla="*/ 344462 w 1003998"/>
              <a:gd name="connsiteY126" fmla="*/ 1751520 h 1994776"/>
              <a:gd name="connsiteX127" fmla="*/ 362724 w 1003998"/>
              <a:gd name="connsiteY127" fmla="*/ 1766976 h 1994776"/>
              <a:gd name="connsiteX128" fmla="*/ 381355 w 1003998"/>
              <a:gd name="connsiteY128" fmla="*/ 1782000 h 1994776"/>
              <a:gd name="connsiteX129" fmla="*/ 400367 w 1003998"/>
              <a:gd name="connsiteY129" fmla="*/ 1796567 h 1994776"/>
              <a:gd name="connsiteX130" fmla="*/ 419722 w 1003998"/>
              <a:gd name="connsiteY130" fmla="*/ 1810702 h 1994776"/>
              <a:gd name="connsiteX131" fmla="*/ 439432 w 1003998"/>
              <a:gd name="connsiteY131" fmla="*/ 1824367 h 1994776"/>
              <a:gd name="connsiteX132" fmla="*/ 459485 w 1003998"/>
              <a:gd name="connsiteY132" fmla="*/ 1837575 h 1994776"/>
              <a:gd name="connsiteX133" fmla="*/ 479882 w 1003998"/>
              <a:gd name="connsiteY133" fmla="*/ 1850313 h 1994776"/>
              <a:gd name="connsiteX134" fmla="*/ 500595 w 1003998"/>
              <a:gd name="connsiteY134" fmla="*/ 1862569 h 1994776"/>
              <a:gd name="connsiteX135" fmla="*/ 521627 w 1003998"/>
              <a:gd name="connsiteY135" fmla="*/ 1874329 h 1994776"/>
              <a:gd name="connsiteX136" fmla="*/ 542975 w 1003998"/>
              <a:gd name="connsiteY136" fmla="*/ 1885594 h 1994776"/>
              <a:gd name="connsiteX137" fmla="*/ 564629 w 1003998"/>
              <a:gd name="connsiteY137" fmla="*/ 1896363 h 1994776"/>
              <a:gd name="connsiteX138" fmla="*/ 586587 w 1003998"/>
              <a:gd name="connsiteY138" fmla="*/ 1906612 h 1994776"/>
              <a:gd name="connsiteX139" fmla="*/ 608825 w 1003998"/>
              <a:gd name="connsiteY139" fmla="*/ 1916353 h 1994776"/>
              <a:gd name="connsiteX140" fmla="*/ 631342 w 1003998"/>
              <a:gd name="connsiteY140" fmla="*/ 1925561 h 1994776"/>
              <a:gd name="connsiteX141" fmla="*/ 654126 w 1003998"/>
              <a:gd name="connsiteY141" fmla="*/ 1934222 h 1994776"/>
              <a:gd name="connsiteX142" fmla="*/ 677189 w 1003998"/>
              <a:gd name="connsiteY142" fmla="*/ 1942350 h 1994776"/>
              <a:gd name="connsiteX143" fmla="*/ 700494 w 1003998"/>
              <a:gd name="connsiteY143" fmla="*/ 1949919 h 1994776"/>
              <a:gd name="connsiteX144" fmla="*/ 724052 w 1003998"/>
              <a:gd name="connsiteY144" fmla="*/ 1956930 h 1994776"/>
              <a:gd name="connsiteX145" fmla="*/ 747839 w 1003998"/>
              <a:gd name="connsiteY145" fmla="*/ 1963369 h 1994776"/>
              <a:gd name="connsiteX146" fmla="*/ 771499 w 1003998"/>
              <a:gd name="connsiteY146" fmla="*/ 1969147 h 1994776"/>
              <a:gd name="connsiteX147" fmla="*/ 783971 w 1003998"/>
              <a:gd name="connsiteY147" fmla="*/ 1971941 h 1994776"/>
              <a:gd name="connsiteX148" fmla="*/ 796112 w 1003998"/>
              <a:gd name="connsiteY148" fmla="*/ 1974507 h 1994776"/>
              <a:gd name="connsiteX149" fmla="*/ 808316 w 1003998"/>
              <a:gd name="connsiteY149" fmla="*/ 1976932 h 1994776"/>
              <a:gd name="connsiteX150" fmla="*/ 820572 w 1003998"/>
              <a:gd name="connsiteY150" fmla="*/ 1979193 h 1994776"/>
              <a:gd name="connsiteX151" fmla="*/ 832878 w 1003998"/>
              <a:gd name="connsiteY151" fmla="*/ 1981314 h 1994776"/>
              <a:gd name="connsiteX152" fmla="*/ 845223 w 1003998"/>
              <a:gd name="connsiteY152" fmla="*/ 1983282 h 1994776"/>
              <a:gd name="connsiteX153" fmla="*/ 857630 w 1003998"/>
              <a:gd name="connsiteY153" fmla="*/ 1985098 h 1994776"/>
              <a:gd name="connsiteX154" fmla="*/ 870077 w 1003998"/>
              <a:gd name="connsiteY154" fmla="*/ 1986762 h 1994776"/>
              <a:gd name="connsiteX155" fmla="*/ 882573 w 1003998"/>
              <a:gd name="connsiteY155" fmla="*/ 1988273 h 1994776"/>
              <a:gd name="connsiteX156" fmla="*/ 895121 w 1003998"/>
              <a:gd name="connsiteY156" fmla="*/ 1989632 h 1994776"/>
              <a:gd name="connsiteX157" fmla="*/ 907694 w 1003998"/>
              <a:gd name="connsiteY157" fmla="*/ 1990826 h 1994776"/>
              <a:gd name="connsiteX158" fmla="*/ 920318 w 1003998"/>
              <a:gd name="connsiteY158" fmla="*/ 1991868 h 1994776"/>
              <a:gd name="connsiteX159" fmla="*/ 932992 w 1003998"/>
              <a:gd name="connsiteY159" fmla="*/ 1992756 h 1994776"/>
              <a:gd name="connsiteX160" fmla="*/ 945692 w 1003998"/>
              <a:gd name="connsiteY160" fmla="*/ 1993480 h 1994776"/>
              <a:gd name="connsiteX161" fmla="*/ 958443 w 1003998"/>
              <a:gd name="connsiteY161" fmla="*/ 1994039 h 1994776"/>
              <a:gd name="connsiteX162" fmla="*/ 971219 w 1003998"/>
              <a:gd name="connsiteY162" fmla="*/ 1994445 h 1994776"/>
              <a:gd name="connsiteX163" fmla="*/ 984046 w 1003998"/>
              <a:gd name="connsiteY163" fmla="*/ 1994687 h 1994776"/>
              <a:gd name="connsiteX164" fmla="*/ 996734 w 1003998"/>
              <a:gd name="connsiteY164" fmla="*/ 1994776 h 1994776"/>
              <a:gd name="connsiteX165" fmla="*/ 1003998 w 1003998"/>
              <a:gd name="connsiteY165" fmla="*/ 1994750 h 1994776"/>
              <a:gd name="connsiteX166" fmla="*/ 1003096 w 1003998"/>
              <a:gd name="connsiteY166" fmla="*/ 1754631 h 1994776"/>
              <a:gd name="connsiteX167" fmla="*/ 996454 w 1003998"/>
              <a:gd name="connsiteY167" fmla="*/ 1754657 h 1994776"/>
              <a:gd name="connsiteX168" fmla="*/ 997661 w 1003998"/>
              <a:gd name="connsiteY168" fmla="*/ 1754657 h 1994776"/>
              <a:gd name="connsiteX169" fmla="*/ 986320 w 1003998"/>
              <a:gd name="connsiteY169" fmla="*/ 1754581 h 1994776"/>
              <a:gd name="connsiteX170" fmla="*/ 987843 w 1003998"/>
              <a:gd name="connsiteY170" fmla="*/ 1754606 h 1994776"/>
              <a:gd name="connsiteX171" fmla="*/ 976541 w 1003998"/>
              <a:gd name="connsiteY171" fmla="*/ 1754390 h 1994776"/>
              <a:gd name="connsiteX172" fmla="*/ 978065 w 1003998"/>
              <a:gd name="connsiteY172" fmla="*/ 1754428 h 1994776"/>
              <a:gd name="connsiteX173" fmla="*/ 966800 w 1003998"/>
              <a:gd name="connsiteY173" fmla="*/ 1754073 h 1994776"/>
              <a:gd name="connsiteX174" fmla="*/ 968311 w 1003998"/>
              <a:gd name="connsiteY174" fmla="*/ 1754124 h 1994776"/>
              <a:gd name="connsiteX175" fmla="*/ 957084 w 1003998"/>
              <a:gd name="connsiteY175" fmla="*/ 1753628 h 1994776"/>
              <a:gd name="connsiteX176" fmla="*/ 958608 w 1003998"/>
              <a:gd name="connsiteY176" fmla="*/ 1753704 h 1994776"/>
              <a:gd name="connsiteX177" fmla="*/ 947420 w 1003998"/>
              <a:gd name="connsiteY177" fmla="*/ 1753069 h 1994776"/>
              <a:gd name="connsiteX178" fmla="*/ 948931 w 1003998"/>
              <a:gd name="connsiteY178" fmla="*/ 1753158 h 1994776"/>
              <a:gd name="connsiteX179" fmla="*/ 937780 w 1003998"/>
              <a:gd name="connsiteY179" fmla="*/ 1752383 h 1994776"/>
              <a:gd name="connsiteX180" fmla="*/ 939291 w 1003998"/>
              <a:gd name="connsiteY180" fmla="*/ 1752498 h 1994776"/>
              <a:gd name="connsiteX181" fmla="*/ 928179 w 1003998"/>
              <a:gd name="connsiteY181" fmla="*/ 1751583 h 1994776"/>
              <a:gd name="connsiteX182" fmla="*/ 929678 w 1003998"/>
              <a:gd name="connsiteY182" fmla="*/ 1751723 h 1994776"/>
              <a:gd name="connsiteX183" fmla="*/ 918603 w 1003998"/>
              <a:gd name="connsiteY183" fmla="*/ 1750656 h 1994776"/>
              <a:gd name="connsiteX184" fmla="*/ 920115 w 1003998"/>
              <a:gd name="connsiteY184" fmla="*/ 1750822 h 1994776"/>
              <a:gd name="connsiteX185" fmla="*/ 909078 w 1003998"/>
              <a:gd name="connsiteY185" fmla="*/ 1749628 h 1994776"/>
              <a:gd name="connsiteX186" fmla="*/ 910590 w 1003998"/>
              <a:gd name="connsiteY186" fmla="*/ 1749793 h 1994776"/>
              <a:gd name="connsiteX187" fmla="*/ 899591 w 1003998"/>
              <a:gd name="connsiteY187" fmla="*/ 1748472 h 1994776"/>
              <a:gd name="connsiteX188" fmla="*/ 901090 w 1003998"/>
              <a:gd name="connsiteY188" fmla="*/ 1748662 h 1994776"/>
              <a:gd name="connsiteX189" fmla="*/ 890142 w 1003998"/>
              <a:gd name="connsiteY189" fmla="*/ 1747202 h 1994776"/>
              <a:gd name="connsiteX190" fmla="*/ 891641 w 1003998"/>
              <a:gd name="connsiteY190" fmla="*/ 1747405 h 1994776"/>
              <a:gd name="connsiteX191" fmla="*/ 880732 w 1003998"/>
              <a:gd name="connsiteY191" fmla="*/ 1745805 h 1994776"/>
              <a:gd name="connsiteX192" fmla="*/ 882231 w 1003998"/>
              <a:gd name="connsiteY192" fmla="*/ 1746033 h 1994776"/>
              <a:gd name="connsiteX193" fmla="*/ 871359 w 1003998"/>
              <a:gd name="connsiteY193" fmla="*/ 1744306 h 1994776"/>
              <a:gd name="connsiteX194" fmla="*/ 872845 w 1003998"/>
              <a:gd name="connsiteY194" fmla="*/ 1744548 h 1994776"/>
              <a:gd name="connsiteX195" fmla="*/ 862025 w 1003998"/>
              <a:gd name="connsiteY195" fmla="*/ 1742693 h 1994776"/>
              <a:gd name="connsiteX196" fmla="*/ 863511 w 1003998"/>
              <a:gd name="connsiteY196" fmla="*/ 1742960 h 1994776"/>
              <a:gd name="connsiteX197" fmla="*/ 852741 w 1003998"/>
              <a:gd name="connsiteY197" fmla="*/ 1740954 h 1994776"/>
              <a:gd name="connsiteX198" fmla="*/ 854214 w 1003998"/>
              <a:gd name="connsiteY198" fmla="*/ 1741246 h 1994776"/>
              <a:gd name="connsiteX199" fmla="*/ 843495 w 1003998"/>
              <a:gd name="connsiteY199" fmla="*/ 1739112 h 1994776"/>
              <a:gd name="connsiteX200" fmla="*/ 844968 w 1003998"/>
              <a:gd name="connsiteY200" fmla="*/ 1739417 h 1994776"/>
              <a:gd name="connsiteX201" fmla="*/ 834288 w 1003998"/>
              <a:gd name="connsiteY201" fmla="*/ 1737156 h 1994776"/>
              <a:gd name="connsiteX202" fmla="*/ 835748 w 1003998"/>
              <a:gd name="connsiteY202" fmla="*/ 1737487 h 1994776"/>
              <a:gd name="connsiteX203" fmla="*/ 825119 w 1003998"/>
              <a:gd name="connsiteY203" fmla="*/ 1735099 h 1994776"/>
              <a:gd name="connsiteX204" fmla="*/ 827303 w 1003998"/>
              <a:gd name="connsiteY204" fmla="*/ 1735607 h 1994776"/>
              <a:gd name="connsiteX205" fmla="*/ 806196 w 1003998"/>
              <a:gd name="connsiteY205" fmla="*/ 1730451 h 1994776"/>
              <a:gd name="connsiteX206" fmla="*/ 809091 w 1003998"/>
              <a:gd name="connsiteY206" fmla="*/ 1731200 h 1994776"/>
              <a:gd name="connsiteX207" fmla="*/ 788174 w 1003998"/>
              <a:gd name="connsiteY207" fmla="*/ 1725536 h 1994776"/>
              <a:gd name="connsiteX208" fmla="*/ 791044 w 1003998"/>
              <a:gd name="connsiteY208" fmla="*/ 1726349 h 1994776"/>
              <a:gd name="connsiteX209" fmla="*/ 770344 w 1003998"/>
              <a:gd name="connsiteY209" fmla="*/ 1720189 h 1994776"/>
              <a:gd name="connsiteX210" fmla="*/ 773188 w 1003998"/>
              <a:gd name="connsiteY210" fmla="*/ 1721078 h 1994776"/>
              <a:gd name="connsiteX211" fmla="*/ 752703 w 1003998"/>
              <a:gd name="connsiteY211" fmla="*/ 1714423 h 1994776"/>
              <a:gd name="connsiteX212" fmla="*/ 755510 w 1003998"/>
              <a:gd name="connsiteY212" fmla="*/ 1715376 h 1994776"/>
              <a:gd name="connsiteX213" fmla="*/ 735253 w 1003998"/>
              <a:gd name="connsiteY213" fmla="*/ 1708238 h 1994776"/>
              <a:gd name="connsiteX214" fmla="*/ 738035 w 1003998"/>
              <a:gd name="connsiteY214" fmla="*/ 1709254 h 1994776"/>
              <a:gd name="connsiteX215" fmla="*/ 718007 w 1003998"/>
              <a:gd name="connsiteY215" fmla="*/ 1701634 h 1994776"/>
              <a:gd name="connsiteX216" fmla="*/ 720750 w 1003998"/>
              <a:gd name="connsiteY216" fmla="*/ 1702714 h 1994776"/>
              <a:gd name="connsiteX217" fmla="*/ 700951 w 1003998"/>
              <a:gd name="connsiteY217" fmla="*/ 1694624 h 1994776"/>
              <a:gd name="connsiteX218" fmla="*/ 703669 w 1003998"/>
              <a:gd name="connsiteY218" fmla="*/ 1695767 h 1994776"/>
              <a:gd name="connsiteX219" fmla="*/ 684123 w 1003998"/>
              <a:gd name="connsiteY219" fmla="*/ 1687220 h 1994776"/>
              <a:gd name="connsiteX220" fmla="*/ 686790 w 1003998"/>
              <a:gd name="connsiteY220" fmla="*/ 1688426 h 1994776"/>
              <a:gd name="connsiteX221" fmla="*/ 667499 w 1003998"/>
              <a:gd name="connsiteY221" fmla="*/ 1679409 h 1994776"/>
              <a:gd name="connsiteX222" fmla="*/ 670128 w 1003998"/>
              <a:gd name="connsiteY222" fmla="*/ 1680679 h 1994776"/>
              <a:gd name="connsiteX223" fmla="*/ 651090 w 1003998"/>
              <a:gd name="connsiteY223" fmla="*/ 1671218 h 1994776"/>
              <a:gd name="connsiteX224" fmla="*/ 653681 w 1003998"/>
              <a:gd name="connsiteY224" fmla="*/ 1672551 h 1994776"/>
              <a:gd name="connsiteX225" fmla="*/ 634911 w 1003998"/>
              <a:gd name="connsiteY225" fmla="*/ 1662633 h 1994776"/>
              <a:gd name="connsiteX226" fmla="*/ 637476 w 1003998"/>
              <a:gd name="connsiteY226" fmla="*/ 1664030 h 1994776"/>
              <a:gd name="connsiteX227" fmla="*/ 618972 w 1003998"/>
              <a:gd name="connsiteY227" fmla="*/ 1653679 h 1994776"/>
              <a:gd name="connsiteX228" fmla="*/ 621487 w 1003998"/>
              <a:gd name="connsiteY228" fmla="*/ 1655127 h 1994776"/>
              <a:gd name="connsiteX229" fmla="*/ 603262 w 1003998"/>
              <a:gd name="connsiteY229" fmla="*/ 1644345 h 1994776"/>
              <a:gd name="connsiteX230" fmla="*/ 605739 w 1003998"/>
              <a:gd name="connsiteY230" fmla="*/ 1645856 h 1994776"/>
              <a:gd name="connsiteX231" fmla="*/ 587806 w 1003998"/>
              <a:gd name="connsiteY231" fmla="*/ 1634655 h 1994776"/>
              <a:gd name="connsiteX232" fmla="*/ 590232 w 1003998"/>
              <a:gd name="connsiteY232" fmla="*/ 1636216 h 1994776"/>
              <a:gd name="connsiteX233" fmla="*/ 572592 w 1003998"/>
              <a:gd name="connsiteY233" fmla="*/ 1624596 h 1994776"/>
              <a:gd name="connsiteX234" fmla="*/ 574979 w 1003998"/>
              <a:gd name="connsiteY234" fmla="*/ 1626209 h 1994776"/>
              <a:gd name="connsiteX235" fmla="*/ 557644 w 1003998"/>
              <a:gd name="connsiteY235" fmla="*/ 1614182 h 1994776"/>
              <a:gd name="connsiteX236" fmla="*/ 559980 w 1003998"/>
              <a:gd name="connsiteY236" fmla="*/ 1615846 h 1994776"/>
              <a:gd name="connsiteX237" fmla="*/ 542950 w 1003998"/>
              <a:gd name="connsiteY237" fmla="*/ 1603413 h 1994776"/>
              <a:gd name="connsiteX238" fmla="*/ 545249 w 1003998"/>
              <a:gd name="connsiteY238" fmla="*/ 1605140 h 1994776"/>
              <a:gd name="connsiteX239" fmla="*/ 528523 w 1003998"/>
              <a:gd name="connsiteY239" fmla="*/ 1592313 h 1994776"/>
              <a:gd name="connsiteX240" fmla="*/ 530783 w 1003998"/>
              <a:gd name="connsiteY240" fmla="*/ 1594091 h 1994776"/>
              <a:gd name="connsiteX241" fmla="*/ 514375 w 1003998"/>
              <a:gd name="connsiteY241" fmla="*/ 1580870 h 1994776"/>
              <a:gd name="connsiteX242" fmla="*/ 516585 w 1003998"/>
              <a:gd name="connsiteY242" fmla="*/ 1582699 h 1994776"/>
              <a:gd name="connsiteX243" fmla="*/ 500519 w 1003998"/>
              <a:gd name="connsiteY243" fmla="*/ 1569097 h 1994776"/>
              <a:gd name="connsiteX244" fmla="*/ 502678 w 1003998"/>
              <a:gd name="connsiteY244" fmla="*/ 1570964 h 1994776"/>
              <a:gd name="connsiteX245" fmla="*/ 486943 w 1003998"/>
              <a:gd name="connsiteY245" fmla="*/ 1556994 h 1994776"/>
              <a:gd name="connsiteX246" fmla="*/ 489051 w 1003998"/>
              <a:gd name="connsiteY246" fmla="*/ 1558924 h 1994776"/>
              <a:gd name="connsiteX247" fmla="*/ 473659 w 1003998"/>
              <a:gd name="connsiteY247" fmla="*/ 1544574 h 1994776"/>
              <a:gd name="connsiteX248" fmla="*/ 475729 w 1003998"/>
              <a:gd name="connsiteY248" fmla="*/ 1546555 h 1994776"/>
              <a:gd name="connsiteX249" fmla="*/ 460667 w 1003998"/>
              <a:gd name="connsiteY249" fmla="*/ 1531848 h 1994776"/>
              <a:gd name="connsiteX250" fmla="*/ 462699 w 1003998"/>
              <a:gd name="connsiteY250" fmla="*/ 1533867 h 1994776"/>
              <a:gd name="connsiteX251" fmla="*/ 447992 w 1003998"/>
              <a:gd name="connsiteY251" fmla="*/ 1518805 h 1994776"/>
              <a:gd name="connsiteX252" fmla="*/ 449973 w 1003998"/>
              <a:gd name="connsiteY252" fmla="*/ 1520888 h 1994776"/>
              <a:gd name="connsiteX253" fmla="*/ 435635 w 1003998"/>
              <a:gd name="connsiteY253" fmla="*/ 1505470 h 1994776"/>
              <a:gd name="connsiteX254" fmla="*/ 437565 w 1003998"/>
              <a:gd name="connsiteY254" fmla="*/ 1507591 h 1994776"/>
              <a:gd name="connsiteX255" fmla="*/ 423595 w 1003998"/>
              <a:gd name="connsiteY255" fmla="*/ 1491843 h 1994776"/>
              <a:gd name="connsiteX256" fmla="*/ 425462 w 1003998"/>
              <a:gd name="connsiteY256" fmla="*/ 1494015 h 1994776"/>
              <a:gd name="connsiteX257" fmla="*/ 411873 w 1003998"/>
              <a:gd name="connsiteY257" fmla="*/ 1477924 h 1994776"/>
              <a:gd name="connsiteX258" fmla="*/ 413702 w 1003998"/>
              <a:gd name="connsiteY258" fmla="*/ 1480134 h 1994776"/>
              <a:gd name="connsiteX259" fmla="*/ 400494 w 1003998"/>
              <a:gd name="connsiteY259" fmla="*/ 1463725 h 1994776"/>
              <a:gd name="connsiteX260" fmla="*/ 402259 w 1003998"/>
              <a:gd name="connsiteY260" fmla="*/ 1465986 h 1994776"/>
              <a:gd name="connsiteX261" fmla="*/ 389445 w 1003998"/>
              <a:gd name="connsiteY261" fmla="*/ 1449260 h 1994776"/>
              <a:gd name="connsiteX262" fmla="*/ 391159 w 1003998"/>
              <a:gd name="connsiteY262" fmla="*/ 1451559 h 1994776"/>
              <a:gd name="connsiteX263" fmla="*/ 378739 w 1003998"/>
              <a:gd name="connsiteY263" fmla="*/ 1434515 h 1994776"/>
              <a:gd name="connsiteX264" fmla="*/ 380403 w 1003998"/>
              <a:gd name="connsiteY264" fmla="*/ 1436852 h 1994776"/>
              <a:gd name="connsiteX265" fmla="*/ 368376 w 1003998"/>
              <a:gd name="connsiteY265" fmla="*/ 1419504 h 1994776"/>
              <a:gd name="connsiteX266" fmla="*/ 370001 w 1003998"/>
              <a:gd name="connsiteY266" fmla="*/ 1421892 h 1994776"/>
              <a:gd name="connsiteX267" fmla="*/ 358381 w 1003998"/>
              <a:gd name="connsiteY267" fmla="*/ 1404251 h 1994776"/>
              <a:gd name="connsiteX268" fmla="*/ 359943 w 1003998"/>
              <a:gd name="connsiteY268" fmla="*/ 1406677 h 1994776"/>
              <a:gd name="connsiteX269" fmla="*/ 348741 w 1003998"/>
              <a:gd name="connsiteY269" fmla="*/ 1388732 h 1994776"/>
              <a:gd name="connsiteX270" fmla="*/ 350253 w 1003998"/>
              <a:gd name="connsiteY270" fmla="*/ 1391208 h 1994776"/>
              <a:gd name="connsiteX271" fmla="*/ 339483 w 1003998"/>
              <a:gd name="connsiteY271" fmla="*/ 1372984 h 1994776"/>
              <a:gd name="connsiteX272" fmla="*/ 340918 w 1003998"/>
              <a:gd name="connsiteY272" fmla="*/ 1375498 h 1994776"/>
              <a:gd name="connsiteX273" fmla="*/ 330580 w 1003998"/>
              <a:gd name="connsiteY273" fmla="*/ 1356982 h 1994776"/>
              <a:gd name="connsiteX274" fmla="*/ 331965 w 1003998"/>
              <a:gd name="connsiteY274" fmla="*/ 1359547 h 1994776"/>
              <a:gd name="connsiteX275" fmla="*/ 322072 w 1003998"/>
              <a:gd name="connsiteY275" fmla="*/ 1340764 h 1994776"/>
              <a:gd name="connsiteX276" fmla="*/ 323392 w 1003998"/>
              <a:gd name="connsiteY276" fmla="*/ 1343355 h 1994776"/>
              <a:gd name="connsiteX277" fmla="*/ 313931 w 1003998"/>
              <a:gd name="connsiteY277" fmla="*/ 1324317 h 1994776"/>
              <a:gd name="connsiteX278" fmla="*/ 315201 w 1003998"/>
              <a:gd name="connsiteY278" fmla="*/ 1326946 h 1994776"/>
              <a:gd name="connsiteX279" fmla="*/ 306197 w 1003998"/>
              <a:gd name="connsiteY279" fmla="*/ 1307642 h 1994776"/>
              <a:gd name="connsiteX280" fmla="*/ 307403 w 1003998"/>
              <a:gd name="connsiteY280" fmla="*/ 1310322 h 1994776"/>
              <a:gd name="connsiteX281" fmla="*/ 298856 w 1003998"/>
              <a:gd name="connsiteY281" fmla="*/ 1290764 h 1994776"/>
              <a:gd name="connsiteX282" fmla="*/ 299999 w 1003998"/>
              <a:gd name="connsiteY282" fmla="*/ 1293469 h 1994776"/>
              <a:gd name="connsiteX283" fmla="*/ 291909 w 1003998"/>
              <a:gd name="connsiteY283" fmla="*/ 1273670 h 1994776"/>
              <a:gd name="connsiteX284" fmla="*/ 292989 w 1003998"/>
              <a:gd name="connsiteY284" fmla="*/ 1276413 h 1994776"/>
              <a:gd name="connsiteX285" fmla="*/ 285381 w 1003998"/>
              <a:gd name="connsiteY285" fmla="*/ 1256372 h 1994776"/>
              <a:gd name="connsiteX286" fmla="*/ 286397 w 1003998"/>
              <a:gd name="connsiteY286" fmla="*/ 1259154 h 1994776"/>
              <a:gd name="connsiteX287" fmla="*/ 279260 w 1003998"/>
              <a:gd name="connsiteY287" fmla="*/ 1238885 h 1994776"/>
              <a:gd name="connsiteX288" fmla="*/ 280212 w 1003998"/>
              <a:gd name="connsiteY288" fmla="*/ 1241691 h 1994776"/>
              <a:gd name="connsiteX289" fmla="*/ 273558 w 1003998"/>
              <a:gd name="connsiteY289" fmla="*/ 1221206 h 1994776"/>
              <a:gd name="connsiteX290" fmla="*/ 274447 w 1003998"/>
              <a:gd name="connsiteY290" fmla="*/ 1224038 h 1994776"/>
              <a:gd name="connsiteX291" fmla="*/ 268287 w 1003998"/>
              <a:gd name="connsiteY291" fmla="*/ 1203337 h 1994776"/>
              <a:gd name="connsiteX292" fmla="*/ 269100 w 1003998"/>
              <a:gd name="connsiteY292" fmla="*/ 1206207 h 1994776"/>
              <a:gd name="connsiteX293" fmla="*/ 263436 w 1003998"/>
              <a:gd name="connsiteY293" fmla="*/ 1185278 h 1994776"/>
              <a:gd name="connsiteX294" fmla="*/ 264185 w 1003998"/>
              <a:gd name="connsiteY294" fmla="*/ 1188173 h 1994776"/>
              <a:gd name="connsiteX295" fmla="*/ 259029 w 1003998"/>
              <a:gd name="connsiteY295" fmla="*/ 1167053 h 1994776"/>
              <a:gd name="connsiteX296" fmla="*/ 259550 w 1003998"/>
              <a:gd name="connsiteY296" fmla="*/ 1169250 h 1994776"/>
              <a:gd name="connsiteX297" fmla="*/ 257162 w 1003998"/>
              <a:gd name="connsiteY297" fmla="*/ 1158608 h 1994776"/>
              <a:gd name="connsiteX298" fmla="*/ 257479 w 1003998"/>
              <a:gd name="connsiteY298" fmla="*/ 1160081 h 1994776"/>
              <a:gd name="connsiteX299" fmla="*/ 255232 w 1003998"/>
              <a:gd name="connsiteY299" fmla="*/ 1149388 h 1994776"/>
              <a:gd name="connsiteX300" fmla="*/ 255523 w 1003998"/>
              <a:gd name="connsiteY300" fmla="*/ 1150861 h 1994776"/>
              <a:gd name="connsiteX301" fmla="*/ 253403 w 1003998"/>
              <a:gd name="connsiteY301" fmla="*/ 1140129 h 1994776"/>
              <a:gd name="connsiteX302" fmla="*/ 253682 w 1003998"/>
              <a:gd name="connsiteY302" fmla="*/ 1141615 h 1994776"/>
              <a:gd name="connsiteX303" fmla="*/ 251688 w 1003998"/>
              <a:gd name="connsiteY303" fmla="*/ 1130833 h 1994776"/>
              <a:gd name="connsiteX304" fmla="*/ 251955 w 1003998"/>
              <a:gd name="connsiteY304" fmla="*/ 1132319 h 1994776"/>
              <a:gd name="connsiteX305" fmla="*/ 250101 w 1003998"/>
              <a:gd name="connsiteY305" fmla="*/ 1121498 h 1994776"/>
              <a:gd name="connsiteX306" fmla="*/ 250342 w 1003998"/>
              <a:gd name="connsiteY306" fmla="*/ 1122984 h 1994776"/>
              <a:gd name="connsiteX307" fmla="*/ 248615 w 1003998"/>
              <a:gd name="connsiteY307" fmla="*/ 1112113 h 1994776"/>
              <a:gd name="connsiteX308" fmla="*/ 248843 w 1003998"/>
              <a:gd name="connsiteY308" fmla="*/ 1113599 h 1994776"/>
              <a:gd name="connsiteX309" fmla="*/ 247243 w 1003998"/>
              <a:gd name="connsiteY309" fmla="*/ 1102690 h 1994776"/>
              <a:gd name="connsiteX310" fmla="*/ 247459 w 1003998"/>
              <a:gd name="connsiteY310" fmla="*/ 1104188 h 1994776"/>
              <a:gd name="connsiteX311" fmla="*/ 245986 w 1003998"/>
              <a:gd name="connsiteY311" fmla="*/ 1093228 h 1994776"/>
              <a:gd name="connsiteX312" fmla="*/ 246176 w 1003998"/>
              <a:gd name="connsiteY312" fmla="*/ 1094739 h 1994776"/>
              <a:gd name="connsiteX313" fmla="*/ 244855 w 1003998"/>
              <a:gd name="connsiteY313" fmla="*/ 1083741 h 1994776"/>
              <a:gd name="connsiteX314" fmla="*/ 245021 w 1003998"/>
              <a:gd name="connsiteY314" fmla="*/ 1085240 h 1994776"/>
              <a:gd name="connsiteX315" fmla="*/ 243840 w 1003998"/>
              <a:gd name="connsiteY315" fmla="*/ 1074204 h 1994776"/>
              <a:gd name="connsiteX316" fmla="*/ 243992 w 1003998"/>
              <a:gd name="connsiteY316" fmla="*/ 1075715 h 1994776"/>
              <a:gd name="connsiteX317" fmla="*/ 242938 w 1003998"/>
              <a:gd name="connsiteY317" fmla="*/ 1064628 h 1994776"/>
              <a:gd name="connsiteX318" fmla="*/ 243065 w 1003998"/>
              <a:gd name="connsiteY318" fmla="*/ 1066139 h 1994776"/>
              <a:gd name="connsiteX319" fmla="*/ 242151 w 1003998"/>
              <a:gd name="connsiteY319" fmla="*/ 1055027 h 1994776"/>
              <a:gd name="connsiteX320" fmla="*/ 242265 w 1003998"/>
              <a:gd name="connsiteY320" fmla="*/ 1056538 h 1994776"/>
              <a:gd name="connsiteX321" fmla="*/ 241490 w 1003998"/>
              <a:gd name="connsiteY321" fmla="*/ 1045375 h 1994776"/>
              <a:gd name="connsiteX322" fmla="*/ 241592 w 1003998"/>
              <a:gd name="connsiteY322" fmla="*/ 1046886 h 1994776"/>
              <a:gd name="connsiteX323" fmla="*/ 240944 w 1003998"/>
              <a:gd name="connsiteY323" fmla="*/ 1035697 h 1994776"/>
              <a:gd name="connsiteX324" fmla="*/ 241020 w 1003998"/>
              <a:gd name="connsiteY324" fmla="*/ 1037208 h 1994776"/>
              <a:gd name="connsiteX325" fmla="*/ 240525 w 1003998"/>
              <a:gd name="connsiteY325" fmla="*/ 1025982 h 1994776"/>
              <a:gd name="connsiteX326" fmla="*/ 240588 w 1003998"/>
              <a:gd name="connsiteY326" fmla="*/ 1027493 h 1994776"/>
              <a:gd name="connsiteX327" fmla="*/ 240233 w 1003998"/>
              <a:gd name="connsiteY327" fmla="*/ 1016228 h 1994776"/>
              <a:gd name="connsiteX328" fmla="*/ 240271 w 1003998"/>
              <a:gd name="connsiteY328" fmla="*/ 1017752 h 1994776"/>
              <a:gd name="connsiteX329" fmla="*/ 240055 w 1003998"/>
              <a:gd name="connsiteY329" fmla="*/ 1006436 h 1994776"/>
              <a:gd name="connsiteX330" fmla="*/ 240068 w 1003998"/>
              <a:gd name="connsiteY330" fmla="*/ 1007960 h 1994776"/>
              <a:gd name="connsiteX331" fmla="*/ 240004 w 1003998"/>
              <a:gd name="connsiteY331" fmla="*/ 996619 h 1994776"/>
              <a:gd name="connsiteX332" fmla="*/ 240004 w 1003998"/>
              <a:gd name="connsiteY332" fmla="*/ 998143 h 1994776"/>
              <a:gd name="connsiteX333" fmla="*/ 240068 w 1003998"/>
              <a:gd name="connsiteY333" fmla="*/ 986802 h 1994776"/>
              <a:gd name="connsiteX334" fmla="*/ 240055 w 1003998"/>
              <a:gd name="connsiteY334" fmla="*/ 988326 h 1994776"/>
              <a:gd name="connsiteX335" fmla="*/ 240271 w 1003998"/>
              <a:gd name="connsiteY335" fmla="*/ 977023 h 1994776"/>
              <a:gd name="connsiteX336" fmla="*/ 240233 w 1003998"/>
              <a:gd name="connsiteY336" fmla="*/ 978535 h 1994776"/>
              <a:gd name="connsiteX337" fmla="*/ 240588 w 1003998"/>
              <a:gd name="connsiteY337" fmla="*/ 967270 h 1994776"/>
              <a:gd name="connsiteX338" fmla="*/ 240525 w 1003998"/>
              <a:gd name="connsiteY338" fmla="*/ 968794 h 1994776"/>
              <a:gd name="connsiteX339" fmla="*/ 241020 w 1003998"/>
              <a:gd name="connsiteY339" fmla="*/ 957554 h 1994776"/>
              <a:gd name="connsiteX340" fmla="*/ 240944 w 1003998"/>
              <a:gd name="connsiteY340" fmla="*/ 959078 h 1994776"/>
              <a:gd name="connsiteX341" fmla="*/ 241592 w 1003998"/>
              <a:gd name="connsiteY341" fmla="*/ 947877 h 1994776"/>
              <a:gd name="connsiteX342" fmla="*/ 241490 w 1003998"/>
              <a:gd name="connsiteY342" fmla="*/ 949388 h 1994776"/>
              <a:gd name="connsiteX343" fmla="*/ 242265 w 1003998"/>
              <a:gd name="connsiteY343" fmla="*/ 938237 h 1994776"/>
              <a:gd name="connsiteX344" fmla="*/ 242151 w 1003998"/>
              <a:gd name="connsiteY344" fmla="*/ 939749 h 1994776"/>
              <a:gd name="connsiteX345" fmla="*/ 243065 w 1003998"/>
              <a:gd name="connsiteY345" fmla="*/ 928624 h 1994776"/>
              <a:gd name="connsiteX346" fmla="*/ 242938 w 1003998"/>
              <a:gd name="connsiteY346" fmla="*/ 930135 h 1994776"/>
              <a:gd name="connsiteX347" fmla="*/ 243992 w 1003998"/>
              <a:gd name="connsiteY347" fmla="*/ 919060 h 1994776"/>
              <a:gd name="connsiteX348" fmla="*/ 243840 w 1003998"/>
              <a:gd name="connsiteY348" fmla="*/ 920572 h 1994776"/>
              <a:gd name="connsiteX349" fmla="*/ 245021 w 1003998"/>
              <a:gd name="connsiteY349" fmla="*/ 909523 h 1994776"/>
              <a:gd name="connsiteX350" fmla="*/ 244855 w 1003998"/>
              <a:gd name="connsiteY350" fmla="*/ 911034 h 1994776"/>
              <a:gd name="connsiteX351" fmla="*/ 246176 w 1003998"/>
              <a:gd name="connsiteY351" fmla="*/ 900036 h 1994776"/>
              <a:gd name="connsiteX352" fmla="*/ 245986 w 1003998"/>
              <a:gd name="connsiteY352" fmla="*/ 901534 h 1994776"/>
              <a:gd name="connsiteX353" fmla="*/ 247459 w 1003998"/>
              <a:gd name="connsiteY353" fmla="*/ 890574 h 1994776"/>
              <a:gd name="connsiteX354" fmla="*/ 247243 w 1003998"/>
              <a:gd name="connsiteY354" fmla="*/ 892073 h 1994776"/>
              <a:gd name="connsiteX355" fmla="*/ 248843 w 1003998"/>
              <a:gd name="connsiteY355" fmla="*/ 881164 h 1994776"/>
              <a:gd name="connsiteX356" fmla="*/ 248615 w 1003998"/>
              <a:gd name="connsiteY356" fmla="*/ 882649 h 1994776"/>
              <a:gd name="connsiteX357" fmla="*/ 250342 w 1003998"/>
              <a:gd name="connsiteY357" fmla="*/ 871791 h 1994776"/>
              <a:gd name="connsiteX358" fmla="*/ 250101 w 1003998"/>
              <a:gd name="connsiteY358" fmla="*/ 873277 h 1994776"/>
              <a:gd name="connsiteX359" fmla="*/ 251955 w 1003998"/>
              <a:gd name="connsiteY359" fmla="*/ 862456 h 1994776"/>
              <a:gd name="connsiteX360" fmla="*/ 251688 w 1003998"/>
              <a:gd name="connsiteY360" fmla="*/ 863930 h 1994776"/>
              <a:gd name="connsiteX361" fmla="*/ 253682 w 1003998"/>
              <a:gd name="connsiteY361" fmla="*/ 853160 h 1994776"/>
              <a:gd name="connsiteX362" fmla="*/ 253403 w 1003998"/>
              <a:gd name="connsiteY362" fmla="*/ 854633 h 1994776"/>
              <a:gd name="connsiteX363" fmla="*/ 255523 w 1003998"/>
              <a:gd name="connsiteY363" fmla="*/ 843902 h 1994776"/>
              <a:gd name="connsiteX364" fmla="*/ 255232 w 1003998"/>
              <a:gd name="connsiteY364" fmla="*/ 845375 h 1994776"/>
              <a:gd name="connsiteX365" fmla="*/ 257479 w 1003998"/>
              <a:gd name="connsiteY365" fmla="*/ 834694 h 1994776"/>
              <a:gd name="connsiteX366" fmla="*/ 257162 w 1003998"/>
              <a:gd name="connsiteY366" fmla="*/ 836155 h 1994776"/>
              <a:gd name="connsiteX367" fmla="*/ 259550 w 1003998"/>
              <a:gd name="connsiteY367" fmla="*/ 825525 h 1994776"/>
              <a:gd name="connsiteX368" fmla="*/ 259029 w 1003998"/>
              <a:gd name="connsiteY368" fmla="*/ 827709 h 1994776"/>
              <a:gd name="connsiteX369" fmla="*/ 264185 w 1003998"/>
              <a:gd name="connsiteY369" fmla="*/ 806589 h 1994776"/>
              <a:gd name="connsiteX370" fmla="*/ 263436 w 1003998"/>
              <a:gd name="connsiteY370" fmla="*/ 809485 h 1994776"/>
              <a:gd name="connsiteX371" fmla="*/ 269100 w 1003998"/>
              <a:gd name="connsiteY371" fmla="*/ 788568 h 1994776"/>
              <a:gd name="connsiteX372" fmla="*/ 268287 w 1003998"/>
              <a:gd name="connsiteY372" fmla="*/ 791438 h 1994776"/>
              <a:gd name="connsiteX373" fmla="*/ 274447 w 1003998"/>
              <a:gd name="connsiteY373" fmla="*/ 770724 h 1994776"/>
              <a:gd name="connsiteX374" fmla="*/ 273558 w 1003998"/>
              <a:gd name="connsiteY374" fmla="*/ 773569 h 1994776"/>
              <a:gd name="connsiteX375" fmla="*/ 280212 w 1003998"/>
              <a:gd name="connsiteY375" fmla="*/ 753071 h 1994776"/>
              <a:gd name="connsiteX376" fmla="*/ 279260 w 1003998"/>
              <a:gd name="connsiteY376" fmla="*/ 755878 h 1994776"/>
              <a:gd name="connsiteX377" fmla="*/ 286397 w 1003998"/>
              <a:gd name="connsiteY377" fmla="*/ 735609 h 1994776"/>
              <a:gd name="connsiteX378" fmla="*/ 285381 w 1003998"/>
              <a:gd name="connsiteY378" fmla="*/ 738390 h 1994776"/>
              <a:gd name="connsiteX379" fmla="*/ 292989 w 1003998"/>
              <a:gd name="connsiteY379" fmla="*/ 718350 h 1994776"/>
              <a:gd name="connsiteX380" fmla="*/ 291909 w 1003998"/>
              <a:gd name="connsiteY380" fmla="*/ 721093 h 1994776"/>
              <a:gd name="connsiteX381" fmla="*/ 299999 w 1003998"/>
              <a:gd name="connsiteY381" fmla="*/ 701294 h 1994776"/>
              <a:gd name="connsiteX382" fmla="*/ 298856 w 1003998"/>
              <a:gd name="connsiteY382" fmla="*/ 704011 h 1994776"/>
              <a:gd name="connsiteX383" fmla="*/ 307403 w 1003998"/>
              <a:gd name="connsiteY383" fmla="*/ 684453 h 1994776"/>
              <a:gd name="connsiteX384" fmla="*/ 306197 w 1003998"/>
              <a:gd name="connsiteY384" fmla="*/ 687120 h 1994776"/>
              <a:gd name="connsiteX385" fmla="*/ 315201 w 1003998"/>
              <a:gd name="connsiteY385" fmla="*/ 667816 h 1994776"/>
              <a:gd name="connsiteX386" fmla="*/ 313931 w 1003998"/>
              <a:gd name="connsiteY386" fmla="*/ 670458 h 1994776"/>
              <a:gd name="connsiteX387" fmla="*/ 323392 w 1003998"/>
              <a:gd name="connsiteY387" fmla="*/ 651408 h 1994776"/>
              <a:gd name="connsiteX388" fmla="*/ 322072 w 1003998"/>
              <a:gd name="connsiteY388" fmla="*/ 653999 h 1994776"/>
              <a:gd name="connsiteX389" fmla="*/ 331965 w 1003998"/>
              <a:gd name="connsiteY389" fmla="*/ 635228 h 1994776"/>
              <a:gd name="connsiteX390" fmla="*/ 330580 w 1003998"/>
              <a:gd name="connsiteY390" fmla="*/ 637781 h 1994776"/>
              <a:gd name="connsiteX391" fmla="*/ 340918 w 1003998"/>
              <a:gd name="connsiteY391" fmla="*/ 619277 h 1994776"/>
              <a:gd name="connsiteX392" fmla="*/ 339483 w 1003998"/>
              <a:gd name="connsiteY392" fmla="*/ 621791 h 1994776"/>
              <a:gd name="connsiteX393" fmla="*/ 350253 w 1003998"/>
              <a:gd name="connsiteY393" fmla="*/ 603554 h 1994776"/>
              <a:gd name="connsiteX394" fmla="*/ 348741 w 1003998"/>
              <a:gd name="connsiteY394" fmla="*/ 606031 h 1994776"/>
              <a:gd name="connsiteX395" fmla="*/ 359943 w 1003998"/>
              <a:gd name="connsiteY395" fmla="*/ 588086 h 1994776"/>
              <a:gd name="connsiteX396" fmla="*/ 358381 w 1003998"/>
              <a:gd name="connsiteY396" fmla="*/ 590524 h 1994776"/>
              <a:gd name="connsiteX397" fmla="*/ 370001 w 1003998"/>
              <a:gd name="connsiteY397" fmla="*/ 572871 h 1994776"/>
              <a:gd name="connsiteX398" fmla="*/ 368376 w 1003998"/>
              <a:gd name="connsiteY398" fmla="*/ 575259 h 1994776"/>
              <a:gd name="connsiteX399" fmla="*/ 380403 w 1003998"/>
              <a:gd name="connsiteY399" fmla="*/ 557910 h 1994776"/>
              <a:gd name="connsiteX400" fmla="*/ 378739 w 1003998"/>
              <a:gd name="connsiteY400" fmla="*/ 560260 h 1994776"/>
              <a:gd name="connsiteX401" fmla="*/ 391159 w 1003998"/>
              <a:gd name="connsiteY401" fmla="*/ 543217 h 1994776"/>
              <a:gd name="connsiteX402" fmla="*/ 389445 w 1003998"/>
              <a:gd name="connsiteY402" fmla="*/ 545515 h 1994776"/>
              <a:gd name="connsiteX403" fmla="*/ 402259 w 1003998"/>
              <a:gd name="connsiteY403" fmla="*/ 528777 h 1994776"/>
              <a:gd name="connsiteX404" fmla="*/ 400494 w 1003998"/>
              <a:gd name="connsiteY404" fmla="*/ 531037 h 1994776"/>
              <a:gd name="connsiteX405" fmla="*/ 413702 w 1003998"/>
              <a:gd name="connsiteY405" fmla="*/ 514629 h 1994776"/>
              <a:gd name="connsiteX406" fmla="*/ 411873 w 1003998"/>
              <a:gd name="connsiteY406" fmla="*/ 516839 h 1994776"/>
              <a:gd name="connsiteX407" fmla="*/ 425462 w 1003998"/>
              <a:gd name="connsiteY407" fmla="*/ 500760 h 1994776"/>
              <a:gd name="connsiteX408" fmla="*/ 423595 w 1003998"/>
              <a:gd name="connsiteY408" fmla="*/ 502919 h 1994776"/>
              <a:gd name="connsiteX409" fmla="*/ 437565 w 1003998"/>
              <a:gd name="connsiteY409" fmla="*/ 487172 h 1994776"/>
              <a:gd name="connsiteX410" fmla="*/ 435635 w 1003998"/>
              <a:gd name="connsiteY410" fmla="*/ 489292 h 1994776"/>
              <a:gd name="connsiteX411" fmla="*/ 449973 w 1003998"/>
              <a:gd name="connsiteY411" fmla="*/ 473887 h 1994776"/>
              <a:gd name="connsiteX412" fmla="*/ 447992 w 1003998"/>
              <a:gd name="connsiteY412" fmla="*/ 475957 h 1994776"/>
              <a:gd name="connsiteX413" fmla="*/ 462699 w 1003998"/>
              <a:gd name="connsiteY413" fmla="*/ 460895 h 1994776"/>
              <a:gd name="connsiteX414" fmla="*/ 460667 w 1003998"/>
              <a:gd name="connsiteY414" fmla="*/ 462914 h 1994776"/>
              <a:gd name="connsiteX415" fmla="*/ 475729 w 1003998"/>
              <a:gd name="connsiteY415" fmla="*/ 448221 h 1994776"/>
              <a:gd name="connsiteX416" fmla="*/ 473659 w 1003998"/>
              <a:gd name="connsiteY416" fmla="*/ 450189 h 1994776"/>
              <a:gd name="connsiteX417" fmla="*/ 489051 w 1003998"/>
              <a:gd name="connsiteY417" fmla="*/ 435851 h 1994776"/>
              <a:gd name="connsiteX418" fmla="*/ 486943 w 1003998"/>
              <a:gd name="connsiteY418" fmla="*/ 437769 h 1994776"/>
              <a:gd name="connsiteX419" fmla="*/ 502678 w 1003998"/>
              <a:gd name="connsiteY419" fmla="*/ 423798 h 1994776"/>
              <a:gd name="connsiteX420" fmla="*/ 500519 w 1003998"/>
              <a:gd name="connsiteY420" fmla="*/ 425678 h 1994776"/>
              <a:gd name="connsiteX421" fmla="*/ 516585 w 1003998"/>
              <a:gd name="connsiteY421" fmla="*/ 412076 h 1994776"/>
              <a:gd name="connsiteX422" fmla="*/ 514375 w 1003998"/>
              <a:gd name="connsiteY422" fmla="*/ 413905 h 1994776"/>
              <a:gd name="connsiteX423" fmla="*/ 530783 w 1003998"/>
              <a:gd name="connsiteY423" fmla="*/ 400685 h 1994776"/>
              <a:gd name="connsiteX424" fmla="*/ 528523 w 1003998"/>
              <a:gd name="connsiteY424" fmla="*/ 402463 h 1994776"/>
              <a:gd name="connsiteX425" fmla="*/ 545249 w 1003998"/>
              <a:gd name="connsiteY425" fmla="*/ 389623 h 1994776"/>
              <a:gd name="connsiteX426" fmla="*/ 542950 w 1003998"/>
              <a:gd name="connsiteY426" fmla="*/ 391350 h 1994776"/>
              <a:gd name="connsiteX427" fmla="*/ 559980 w 1003998"/>
              <a:gd name="connsiteY427" fmla="*/ 378917 h 1994776"/>
              <a:gd name="connsiteX428" fmla="*/ 557644 w 1003998"/>
              <a:gd name="connsiteY428" fmla="*/ 380593 h 1994776"/>
              <a:gd name="connsiteX429" fmla="*/ 574979 w 1003998"/>
              <a:gd name="connsiteY429" fmla="*/ 368554 h 1994776"/>
              <a:gd name="connsiteX430" fmla="*/ 572592 w 1003998"/>
              <a:gd name="connsiteY430" fmla="*/ 370179 h 1994776"/>
              <a:gd name="connsiteX431" fmla="*/ 590232 w 1003998"/>
              <a:gd name="connsiteY431" fmla="*/ 358559 h 1994776"/>
              <a:gd name="connsiteX432" fmla="*/ 587806 w 1003998"/>
              <a:gd name="connsiteY432" fmla="*/ 360121 h 1994776"/>
              <a:gd name="connsiteX433" fmla="*/ 605739 w 1003998"/>
              <a:gd name="connsiteY433" fmla="*/ 348919 h 1994776"/>
              <a:gd name="connsiteX434" fmla="*/ 603262 w 1003998"/>
              <a:gd name="connsiteY434" fmla="*/ 350418 h 1994776"/>
              <a:gd name="connsiteX435" fmla="*/ 621487 w 1003998"/>
              <a:gd name="connsiteY435" fmla="*/ 339636 h 1994776"/>
              <a:gd name="connsiteX436" fmla="*/ 618972 w 1003998"/>
              <a:gd name="connsiteY436" fmla="*/ 341083 h 1994776"/>
              <a:gd name="connsiteX437" fmla="*/ 637476 w 1003998"/>
              <a:gd name="connsiteY437" fmla="*/ 330746 h 1994776"/>
              <a:gd name="connsiteX438" fmla="*/ 634911 w 1003998"/>
              <a:gd name="connsiteY438" fmla="*/ 332130 h 1994776"/>
              <a:gd name="connsiteX439" fmla="*/ 653681 w 1003998"/>
              <a:gd name="connsiteY439" fmla="*/ 322224 h 1994776"/>
              <a:gd name="connsiteX440" fmla="*/ 651090 w 1003998"/>
              <a:gd name="connsiteY440" fmla="*/ 323557 h 1994776"/>
              <a:gd name="connsiteX441" fmla="*/ 670128 w 1003998"/>
              <a:gd name="connsiteY441" fmla="*/ 314083 h 1994776"/>
              <a:gd name="connsiteX442" fmla="*/ 667499 w 1003998"/>
              <a:gd name="connsiteY442" fmla="*/ 315353 h 1994776"/>
              <a:gd name="connsiteX443" fmla="*/ 686790 w 1003998"/>
              <a:gd name="connsiteY443" fmla="*/ 306336 h 1994776"/>
              <a:gd name="connsiteX444" fmla="*/ 684123 w 1003998"/>
              <a:gd name="connsiteY444" fmla="*/ 307555 h 1994776"/>
              <a:gd name="connsiteX445" fmla="*/ 703669 w 1003998"/>
              <a:gd name="connsiteY445" fmla="*/ 298996 h 1994776"/>
              <a:gd name="connsiteX446" fmla="*/ 700951 w 1003998"/>
              <a:gd name="connsiteY446" fmla="*/ 300139 h 1994776"/>
              <a:gd name="connsiteX447" fmla="*/ 720750 w 1003998"/>
              <a:gd name="connsiteY447" fmla="*/ 292049 h 1994776"/>
              <a:gd name="connsiteX448" fmla="*/ 718007 w 1003998"/>
              <a:gd name="connsiteY448" fmla="*/ 293128 h 1994776"/>
              <a:gd name="connsiteX449" fmla="*/ 738035 w 1003998"/>
              <a:gd name="connsiteY449" fmla="*/ 285521 h 1994776"/>
              <a:gd name="connsiteX450" fmla="*/ 735253 w 1003998"/>
              <a:gd name="connsiteY450" fmla="*/ 286537 h 1994776"/>
              <a:gd name="connsiteX451" fmla="*/ 755510 w 1003998"/>
              <a:gd name="connsiteY451" fmla="*/ 279400 h 1994776"/>
              <a:gd name="connsiteX452" fmla="*/ 752703 w 1003998"/>
              <a:gd name="connsiteY452" fmla="*/ 280339 h 1994776"/>
              <a:gd name="connsiteX453" fmla="*/ 773188 w 1003998"/>
              <a:gd name="connsiteY453" fmla="*/ 273697 h 1994776"/>
              <a:gd name="connsiteX454" fmla="*/ 770344 w 1003998"/>
              <a:gd name="connsiteY454" fmla="*/ 274573 h 1994776"/>
              <a:gd name="connsiteX455" fmla="*/ 791044 w 1003998"/>
              <a:gd name="connsiteY455" fmla="*/ 268414 h 1994776"/>
              <a:gd name="connsiteX456" fmla="*/ 788174 w 1003998"/>
              <a:gd name="connsiteY456" fmla="*/ 269227 h 1994776"/>
              <a:gd name="connsiteX457" fmla="*/ 809091 w 1003998"/>
              <a:gd name="connsiteY457" fmla="*/ 263562 h 1994776"/>
              <a:gd name="connsiteX458" fmla="*/ 806196 w 1003998"/>
              <a:gd name="connsiteY458" fmla="*/ 264312 h 1994776"/>
              <a:gd name="connsiteX459" fmla="*/ 827303 w 1003998"/>
              <a:gd name="connsiteY459" fmla="*/ 259156 h 1994776"/>
              <a:gd name="connsiteX460" fmla="*/ 825119 w 1003998"/>
              <a:gd name="connsiteY460" fmla="*/ 259676 h 1994776"/>
              <a:gd name="connsiteX461" fmla="*/ 835748 w 1003998"/>
              <a:gd name="connsiteY461" fmla="*/ 257289 h 1994776"/>
              <a:gd name="connsiteX462" fmla="*/ 834288 w 1003998"/>
              <a:gd name="connsiteY462" fmla="*/ 257606 h 1994776"/>
              <a:gd name="connsiteX463" fmla="*/ 844968 w 1003998"/>
              <a:gd name="connsiteY463" fmla="*/ 255346 h 1994776"/>
              <a:gd name="connsiteX464" fmla="*/ 843495 w 1003998"/>
              <a:gd name="connsiteY464" fmla="*/ 255651 h 1994776"/>
              <a:gd name="connsiteX465" fmla="*/ 854214 w 1003998"/>
              <a:gd name="connsiteY465" fmla="*/ 253530 h 1994776"/>
              <a:gd name="connsiteX466" fmla="*/ 852741 w 1003998"/>
              <a:gd name="connsiteY466" fmla="*/ 253809 h 1994776"/>
              <a:gd name="connsiteX467" fmla="*/ 863511 w 1003998"/>
              <a:gd name="connsiteY467" fmla="*/ 251815 h 1994776"/>
              <a:gd name="connsiteX468" fmla="*/ 862025 w 1003998"/>
              <a:gd name="connsiteY468" fmla="*/ 252082 h 1994776"/>
              <a:gd name="connsiteX469" fmla="*/ 872845 w 1003998"/>
              <a:gd name="connsiteY469" fmla="*/ 250215 h 1994776"/>
              <a:gd name="connsiteX470" fmla="*/ 871359 w 1003998"/>
              <a:gd name="connsiteY470" fmla="*/ 250456 h 1994776"/>
              <a:gd name="connsiteX471" fmla="*/ 882231 w 1003998"/>
              <a:gd name="connsiteY471" fmla="*/ 248729 h 1994776"/>
              <a:gd name="connsiteX472" fmla="*/ 880732 w 1003998"/>
              <a:gd name="connsiteY472" fmla="*/ 248958 h 1994776"/>
              <a:gd name="connsiteX473" fmla="*/ 891641 w 1003998"/>
              <a:gd name="connsiteY473" fmla="*/ 247357 h 1994776"/>
              <a:gd name="connsiteX474" fmla="*/ 890142 w 1003998"/>
              <a:gd name="connsiteY474" fmla="*/ 247573 h 1994776"/>
              <a:gd name="connsiteX475" fmla="*/ 901090 w 1003998"/>
              <a:gd name="connsiteY475" fmla="*/ 246113 h 1994776"/>
              <a:gd name="connsiteX476" fmla="*/ 899591 w 1003998"/>
              <a:gd name="connsiteY476" fmla="*/ 246303 h 1994776"/>
              <a:gd name="connsiteX477" fmla="*/ 910590 w 1003998"/>
              <a:gd name="connsiteY477" fmla="*/ 244970 h 1994776"/>
              <a:gd name="connsiteX478" fmla="*/ 909078 w 1003998"/>
              <a:gd name="connsiteY478" fmla="*/ 245148 h 1994776"/>
              <a:gd name="connsiteX479" fmla="*/ 920115 w 1003998"/>
              <a:gd name="connsiteY479" fmla="*/ 243954 h 1994776"/>
              <a:gd name="connsiteX480" fmla="*/ 918603 w 1003998"/>
              <a:gd name="connsiteY480" fmla="*/ 244106 h 1994776"/>
              <a:gd name="connsiteX481" fmla="*/ 929678 w 1003998"/>
              <a:gd name="connsiteY481" fmla="*/ 243052 h 1994776"/>
              <a:gd name="connsiteX482" fmla="*/ 928179 w 1003998"/>
              <a:gd name="connsiteY482" fmla="*/ 243179 h 1994776"/>
              <a:gd name="connsiteX483" fmla="*/ 939291 w 1003998"/>
              <a:gd name="connsiteY483" fmla="*/ 242265 h 1994776"/>
              <a:gd name="connsiteX484" fmla="*/ 937780 w 1003998"/>
              <a:gd name="connsiteY484" fmla="*/ 242379 h 1994776"/>
              <a:gd name="connsiteX485" fmla="*/ 948931 w 1003998"/>
              <a:gd name="connsiteY485" fmla="*/ 241604 h 1994776"/>
              <a:gd name="connsiteX486" fmla="*/ 947420 w 1003998"/>
              <a:gd name="connsiteY486" fmla="*/ 241706 h 1994776"/>
              <a:gd name="connsiteX487" fmla="*/ 958608 w 1003998"/>
              <a:gd name="connsiteY487" fmla="*/ 241058 h 1994776"/>
              <a:gd name="connsiteX488" fmla="*/ 957084 w 1003998"/>
              <a:gd name="connsiteY488" fmla="*/ 241134 h 1994776"/>
              <a:gd name="connsiteX489" fmla="*/ 968311 w 1003998"/>
              <a:gd name="connsiteY489" fmla="*/ 240639 h 1994776"/>
              <a:gd name="connsiteX490" fmla="*/ 966800 w 1003998"/>
              <a:gd name="connsiteY490" fmla="*/ 240703 h 1994776"/>
              <a:gd name="connsiteX491" fmla="*/ 978065 w 1003998"/>
              <a:gd name="connsiteY491" fmla="*/ 240347 h 1994776"/>
              <a:gd name="connsiteX492" fmla="*/ 976541 w 1003998"/>
              <a:gd name="connsiteY492" fmla="*/ 240385 h 1994776"/>
              <a:gd name="connsiteX493" fmla="*/ 987843 w 1003998"/>
              <a:gd name="connsiteY493" fmla="*/ 240169 h 1994776"/>
              <a:gd name="connsiteX494" fmla="*/ 986320 w 1003998"/>
              <a:gd name="connsiteY494" fmla="*/ 240182 h 1994776"/>
              <a:gd name="connsiteX495" fmla="*/ 997661 w 1003998"/>
              <a:gd name="connsiteY495" fmla="*/ 240118 h 1994776"/>
              <a:gd name="connsiteX496" fmla="*/ 996137 w 1003998"/>
              <a:gd name="connsiteY496" fmla="*/ 0 h 19947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  <a:cxn ang="179">
                <a:pos x="connsiteX179" y="connsiteY179"/>
              </a:cxn>
              <a:cxn ang="180">
                <a:pos x="connsiteX180" y="connsiteY180"/>
              </a:cxn>
              <a:cxn ang="181">
                <a:pos x="connsiteX181" y="connsiteY181"/>
              </a:cxn>
              <a:cxn ang="182">
                <a:pos x="connsiteX182" y="connsiteY182"/>
              </a:cxn>
              <a:cxn ang="183">
                <a:pos x="connsiteX183" y="connsiteY183"/>
              </a:cxn>
              <a:cxn ang="184">
                <a:pos x="connsiteX184" y="connsiteY184"/>
              </a:cxn>
              <a:cxn ang="185">
                <a:pos x="connsiteX185" y="connsiteY185"/>
              </a:cxn>
              <a:cxn ang="186">
                <a:pos x="connsiteX186" y="connsiteY186"/>
              </a:cxn>
              <a:cxn ang="187">
                <a:pos x="connsiteX187" y="connsiteY187"/>
              </a:cxn>
              <a:cxn ang="188">
                <a:pos x="connsiteX188" y="connsiteY188"/>
              </a:cxn>
              <a:cxn ang="189">
                <a:pos x="connsiteX189" y="connsiteY189"/>
              </a:cxn>
              <a:cxn ang="190">
                <a:pos x="connsiteX190" y="connsiteY190"/>
              </a:cxn>
              <a:cxn ang="191">
                <a:pos x="connsiteX191" y="connsiteY191"/>
              </a:cxn>
              <a:cxn ang="192">
                <a:pos x="connsiteX192" y="connsiteY192"/>
              </a:cxn>
              <a:cxn ang="193">
                <a:pos x="connsiteX193" y="connsiteY193"/>
              </a:cxn>
              <a:cxn ang="194">
                <a:pos x="connsiteX194" y="connsiteY194"/>
              </a:cxn>
              <a:cxn ang="195">
                <a:pos x="connsiteX195" y="connsiteY195"/>
              </a:cxn>
              <a:cxn ang="196">
                <a:pos x="connsiteX196" y="connsiteY196"/>
              </a:cxn>
              <a:cxn ang="197">
                <a:pos x="connsiteX197" y="connsiteY197"/>
              </a:cxn>
              <a:cxn ang="198">
                <a:pos x="connsiteX198" y="connsiteY198"/>
              </a:cxn>
              <a:cxn ang="199">
                <a:pos x="connsiteX199" y="connsiteY199"/>
              </a:cxn>
              <a:cxn ang="200">
                <a:pos x="connsiteX200" y="connsiteY200"/>
              </a:cxn>
              <a:cxn ang="201">
                <a:pos x="connsiteX201" y="connsiteY201"/>
              </a:cxn>
              <a:cxn ang="202">
                <a:pos x="connsiteX202" y="connsiteY202"/>
              </a:cxn>
              <a:cxn ang="203">
                <a:pos x="connsiteX203" y="connsiteY203"/>
              </a:cxn>
              <a:cxn ang="204">
                <a:pos x="connsiteX204" y="connsiteY204"/>
              </a:cxn>
              <a:cxn ang="205">
                <a:pos x="connsiteX205" y="connsiteY205"/>
              </a:cxn>
              <a:cxn ang="206">
                <a:pos x="connsiteX206" y="connsiteY206"/>
              </a:cxn>
              <a:cxn ang="207">
                <a:pos x="connsiteX207" y="connsiteY207"/>
              </a:cxn>
              <a:cxn ang="208">
                <a:pos x="connsiteX208" y="connsiteY208"/>
              </a:cxn>
              <a:cxn ang="209">
                <a:pos x="connsiteX209" y="connsiteY209"/>
              </a:cxn>
              <a:cxn ang="210">
                <a:pos x="connsiteX210" y="connsiteY210"/>
              </a:cxn>
              <a:cxn ang="211">
                <a:pos x="connsiteX211" y="connsiteY211"/>
              </a:cxn>
              <a:cxn ang="212">
                <a:pos x="connsiteX212" y="connsiteY212"/>
              </a:cxn>
              <a:cxn ang="213">
                <a:pos x="connsiteX213" y="connsiteY213"/>
              </a:cxn>
              <a:cxn ang="214">
                <a:pos x="connsiteX214" y="connsiteY214"/>
              </a:cxn>
              <a:cxn ang="215">
                <a:pos x="connsiteX215" y="connsiteY215"/>
              </a:cxn>
              <a:cxn ang="216">
                <a:pos x="connsiteX216" y="connsiteY216"/>
              </a:cxn>
              <a:cxn ang="217">
                <a:pos x="connsiteX217" y="connsiteY217"/>
              </a:cxn>
              <a:cxn ang="218">
                <a:pos x="connsiteX218" y="connsiteY218"/>
              </a:cxn>
              <a:cxn ang="219">
                <a:pos x="connsiteX219" y="connsiteY219"/>
              </a:cxn>
              <a:cxn ang="220">
                <a:pos x="connsiteX220" y="connsiteY220"/>
              </a:cxn>
              <a:cxn ang="221">
                <a:pos x="connsiteX221" y="connsiteY221"/>
              </a:cxn>
              <a:cxn ang="222">
                <a:pos x="connsiteX222" y="connsiteY222"/>
              </a:cxn>
              <a:cxn ang="223">
                <a:pos x="connsiteX223" y="connsiteY223"/>
              </a:cxn>
              <a:cxn ang="224">
                <a:pos x="connsiteX224" y="connsiteY224"/>
              </a:cxn>
              <a:cxn ang="225">
                <a:pos x="connsiteX225" y="connsiteY225"/>
              </a:cxn>
              <a:cxn ang="226">
                <a:pos x="connsiteX226" y="connsiteY226"/>
              </a:cxn>
              <a:cxn ang="227">
                <a:pos x="connsiteX227" y="connsiteY227"/>
              </a:cxn>
              <a:cxn ang="228">
                <a:pos x="connsiteX228" y="connsiteY228"/>
              </a:cxn>
              <a:cxn ang="229">
                <a:pos x="connsiteX229" y="connsiteY229"/>
              </a:cxn>
              <a:cxn ang="230">
                <a:pos x="connsiteX230" y="connsiteY230"/>
              </a:cxn>
              <a:cxn ang="231">
                <a:pos x="connsiteX231" y="connsiteY231"/>
              </a:cxn>
              <a:cxn ang="232">
                <a:pos x="connsiteX232" y="connsiteY232"/>
              </a:cxn>
              <a:cxn ang="233">
                <a:pos x="connsiteX233" y="connsiteY233"/>
              </a:cxn>
              <a:cxn ang="234">
                <a:pos x="connsiteX234" y="connsiteY234"/>
              </a:cxn>
              <a:cxn ang="235">
                <a:pos x="connsiteX235" y="connsiteY235"/>
              </a:cxn>
              <a:cxn ang="236">
                <a:pos x="connsiteX236" y="connsiteY236"/>
              </a:cxn>
              <a:cxn ang="237">
                <a:pos x="connsiteX237" y="connsiteY237"/>
              </a:cxn>
              <a:cxn ang="238">
                <a:pos x="connsiteX238" y="connsiteY238"/>
              </a:cxn>
              <a:cxn ang="239">
                <a:pos x="connsiteX239" y="connsiteY239"/>
              </a:cxn>
              <a:cxn ang="240">
                <a:pos x="connsiteX240" y="connsiteY240"/>
              </a:cxn>
              <a:cxn ang="241">
                <a:pos x="connsiteX241" y="connsiteY241"/>
              </a:cxn>
              <a:cxn ang="242">
                <a:pos x="connsiteX242" y="connsiteY242"/>
              </a:cxn>
              <a:cxn ang="243">
                <a:pos x="connsiteX243" y="connsiteY243"/>
              </a:cxn>
              <a:cxn ang="244">
                <a:pos x="connsiteX244" y="connsiteY244"/>
              </a:cxn>
              <a:cxn ang="245">
                <a:pos x="connsiteX245" y="connsiteY245"/>
              </a:cxn>
              <a:cxn ang="246">
                <a:pos x="connsiteX246" y="connsiteY246"/>
              </a:cxn>
              <a:cxn ang="247">
                <a:pos x="connsiteX247" y="connsiteY247"/>
              </a:cxn>
              <a:cxn ang="248">
                <a:pos x="connsiteX248" y="connsiteY248"/>
              </a:cxn>
              <a:cxn ang="249">
                <a:pos x="connsiteX249" y="connsiteY249"/>
              </a:cxn>
              <a:cxn ang="250">
                <a:pos x="connsiteX250" y="connsiteY250"/>
              </a:cxn>
              <a:cxn ang="251">
                <a:pos x="connsiteX251" y="connsiteY251"/>
              </a:cxn>
              <a:cxn ang="252">
                <a:pos x="connsiteX252" y="connsiteY252"/>
              </a:cxn>
              <a:cxn ang="253">
                <a:pos x="connsiteX253" y="connsiteY253"/>
              </a:cxn>
              <a:cxn ang="254">
                <a:pos x="connsiteX254" y="connsiteY254"/>
              </a:cxn>
              <a:cxn ang="255">
                <a:pos x="connsiteX255" y="connsiteY255"/>
              </a:cxn>
              <a:cxn ang="256">
                <a:pos x="connsiteX256" y="connsiteY256"/>
              </a:cxn>
              <a:cxn ang="257">
                <a:pos x="connsiteX257" y="connsiteY257"/>
              </a:cxn>
              <a:cxn ang="258">
                <a:pos x="connsiteX258" y="connsiteY258"/>
              </a:cxn>
              <a:cxn ang="259">
                <a:pos x="connsiteX259" y="connsiteY259"/>
              </a:cxn>
              <a:cxn ang="260">
                <a:pos x="connsiteX260" y="connsiteY260"/>
              </a:cxn>
              <a:cxn ang="261">
                <a:pos x="connsiteX261" y="connsiteY261"/>
              </a:cxn>
              <a:cxn ang="262">
                <a:pos x="connsiteX262" y="connsiteY262"/>
              </a:cxn>
              <a:cxn ang="263">
                <a:pos x="connsiteX263" y="connsiteY263"/>
              </a:cxn>
              <a:cxn ang="264">
                <a:pos x="connsiteX264" y="connsiteY264"/>
              </a:cxn>
              <a:cxn ang="265">
                <a:pos x="connsiteX265" y="connsiteY265"/>
              </a:cxn>
              <a:cxn ang="266">
                <a:pos x="connsiteX266" y="connsiteY266"/>
              </a:cxn>
              <a:cxn ang="267">
                <a:pos x="connsiteX267" y="connsiteY267"/>
              </a:cxn>
              <a:cxn ang="268">
                <a:pos x="connsiteX268" y="connsiteY268"/>
              </a:cxn>
              <a:cxn ang="269">
                <a:pos x="connsiteX269" y="connsiteY269"/>
              </a:cxn>
              <a:cxn ang="270">
                <a:pos x="connsiteX270" y="connsiteY270"/>
              </a:cxn>
              <a:cxn ang="271">
                <a:pos x="connsiteX271" y="connsiteY271"/>
              </a:cxn>
              <a:cxn ang="272">
                <a:pos x="connsiteX272" y="connsiteY272"/>
              </a:cxn>
              <a:cxn ang="273">
                <a:pos x="connsiteX273" y="connsiteY273"/>
              </a:cxn>
              <a:cxn ang="274">
                <a:pos x="connsiteX274" y="connsiteY274"/>
              </a:cxn>
              <a:cxn ang="275">
                <a:pos x="connsiteX275" y="connsiteY275"/>
              </a:cxn>
              <a:cxn ang="276">
                <a:pos x="connsiteX276" y="connsiteY276"/>
              </a:cxn>
              <a:cxn ang="277">
                <a:pos x="connsiteX277" y="connsiteY277"/>
              </a:cxn>
              <a:cxn ang="278">
                <a:pos x="connsiteX278" y="connsiteY278"/>
              </a:cxn>
              <a:cxn ang="279">
                <a:pos x="connsiteX279" y="connsiteY279"/>
              </a:cxn>
              <a:cxn ang="280">
                <a:pos x="connsiteX280" y="connsiteY280"/>
              </a:cxn>
              <a:cxn ang="281">
                <a:pos x="connsiteX281" y="connsiteY281"/>
              </a:cxn>
              <a:cxn ang="282">
                <a:pos x="connsiteX282" y="connsiteY282"/>
              </a:cxn>
              <a:cxn ang="283">
                <a:pos x="connsiteX283" y="connsiteY283"/>
              </a:cxn>
              <a:cxn ang="284">
                <a:pos x="connsiteX284" y="connsiteY284"/>
              </a:cxn>
              <a:cxn ang="285">
                <a:pos x="connsiteX285" y="connsiteY285"/>
              </a:cxn>
              <a:cxn ang="286">
                <a:pos x="connsiteX286" y="connsiteY286"/>
              </a:cxn>
              <a:cxn ang="287">
                <a:pos x="connsiteX287" y="connsiteY287"/>
              </a:cxn>
              <a:cxn ang="288">
                <a:pos x="connsiteX288" y="connsiteY288"/>
              </a:cxn>
              <a:cxn ang="289">
                <a:pos x="connsiteX289" y="connsiteY289"/>
              </a:cxn>
              <a:cxn ang="290">
                <a:pos x="connsiteX290" y="connsiteY290"/>
              </a:cxn>
              <a:cxn ang="291">
                <a:pos x="connsiteX291" y="connsiteY291"/>
              </a:cxn>
              <a:cxn ang="292">
                <a:pos x="connsiteX292" y="connsiteY292"/>
              </a:cxn>
              <a:cxn ang="293">
                <a:pos x="connsiteX293" y="connsiteY293"/>
              </a:cxn>
              <a:cxn ang="294">
                <a:pos x="connsiteX294" y="connsiteY294"/>
              </a:cxn>
              <a:cxn ang="295">
                <a:pos x="connsiteX295" y="connsiteY295"/>
              </a:cxn>
              <a:cxn ang="296">
                <a:pos x="connsiteX296" y="connsiteY296"/>
              </a:cxn>
              <a:cxn ang="297">
                <a:pos x="connsiteX297" y="connsiteY297"/>
              </a:cxn>
              <a:cxn ang="298">
                <a:pos x="connsiteX298" y="connsiteY298"/>
              </a:cxn>
              <a:cxn ang="299">
                <a:pos x="connsiteX299" y="connsiteY299"/>
              </a:cxn>
              <a:cxn ang="300">
                <a:pos x="connsiteX300" y="connsiteY300"/>
              </a:cxn>
              <a:cxn ang="301">
                <a:pos x="connsiteX301" y="connsiteY301"/>
              </a:cxn>
              <a:cxn ang="302">
                <a:pos x="connsiteX302" y="connsiteY302"/>
              </a:cxn>
              <a:cxn ang="303">
                <a:pos x="connsiteX303" y="connsiteY303"/>
              </a:cxn>
              <a:cxn ang="304">
                <a:pos x="connsiteX304" y="connsiteY304"/>
              </a:cxn>
              <a:cxn ang="305">
                <a:pos x="connsiteX305" y="connsiteY305"/>
              </a:cxn>
              <a:cxn ang="306">
                <a:pos x="connsiteX306" y="connsiteY306"/>
              </a:cxn>
              <a:cxn ang="307">
                <a:pos x="connsiteX307" y="connsiteY307"/>
              </a:cxn>
              <a:cxn ang="308">
                <a:pos x="connsiteX308" y="connsiteY308"/>
              </a:cxn>
              <a:cxn ang="309">
                <a:pos x="connsiteX309" y="connsiteY309"/>
              </a:cxn>
              <a:cxn ang="310">
                <a:pos x="connsiteX310" y="connsiteY310"/>
              </a:cxn>
              <a:cxn ang="311">
                <a:pos x="connsiteX311" y="connsiteY311"/>
              </a:cxn>
              <a:cxn ang="312">
                <a:pos x="connsiteX312" y="connsiteY312"/>
              </a:cxn>
              <a:cxn ang="313">
                <a:pos x="connsiteX313" y="connsiteY313"/>
              </a:cxn>
              <a:cxn ang="314">
                <a:pos x="connsiteX314" y="connsiteY314"/>
              </a:cxn>
              <a:cxn ang="315">
                <a:pos x="connsiteX315" y="connsiteY315"/>
              </a:cxn>
              <a:cxn ang="316">
                <a:pos x="connsiteX316" y="connsiteY316"/>
              </a:cxn>
              <a:cxn ang="317">
                <a:pos x="connsiteX317" y="connsiteY317"/>
              </a:cxn>
              <a:cxn ang="318">
                <a:pos x="connsiteX318" y="connsiteY318"/>
              </a:cxn>
              <a:cxn ang="319">
                <a:pos x="connsiteX319" y="connsiteY319"/>
              </a:cxn>
              <a:cxn ang="320">
                <a:pos x="connsiteX320" y="connsiteY320"/>
              </a:cxn>
              <a:cxn ang="321">
                <a:pos x="connsiteX321" y="connsiteY321"/>
              </a:cxn>
              <a:cxn ang="322">
                <a:pos x="connsiteX322" y="connsiteY322"/>
              </a:cxn>
              <a:cxn ang="323">
                <a:pos x="connsiteX323" y="connsiteY323"/>
              </a:cxn>
              <a:cxn ang="324">
                <a:pos x="connsiteX324" y="connsiteY324"/>
              </a:cxn>
              <a:cxn ang="325">
                <a:pos x="connsiteX325" y="connsiteY325"/>
              </a:cxn>
              <a:cxn ang="326">
                <a:pos x="connsiteX326" y="connsiteY326"/>
              </a:cxn>
              <a:cxn ang="327">
                <a:pos x="connsiteX327" y="connsiteY327"/>
              </a:cxn>
              <a:cxn ang="328">
                <a:pos x="connsiteX328" y="connsiteY328"/>
              </a:cxn>
              <a:cxn ang="329">
                <a:pos x="connsiteX329" y="connsiteY329"/>
              </a:cxn>
              <a:cxn ang="330">
                <a:pos x="connsiteX330" y="connsiteY330"/>
              </a:cxn>
              <a:cxn ang="331">
                <a:pos x="connsiteX331" y="connsiteY331"/>
              </a:cxn>
              <a:cxn ang="332">
                <a:pos x="connsiteX332" y="connsiteY332"/>
              </a:cxn>
              <a:cxn ang="333">
                <a:pos x="connsiteX333" y="connsiteY333"/>
              </a:cxn>
              <a:cxn ang="334">
                <a:pos x="connsiteX334" y="connsiteY334"/>
              </a:cxn>
              <a:cxn ang="335">
                <a:pos x="connsiteX335" y="connsiteY335"/>
              </a:cxn>
              <a:cxn ang="336">
                <a:pos x="connsiteX336" y="connsiteY336"/>
              </a:cxn>
              <a:cxn ang="337">
                <a:pos x="connsiteX337" y="connsiteY337"/>
              </a:cxn>
              <a:cxn ang="338">
                <a:pos x="connsiteX338" y="connsiteY338"/>
              </a:cxn>
              <a:cxn ang="339">
                <a:pos x="connsiteX339" y="connsiteY339"/>
              </a:cxn>
              <a:cxn ang="340">
                <a:pos x="connsiteX340" y="connsiteY340"/>
              </a:cxn>
              <a:cxn ang="341">
                <a:pos x="connsiteX341" y="connsiteY341"/>
              </a:cxn>
              <a:cxn ang="342">
                <a:pos x="connsiteX342" y="connsiteY342"/>
              </a:cxn>
              <a:cxn ang="343">
                <a:pos x="connsiteX343" y="connsiteY343"/>
              </a:cxn>
              <a:cxn ang="344">
                <a:pos x="connsiteX344" y="connsiteY344"/>
              </a:cxn>
              <a:cxn ang="345">
                <a:pos x="connsiteX345" y="connsiteY345"/>
              </a:cxn>
              <a:cxn ang="346">
                <a:pos x="connsiteX346" y="connsiteY346"/>
              </a:cxn>
              <a:cxn ang="347">
                <a:pos x="connsiteX347" y="connsiteY347"/>
              </a:cxn>
              <a:cxn ang="348">
                <a:pos x="connsiteX348" y="connsiteY348"/>
              </a:cxn>
              <a:cxn ang="349">
                <a:pos x="connsiteX349" y="connsiteY349"/>
              </a:cxn>
              <a:cxn ang="350">
                <a:pos x="connsiteX350" y="connsiteY350"/>
              </a:cxn>
              <a:cxn ang="351">
                <a:pos x="connsiteX351" y="connsiteY351"/>
              </a:cxn>
              <a:cxn ang="352">
                <a:pos x="connsiteX352" y="connsiteY352"/>
              </a:cxn>
              <a:cxn ang="353">
                <a:pos x="connsiteX353" y="connsiteY353"/>
              </a:cxn>
              <a:cxn ang="354">
                <a:pos x="connsiteX354" y="connsiteY354"/>
              </a:cxn>
              <a:cxn ang="355">
                <a:pos x="connsiteX355" y="connsiteY355"/>
              </a:cxn>
              <a:cxn ang="356">
                <a:pos x="connsiteX356" y="connsiteY356"/>
              </a:cxn>
              <a:cxn ang="357">
                <a:pos x="connsiteX357" y="connsiteY357"/>
              </a:cxn>
              <a:cxn ang="358">
                <a:pos x="connsiteX358" y="connsiteY358"/>
              </a:cxn>
              <a:cxn ang="359">
                <a:pos x="connsiteX359" y="connsiteY359"/>
              </a:cxn>
              <a:cxn ang="360">
                <a:pos x="connsiteX360" y="connsiteY360"/>
              </a:cxn>
              <a:cxn ang="361">
                <a:pos x="connsiteX361" y="connsiteY361"/>
              </a:cxn>
              <a:cxn ang="362">
                <a:pos x="connsiteX362" y="connsiteY362"/>
              </a:cxn>
              <a:cxn ang="363">
                <a:pos x="connsiteX363" y="connsiteY363"/>
              </a:cxn>
              <a:cxn ang="364">
                <a:pos x="connsiteX364" y="connsiteY364"/>
              </a:cxn>
              <a:cxn ang="365">
                <a:pos x="connsiteX365" y="connsiteY365"/>
              </a:cxn>
              <a:cxn ang="366">
                <a:pos x="connsiteX366" y="connsiteY366"/>
              </a:cxn>
              <a:cxn ang="367">
                <a:pos x="connsiteX367" y="connsiteY367"/>
              </a:cxn>
              <a:cxn ang="368">
                <a:pos x="connsiteX368" y="connsiteY368"/>
              </a:cxn>
              <a:cxn ang="369">
                <a:pos x="connsiteX369" y="connsiteY369"/>
              </a:cxn>
              <a:cxn ang="370">
                <a:pos x="connsiteX370" y="connsiteY370"/>
              </a:cxn>
              <a:cxn ang="371">
                <a:pos x="connsiteX371" y="connsiteY371"/>
              </a:cxn>
              <a:cxn ang="372">
                <a:pos x="connsiteX372" y="connsiteY372"/>
              </a:cxn>
              <a:cxn ang="373">
                <a:pos x="connsiteX373" y="connsiteY373"/>
              </a:cxn>
              <a:cxn ang="374">
                <a:pos x="connsiteX374" y="connsiteY374"/>
              </a:cxn>
              <a:cxn ang="375">
                <a:pos x="connsiteX375" y="connsiteY375"/>
              </a:cxn>
              <a:cxn ang="376">
                <a:pos x="connsiteX376" y="connsiteY376"/>
              </a:cxn>
              <a:cxn ang="377">
                <a:pos x="connsiteX377" y="connsiteY377"/>
              </a:cxn>
              <a:cxn ang="378">
                <a:pos x="connsiteX378" y="connsiteY378"/>
              </a:cxn>
              <a:cxn ang="379">
                <a:pos x="connsiteX379" y="connsiteY379"/>
              </a:cxn>
              <a:cxn ang="380">
                <a:pos x="connsiteX380" y="connsiteY380"/>
              </a:cxn>
              <a:cxn ang="381">
                <a:pos x="connsiteX381" y="connsiteY381"/>
              </a:cxn>
              <a:cxn ang="382">
                <a:pos x="connsiteX382" y="connsiteY382"/>
              </a:cxn>
              <a:cxn ang="383">
                <a:pos x="connsiteX383" y="connsiteY383"/>
              </a:cxn>
              <a:cxn ang="384">
                <a:pos x="connsiteX384" y="connsiteY384"/>
              </a:cxn>
              <a:cxn ang="385">
                <a:pos x="connsiteX385" y="connsiteY385"/>
              </a:cxn>
              <a:cxn ang="386">
                <a:pos x="connsiteX386" y="connsiteY386"/>
              </a:cxn>
              <a:cxn ang="387">
                <a:pos x="connsiteX387" y="connsiteY387"/>
              </a:cxn>
              <a:cxn ang="388">
                <a:pos x="connsiteX388" y="connsiteY388"/>
              </a:cxn>
              <a:cxn ang="389">
                <a:pos x="connsiteX389" y="connsiteY389"/>
              </a:cxn>
              <a:cxn ang="390">
                <a:pos x="connsiteX390" y="connsiteY390"/>
              </a:cxn>
              <a:cxn ang="391">
                <a:pos x="connsiteX391" y="connsiteY391"/>
              </a:cxn>
              <a:cxn ang="392">
                <a:pos x="connsiteX392" y="connsiteY392"/>
              </a:cxn>
              <a:cxn ang="393">
                <a:pos x="connsiteX393" y="connsiteY393"/>
              </a:cxn>
              <a:cxn ang="394">
                <a:pos x="connsiteX394" y="connsiteY394"/>
              </a:cxn>
              <a:cxn ang="395">
                <a:pos x="connsiteX395" y="connsiteY395"/>
              </a:cxn>
              <a:cxn ang="396">
                <a:pos x="connsiteX396" y="connsiteY396"/>
              </a:cxn>
              <a:cxn ang="397">
                <a:pos x="connsiteX397" y="connsiteY397"/>
              </a:cxn>
              <a:cxn ang="398">
                <a:pos x="connsiteX398" y="connsiteY398"/>
              </a:cxn>
              <a:cxn ang="399">
                <a:pos x="connsiteX399" y="connsiteY399"/>
              </a:cxn>
              <a:cxn ang="400">
                <a:pos x="connsiteX400" y="connsiteY400"/>
              </a:cxn>
              <a:cxn ang="401">
                <a:pos x="connsiteX401" y="connsiteY401"/>
              </a:cxn>
              <a:cxn ang="402">
                <a:pos x="connsiteX402" y="connsiteY402"/>
              </a:cxn>
              <a:cxn ang="403">
                <a:pos x="connsiteX403" y="connsiteY403"/>
              </a:cxn>
              <a:cxn ang="404">
                <a:pos x="connsiteX404" y="connsiteY404"/>
              </a:cxn>
              <a:cxn ang="405">
                <a:pos x="connsiteX405" y="connsiteY405"/>
              </a:cxn>
              <a:cxn ang="406">
                <a:pos x="connsiteX406" y="connsiteY406"/>
              </a:cxn>
              <a:cxn ang="407">
                <a:pos x="connsiteX407" y="connsiteY407"/>
              </a:cxn>
              <a:cxn ang="408">
                <a:pos x="connsiteX408" y="connsiteY408"/>
              </a:cxn>
              <a:cxn ang="409">
                <a:pos x="connsiteX409" y="connsiteY409"/>
              </a:cxn>
              <a:cxn ang="410">
                <a:pos x="connsiteX410" y="connsiteY410"/>
              </a:cxn>
              <a:cxn ang="411">
                <a:pos x="connsiteX411" y="connsiteY411"/>
              </a:cxn>
              <a:cxn ang="412">
                <a:pos x="connsiteX412" y="connsiteY412"/>
              </a:cxn>
              <a:cxn ang="413">
                <a:pos x="connsiteX413" y="connsiteY413"/>
              </a:cxn>
              <a:cxn ang="414">
                <a:pos x="connsiteX414" y="connsiteY414"/>
              </a:cxn>
              <a:cxn ang="415">
                <a:pos x="connsiteX415" y="connsiteY415"/>
              </a:cxn>
              <a:cxn ang="416">
                <a:pos x="connsiteX416" y="connsiteY416"/>
              </a:cxn>
              <a:cxn ang="417">
                <a:pos x="connsiteX417" y="connsiteY417"/>
              </a:cxn>
              <a:cxn ang="418">
                <a:pos x="connsiteX418" y="connsiteY418"/>
              </a:cxn>
              <a:cxn ang="419">
                <a:pos x="connsiteX419" y="connsiteY419"/>
              </a:cxn>
              <a:cxn ang="420">
                <a:pos x="connsiteX420" y="connsiteY420"/>
              </a:cxn>
              <a:cxn ang="421">
                <a:pos x="connsiteX421" y="connsiteY421"/>
              </a:cxn>
              <a:cxn ang="422">
                <a:pos x="connsiteX422" y="connsiteY422"/>
              </a:cxn>
              <a:cxn ang="423">
                <a:pos x="connsiteX423" y="connsiteY423"/>
              </a:cxn>
              <a:cxn ang="424">
                <a:pos x="connsiteX424" y="connsiteY424"/>
              </a:cxn>
              <a:cxn ang="425">
                <a:pos x="connsiteX425" y="connsiteY425"/>
              </a:cxn>
              <a:cxn ang="426">
                <a:pos x="connsiteX426" y="connsiteY426"/>
              </a:cxn>
              <a:cxn ang="427">
                <a:pos x="connsiteX427" y="connsiteY427"/>
              </a:cxn>
              <a:cxn ang="428">
                <a:pos x="connsiteX428" y="connsiteY428"/>
              </a:cxn>
              <a:cxn ang="429">
                <a:pos x="connsiteX429" y="connsiteY429"/>
              </a:cxn>
              <a:cxn ang="430">
                <a:pos x="connsiteX430" y="connsiteY430"/>
              </a:cxn>
              <a:cxn ang="431">
                <a:pos x="connsiteX431" y="connsiteY431"/>
              </a:cxn>
              <a:cxn ang="432">
                <a:pos x="connsiteX432" y="connsiteY432"/>
              </a:cxn>
              <a:cxn ang="433">
                <a:pos x="connsiteX433" y="connsiteY433"/>
              </a:cxn>
              <a:cxn ang="434">
                <a:pos x="connsiteX434" y="connsiteY434"/>
              </a:cxn>
              <a:cxn ang="435">
                <a:pos x="connsiteX435" y="connsiteY435"/>
              </a:cxn>
              <a:cxn ang="436">
                <a:pos x="connsiteX436" y="connsiteY436"/>
              </a:cxn>
              <a:cxn ang="437">
                <a:pos x="connsiteX437" y="connsiteY437"/>
              </a:cxn>
              <a:cxn ang="438">
                <a:pos x="connsiteX438" y="connsiteY438"/>
              </a:cxn>
              <a:cxn ang="439">
                <a:pos x="connsiteX439" y="connsiteY439"/>
              </a:cxn>
              <a:cxn ang="440">
                <a:pos x="connsiteX440" y="connsiteY440"/>
              </a:cxn>
              <a:cxn ang="441">
                <a:pos x="connsiteX441" y="connsiteY441"/>
              </a:cxn>
              <a:cxn ang="442">
                <a:pos x="connsiteX442" y="connsiteY442"/>
              </a:cxn>
              <a:cxn ang="443">
                <a:pos x="connsiteX443" y="connsiteY443"/>
              </a:cxn>
              <a:cxn ang="444">
                <a:pos x="connsiteX444" y="connsiteY444"/>
              </a:cxn>
              <a:cxn ang="445">
                <a:pos x="connsiteX445" y="connsiteY445"/>
              </a:cxn>
              <a:cxn ang="446">
                <a:pos x="connsiteX446" y="connsiteY446"/>
              </a:cxn>
              <a:cxn ang="447">
                <a:pos x="connsiteX447" y="connsiteY447"/>
              </a:cxn>
              <a:cxn ang="448">
                <a:pos x="connsiteX448" y="connsiteY448"/>
              </a:cxn>
              <a:cxn ang="449">
                <a:pos x="connsiteX449" y="connsiteY449"/>
              </a:cxn>
              <a:cxn ang="450">
                <a:pos x="connsiteX450" y="connsiteY450"/>
              </a:cxn>
              <a:cxn ang="451">
                <a:pos x="connsiteX451" y="connsiteY451"/>
              </a:cxn>
              <a:cxn ang="452">
                <a:pos x="connsiteX452" y="connsiteY452"/>
              </a:cxn>
              <a:cxn ang="453">
                <a:pos x="connsiteX453" y="connsiteY453"/>
              </a:cxn>
              <a:cxn ang="454">
                <a:pos x="connsiteX454" y="connsiteY454"/>
              </a:cxn>
              <a:cxn ang="455">
                <a:pos x="connsiteX455" y="connsiteY455"/>
              </a:cxn>
              <a:cxn ang="456">
                <a:pos x="connsiteX456" y="connsiteY456"/>
              </a:cxn>
              <a:cxn ang="457">
                <a:pos x="connsiteX457" y="connsiteY457"/>
              </a:cxn>
              <a:cxn ang="458">
                <a:pos x="connsiteX458" y="connsiteY458"/>
              </a:cxn>
              <a:cxn ang="459">
                <a:pos x="connsiteX459" y="connsiteY459"/>
              </a:cxn>
              <a:cxn ang="460">
                <a:pos x="connsiteX460" y="connsiteY460"/>
              </a:cxn>
              <a:cxn ang="461">
                <a:pos x="connsiteX461" y="connsiteY461"/>
              </a:cxn>
              <a:cxn ang="462">
                <a:pos x="connsiteX462" y="connsiteY462"/>
              </a:cxn>
              <a:cxn ang="463">
                <a:pos x="connsiteX463" y="connsiteY463"/>
              </a:cxn>
              <a:cxn ang="464">
                <a:pos x="connsiteX464" y="connsiteY464"/>
              </a:cxn>
              <a:cxn ang="465">
                <a:pos x="connsiteX465" y="connsiteY465"/>
              </a:cxn>
              <a:cxn ang="466">
                <a:pos x="connsiteX466" y="connsiteY466"/>
              </a:cxn>
              <a:cxn ang="467">
                <a:pos x="connsiteX467" y="connsiteY467"/>
              </a:cxn>
              <a:cxn ang="468">
                <a:pos x="connsiteX468" y="connsiteY468"/>
              </a:cxn>
              <a:cxn ang="469">
                <a:pos x="connsiteX469" y="connsiteY469"/>
              </a:cxn>
              <a:cxn ang="470">
                <a:pos x="connsiteX470" y="connsiteY470"/>
              </a:cxn>
              <a:cxn ang="471">
                <a:pos x="connsiteX471" y="connsiteY471"/>
              </a:cxn>
              <a:cxn ang="472">
                <a:pos x="connsiteX472" y="connsiteY472"/>
              </a:cxn>
              <a:cxn ang="473">
                <a:pos x="connsiteX473" y="connsiteY473"/>
              </a:cxn>
              <a:cxn ang="474">
                <a:pos x="connsiteX474" y="connsiteY474"/>
              </a:cxn>
              <a:cxn ang="475">
                <a:pos x="connsiteX475" y="connsiteY475"/>
              </a:cxn>
              <a:cxn ang="476">
                <a:pos x="connsiteX476" y="connsiteY476"/>
              </a:cxn>
              <a:cxn ang="477">
                <a:pos x="connsiteX477" y="connsiteY477"/>
              </a:cxn>
              <a:cxn ang="478">
                <a:pos x="connsiteX478" y="connsiteY478"/>
              </a:cxn>
              <a:cxn ang="479">
                <a:pos x="connsiteX479" y="connsiteY479"/>
              </a:cxn>
              <a:cxn ang="480">
                <a:pos x="connsiteX480" y="connsiteY480"/>
              </a:cxn>
              <a:cxn ang="481">
                <a:pos x="connsiteX481" y="connsiteY481"/>
              </a:cxn>
              <a:cxn ang="482">
                <a:pos x="connsiteX482" y="connsiteY482"/>
              </a:cxn>
              <a:cxn ang="483">
                <a:pos x="connsiteX483" y="connsiteY483"/>
              </a:cxn>
              <a:cxn ang="484">
                <a:pos x="connsiteX484" y="connsiteY484"/>
              </a:cxn>
              <a:cxn ang="485">
                <a:pos x="connsiteX485" y="connsiteY485"/>
              </a:cxn>
              <a:cxn ang="486">
                <a:pos x="connsiteX486" y="connsiteY486"/>
              </a:cxn>
              <a:cxn ang="487">
                <a:pos x="connsiteX487" y="connsiteY487"/>
              </a:cxn>
              <a:cxn ang="488">
                <a:pos x="connsiteX488" y="connsiteY488"/>
              </a:cxn>
              <a:cxn ang="489">
                <a:pos x="connsiteX489" y="connsiteY489"/>
              </a:cxn>
              <a:cxn ang="490">
                <a:pos x="connsiteX490" y="connsiteY490"/>
              </a:cxn>
              <a:cxn ang="491">
                <a:pos x="connsiteX491" y="connsiteY491"/>
              </a:cxn>
              <a:cxn ang="492">
                <a:pos x="connsiteX492" y="connsiteY492"/>
              </a:cxn>
              <a:cxn ang="493">
                <a:pos x="connsiteX493" y="connsiteY493"/>
              </a:cxn>
              <a:cxn ang="494">
                <a:pos x="connsiteX494" y="connsiteY494"/>
              </a:cxn>
              <a:cxn ang="495">
                <a:pos x="connsiteX495" y="connsiteY495"/>
              </a:cxn>
              <a:cxn ang="496">
                <a:pos x="connsiteX496" y="connsiteY496"/>
              </a:cxn>
            </a:cxnLst>
            <a:rect l="l" t="t" r="r" b="b"/>
            <a:pathLst>
              <a:path w="1003998" h="1994776">
                <a:moveTo>
                  <a:pt x="996137" y="0"/>
                </a:moveTo>
                <a:lnTo>
                  <a:pt x="984046" y="76"/>
                </a:lnTo>
                <a:lnTo>
                  <a:pt x="971219" y="317"/>
                </a:lnTo>
                <a:lnTo>
                  <a:pt x="958443" y="723"/>
                </a:lnTo>
                <a:lnTo>
                  <a:pt x="945692" y="1295"/>
                </a:lnTo>
                <a:lnTo>
                  <a:pt x="932992" y="2019"/>
                </a:lnTo>
                <a:lnTo>
                  <a:pt x="920318" y="2895"/>
                </a:lnTo>
                <a:lnTo>
                  <a:pt x="907694" y="3936"/>
                </a:lnTo>
                <a:lnTo>
                  <a:pt x="895121" y="5143"/>
                </a:lnTo>
                <a:lnTo>
                  <a:pt x="882573" y="6489"/>
                </a:lnTo>
                <a:lnTo>
                  <a:pt x="870077" y="8001"/>
                </a:lnTo>
                <a:lnTo>
                  <a:pt x="857630" y="9664"/>
                </a:lnTo>
                <a:lnTo>
                  <a:pt x="845223" y="11480"/>
                </a:lnTo>
                <a:lnTo>
                  <a:pt x="832878" y="13449"/>
                </a:lnTo>
                <a:lnTo>
                  <a:pt x="820572" y="15570"/>
                </a:lnTo>
                <a:lnTo>
                  <a:pt x="808316" y="17843"/>
                </a:lnTo>
                <a:lnTo>
                  <a:pt x="796112" y="20256"/>
                </a:lnTo>
                <a:lnTo>
                  <a:pt x="783971" y="22821"/>
                </a:lnTo>
                <a:lnTo>
                  <a:pt x="771499" y="25615"/>
                </a:lnTo>
                <a:lnTo>
                  <a:pt x="747839" y="31394"/>
                </a:lnTo>
                <a:lnTo>
                  <a:pt x="724052" y="37833"/>
                </a:lnTo>
                <a:lnTo>
                  <a:pt x="700494" y="44843"/>
                </a:lnTo>
                <a:lnTo>
                  <a:pt x="677189" y="52425"/>
                </a:lnTo>
                <a:lnTo>
                  <a:pt x="654126" y="60540"/>
                </a:lnTo>
                <a:lnTo>
                  <a:pt x="631342" y="69214"/>
                </a:lnTo>
                <a:lnTo>
                  <a:pt x="608825" y="78422"/>
                </a:lnTo>
                <a:lnTo>
                  <a:pt x="586587" y="88150"/>
                </a:lnTo>
                <a:lnTo>
                  <a:pt x="564629" y="98399"/>
                </a:lnTo>
                <a:lnTo>
                  <a:pt x="542975" y="109169"/>
                </a:lnTo>
                <a:lnTo>
                  <a:pt x="521627" y="120434"/>
                </a:lnTo>
                <a:lnTo>
                  <a:pt x="500595" y="132207"/>
                </a:lnTo>
                <a:lnTo>
                  <a:pt x="479882" y="144462"/>
                </a:lnTo>
                <a:lnTo>
                  <a:pt x="459485" y="157187"/>
                </a:lnTo>
                <a:lnTo>
                  <a:pt x="439432" y="170395"/>
                </a:lnTo>
                <a:lnTo>
                  <a:pt x="419722" y="184073"/>
                </a:lnTo>
                <a:lnTo>
                  <a:pt x="400367" y="198196"/>
                </a:lnTo>
                <a:lnTo>
                  <a:pt x="381355" y="212775"/>
                </a:lnTo>
                <a:lnTo>
                  <a:pt x="362724" y="227787"/>
                </a:lnTo>
                <a:lnTo>
                  <a:pt x="344462" y="243243"/>
                </a:lnTo>
                <a:lnTo>
                  <a:pt x="326580" y="259118"/>
                </a:lnTo>
                <a:lnTo>
                  <a:pt x="309079" y="275412"/>
                </a:lnTo>
                <a:lnTo>
                  <a:pt x="291985" y="292125"/>
                </a:lnTo>
                <a:lnTo>
                  <a:pt x="275285" y="309232"/>
                </a:lnTo>
                <a:lnTo>
                  <a:pt x="258991" y="326732"/>
                </a:lnTo>
                <a:lnTo>
                  <a:pt x="243128" y="344627"/>
                </a:lnTo>
                <a:lnTo>
                  <a:pt x="227685" y="362902"/>
                </a:lnTo>
                <a:lnTo>
                  <a:pt x="212674" y="381546"/>
                </a:lnTo>
                <a:lnTo>
                  <a:pt x="198107" y="400557"/>
                </a:lnTo>
                <a:lnTo>
                  <a:pt x="183984" y="419925"/>
                </a:lnTo>
                <a:lnTo>
                  <a:pt x="170319" y="439648"/>
                </a:lnTo>
                <a:lnTo>
                  <a:pt x="157124" y="459714"/>
                </a:lnTo>
                <a:lnTo>
                  <a:pt x="144386" y="480110"/>
                </a:lnTo>
                <a:lnTo>
                  <a:pt x="132143" y="500837"/>
                </a:lnTo>
                <a:lnTo>
                  <a:pt x="120383" y="521881"/>
                </a:lnTo>
                <a:lnTo>
                  <a:pt x="109118" y="543242"/>
                </a:lnTo>
                <a:lnTo>
                  <a:pt x="98361" y="564908"/>
                </a:lnTo>
                <a:lnTo>
                  <a:pt x="88112" y="586866"/>
                </a:lnTo>
                <a:lnTo>
                  <a:pt x="78384" y="609117"/>
                </a:lnTo>
                <a:lnTo>
                  <a:pt x="69176" y="631647"/>
                </a:lnTo>
                <a:lnTo>
                  <a:pt x="60515" y="654443"/>
                </a:lnTo>
                <a:lnTo>
                  <a:pt x="52400" y="677519"/>
                </a:lnTo>
                <a:lnTo>
                  <a:pt x="44830" y="700836"/>
                </a:lnTo>
                <a:lnTo>
                  <a:pt x="37820" y="724407"/>
                </a:lnTo>
                <a:lnTo>
                  <a:pt x="31381" y="748207"/>
                </a:lnTo>
                <a:lnTo>
                  <a:pt x="25615" y="771880"/>
                </a:lnTo>
                <a:lnTo>
                  <a:pt x="22821" y="784351"/>
                </a:lnTo>
                <a:lnTo>
                  <a:pt x="20256" y="796505"/>
                </a:lnTo>
                <a:lnTo>
                  <a:pt x="17830" y="808710"/>
                </a:lnTo>
                <a:lnTo>
                  <a:pt x="15570" y="820965"/>
                </a:lnTo>
                <a:lnTo>
                  <a:pt x="13449" y="833284"/>
                </a:lnTo>
                <a:lnTo>
                  <a:pt x="11480" y="845641"/>
                </a:lnTo>
                <a:lnTo>
                  <a:pt x="9664" y="858050"/>
                </a:lnTo>
                <a:lnTo>
                  <a:pt x="8001" y="870508"/>
                </a:lnTo>
                <a:lnTo>
                  <a:pt x="6489" y="883005"/>
                </a:lnTo>
                <a:lnTo>
                  <a:pt x="5143" y="895553"/>
                </a:lnTo>
                <a:lnTo>
                  <a:pt x="3936" y="908138"/>
                </a:lnTo>
                <a:lnTo>
                  <a:pt x="2895" y="920775"/>
                </a:lnTo>
                <a:lnTo>
                  <a:pt x="2019" y="933449"/>
                </a:lnTo>
                <a:lnTo>
                  <a:pt x="1295" y="946162"/>
                </a:lnTo>
                <a:lnTo>
                  <a:pt x="723" y="958913"/>
                </a:lnTo>
                <a:lnTo>
                  <a:pt x="330" y="971702"/>
                </a:lnTo>
                <a:lnTo>
                  <a:pt x="76" y="984529"/>
                </a:lnTo>
                <a:lnTo>
                  <a:pt x="0" y="997381"/>
                </a:lnTo>
                <a:lnTo>
                  <a:pt x="76" y="1010247"/>
                </a:lnTo>
                <a:lnTo>
                  <a:pt x="330" y="1023073"/>
                </a:lnTo>
                <a:lnTo>
                  <a:pt x="723" y="1035862"/>
                </a:lnTo>
                <a:lnTo>
                  <a:pt x="1295" y="1048613"/>
                </a:lnTo>
                <a:lnTo>
                  <a:pt x="2019" y="1061326"/>
                </a:lnTo>
                <a:lnTo>
                  <a:pt x="2895" y="1073988"/>
                </a:lnTo>
                <a:lnTo>
                  <a:pt x="3936" y="1086624"/>
                </a:lnTo>
                <a:lnTo>
                  <a:pt x="5143" y="1099210"/>
                </a:lnTo>
                <a:lnTo>
                  <a:pt x="6489" y="1111757"/>
                </a:lnTo>
                <a:lnTo>
                  <a:pt x="8001" y="1124267"/>
                </a:lnTo>
                <a:lnTo>
                  <a:pt x="9664" y="1136713"/>
                </a:lnTo>
                <a:lnTo>
                  <a:pt x="11480" y="1149121"/>
                </a:lnTo>
                <a:lnTo>
                  <a:pt x="13449" y="1161491"/>
                </a:lnTo>
                <a:lnTo>
                  <a:pt x="15570" y="1173797"/>
                </a:lnTo>
                <a:lnTo>
                  <a:pt x="17830" y="1186052"/>
                </a:lnTo>
                <a:lnTo>
                  <a:pt x="20256" y="1198270"/>
                </a:lnTo>
                <a:lnTo>
                  <a:pt x="22821" y="1210424"/>
                </a:lnTo>
                <a:lnTo>
                  <a:pt x="25615" y="1222882"/>
                </a:lnTo>
                <a:lnTo>
                  <a:pt x="31381" y="1246555"/>
                </a:lnTo>
                <a:lnTo>
                  <a:pt x="37820" y="1270368"/>
                </a:lnTo>
                <a:lnTo>
                  <a:pt x="44830" y="1293926"/>
                </a:lnTo>
                <a:lnTo>
                  <a:pt x="52400" y="1317256"/>
                </a:lnTo>
                <a:lnTo>
                  <a:pt x="60515" y="1340319"/>
                </a:lnTo>
                <a:lnTo>
                  <a:pt x="69176" y="1363116"/>
                </a:lnTo>
                <a:lnTo>
                  <a:pt x="78384" y="1385646"/>
                </a:lnTo>
                <a:lnTo>
                  <a:pt x="88112" y="1407896"/>
                </a:lnTo>
                <a:lnTo>
                  <a:pt x="98361" y="1429854"/>
                </a:lnTo>
                <a:lnTo>
                  <a:pt x="109118" y="1451520"/>
                </a:lnTo>
                <a:lnTo>
                  <a:pt x="120383" y="1472882"/>
                </a:lnTo>
                <a:lnTo>
                  <a:pt x="132143" y="1493926"/>
                </a:lnTo>
                <a:lnTo>
                  <a:pt x="144386" y="1514652"/>
                </a:lnTo>
                <a:lnTo>
                  <a:pt x="157124" y="1535061"/>
                </a:lnTo>
                <a:lnTo>
                  <a:pt x="170319" y="1555114"/>
                </a:lnTo>
                <a:lnTo>
                  <a:pt x="183984" y="1574838"/>
                </a:lnTo>
                <a:lnTo>
                  <a:pt x="198107" y="1594205"/>
                </a:lnTo>
                <a:lnTo>
                  <a:pt x="212674" y="1613217"/>
                </a:lnTo>
                <a:lnTo>
                  <a:pt x="227685" y="1631873"/>
                </a:lnTo>
                <a:lnTo>
                  <a:pt x="243128" y="1650149"/>
                </a:lnTo>
                <a:lnTo>
                  <a:pt x="258991" y="1668030"/>
                </a:lnTo>
                <a:lnTo>
                  <a:pt x="275285" y="1685543"/>
                </a:lnTo>
                <a:lnTo>
                  <a:pt x="291985" y="1702650"/>
                </a:lnTo>
                <a:lnTo>
                  <a:pt x="309079" y="1719351"/>
                </a:lnTo>
                <a:lnTo>
                  <a:pt x="326580" y="1735645"/>
                </a:lnTo>
                <a:lnTo>
                  <a:pt x="344462" y="1751520"/>
                </a:lnTo>
                <a:lnTo>
                  <a:pt x="362724" y="1766976"/>
                </a:lnTo>
                <a:lnTo>
                  <a:pt x="381355" y="1782000"/>
                </a:lnTo>
                <a:lnTo>
                  <a:pt x="400367" y="1796567"/>
                </a:lnTo>
                <a:lnTo>
                  <a:pt x="419722" y="1810702"/>
                </a:lnTo>
                <a:lnTo>
                  <a:pt x="439432" y="1824367"/>
                </a:lnTo>
                <a:lnTo>
                  <a:pt x="459485" y="1837575"/>
                </a:lnTo>
                <a:lnTo>
                  <a:pt x="479882" y="1850313"/>
                </a:lnTo>
                <a:lnTo>
                  <a:pt x="500595" y="1862569"/>
                </a:lnTo>
                <a:lnTo>
                  <a:pt x="521627" y="1874329"/>
                </a:lnTo>
                <a:lnTo>
                  <a:pt x="542975" y="1885594"/>
                </a:lnTo>
                <a:lnTo>
                  <a:pt x="564629" y="1896363"/>
                </a:lnTo>
                <a:lnTo>
                  <a:pt x="586587" y="1906612"/>
                </a:lnTo>
                <a:lnTo>
                  <a:pt x="608825" y="1916353"/>
                </a:lnTo>
                <a:lnTo>
                  <a:pt x="631342" y="1925561"/>
                </a:lnTo>
                <a:lnTo>
                  <a:pt x="654126" y="1934222"/>
                </a:lnTo>
                <a:lnTo>
                  <a:pt x="677189" y="1942350"/>
                </a:lnTo>
                <a:lnTo>
                  <a:pt x="700494" y="1949919"/>
                </a:lnTo>
                <a:lnTo>
                  <a:pt x="724052" y="1956930"/>
                </a:lnTo>
                <a:lnTo>
                  <a:pt x="747839" y="1963369"/>
                </a:lnTo>
                <a:lnTo>
                  <a:pt x="771499" y="1969147"/>
                </a:lnTo>
                <a:lnTo>
                  <a:pt x="783971" y="1971941"/>
                </a:lnTo>
                <a:lnTo>
                  <a:pt x="796112" y="1974507"/>
                </a:lnTo>
                <a:lnTo>
                  <a:pt x="808316" y="1976932"/>
                </a:lnTo>
                <a:lnTo>
                  <a:pt x="820572" y="1979193"/>
                </a:lnTo>
                <a:lnTo>
                  <a:pt x="832878" y="1981314"/>
                </a:lnTo>
                <a:lnTo>
                  <a:pt x="845223" y="1983282"/>
                </a:lnTo>
                <a:lnTo>
                  <a:pt x="857630" y="1985098"/>
                </a:lnTo>
                <a:lnTo>
                  <a:pt x="870077" y="1986762"/>
                </a:lnTo>
                <a:lnTo>
                  <a:pt x="882573" y="1988273"/>
                </a:lnTo>
                <a:lnTo>
                  <a:pt x="895121" y="1989632"/>
                </a:lnTo>
                <a:lnTo>
                  <a:pt x="907694" y="1990826"/>
                </a:lnTo>
                <a:lnTo>
                  <a:pt x="920318" y="1991868"/>
                </a:lnTo>
                <a:lnTo>
                  <a:pt x="932992" y="1992756"/>
                </a:lnTo>
                <a:lnTo>
                  <a:pt x="945692" y="1993480"/>
                </a:lnTo>
                <a:lnTo>
                  <a:pt x="958443" y="1994039"/>
                </a:lnTo>
                <a:lnTo>
                  <a:pt x="971219" y="1994445"/>
                </a:lnTo>
                <a:lnTo>
                  <a:pt x="984046" y="1994687"/>
                </a:lnTo>
                <a:lnTo>
                  <a:pt x="996734" y="1994776"/>
                </a:lnTo>
                <a:lnTo>
                  <a:pt x="1003998" y="1994750"/>
                </a:lnTo>
                <a:lnTo>
                  <a:pt x="1003096" y="1754631"/>
                </a:lnTo>
                <a:lnTo>
                  <a:pt x="996454" y="1754657"/>
                </a:lnTo>
                <a:lnTo>
                  <a:pt x="997661" y="1754657"/>
                </a:lnTo>
                <a:lnTo>
                  <a:pt x="986320" y="1754581"/>
                </a:lnTo>
                <a:lnTo>
                  <a:pt x="987843" y="1754606"/>
                </a:lnTo>
                <a:lnTo>
                  <a:pt x="976541" y="1754390"/>
                </a:lnTo>
                <a:lnTo>
                  <a:pt x="978065" y="1754428"/>
                </a:lnTo>
                <a:lnTo>
                  <a:pt x="966800" y="1754073"/>
                </a:lnTo>
                <a:lnTo>
                  <a:pt x="968311" y="1754124"/>
                </a:lnTo>
                <a:lnTo>
                  <a:pt x="957084" y="1753628"/>
                </a:lnTo>
                <a:lnTo>
                  <a:pt x="958608" y="1753704"/>
                </a:lnTo>
                <a:lnTo>
                  <a:pt x="947420" y="1753069"/>
                </a:lnTo>
                <a:lnTo>
                  <a:pt x="948931" y="1753158"/>
                </a:lnTo>
                <a:lnTo>
                  <a:pt x="937780" y="1752383"/>
                </a:lnTo>
                <a:lnTo>
                  <a:pt x="939291" y="1752498"/>
                </a:lnTo>
                <a:lnTo>
                  <a:pt x="928179" y="1751583"/>
                </a:lnTo>
                <a:lnTo>
                  <a:pt x="929678" y="1751723"/>
                </a:lnTo>
                <a:lnTo>
                  <a:pt x="918603" y="1750656"/>
                </a:lnTo>
                <a:lnTo>
                  <a:pt x="920115" y="1750822"/>
                </a:lnTo>
                <a:lnTo>
                  <a:pt x="909078" y="1749628"/>
                </a:lnTo>
                <a:lnTo>
                  <a:pt x="910590" y="1749793"/>
                </a:lnTo>
                <a:lnTo>
                  <a:pt x="899591" y="1748472"/>
                </a:lnTo>
                <a:lnTo>
                  <a:pt x="901090" y="1748662"/>
                </a:lnTo>
                <a:lnTo>
                  <a:pt x="890142" y="1747202"/>
                </a:lnTo>
                <a:lnTo>
                  <a:pt x="891641" y="1747405"/>
                </a:lnTo>
                <a:lnTo>
                  <a:pt x="880732" y="1745805"/>
                </a:lnTo>
                <a:lnTo>
                  <a:pt x="882231" y="1746033"/>
                </a:lnTo>
                <a:lnTo>
                  <a:pt x="871359" y="1744306"/>
                </a:lnTo>
                <a:lnTo>
                  <a:pt x="872845" y="1744548"/>
                </a:lnTo>
                <a:lnTo>
                  <a:pt x="862025" y="1742693"/>
                </a:lnTo>
                <a:lnTo>
                  <a:pt x="863511" y="1742960"/>
                </a:lnTo>
                <a:lnTo>
                  <a:pt x="852741" y="1740954"/>
                </a:lnTo>
                <a:lnTo>
                  <a:pt x="854214" y="1741246"/>
                </a:lnTo>
                <a:lnTo>
                  <a:pt x="843495" y="1739112"/>
                </a:lnTo>
                <a:lnTo>
                  <a:pt x="844968" y="1739417"/>
                </a:lnTo>
                <a:lnTo>
                  <a:pt x="834288" y="1737156"/>
                </a:lnTo>
                <a:lnTo>
                  <a:pt x="835748" y="1737487"/>
                </a:lnTo>
                <a:lnTo>
                  <a:pt x="825119" y="1735099"/>
                </a:lnTo>
                <a:lnTo>
                  <a:pt x="827303" y="1735607"/>
                </a:lnTo>
                <a:lnTo>
                  <a:pt x="806196" y="1730451"/>
                </a:lnTo>
                <a:lnTo>
                  <a:pt x="809091" y="1731200"/>
                </a:lnTo>
                <a:lnTo>
                  <a:pt x="788174" y="1725536"/>
                </a:lnTo>
                <a:lnTo>
                  <a:pt x="791044" y="1726349"/>
                </a:lnTo>
                <a:lnTo>
                  <a:pt x="770344" y="1720189"/>
                </a:lnTo>
                <a:lnTo>
                  <a:pt x="773188" y="1721078"/>
                </a:lnTo>
                <a:lnTo>
                  <a:pt x="752703" y="1714423"/>
                </a:lnTo>
                <a:lnTo>
                  <a:pt x="755510" y="1715376"/>
                </a:lnTo>
                <a:lnTo>
                  <a:pt x="735253" y="1708238"/>
                </a:lnTo>
                <a:lnTo>
                  <a:pt x="738035" y="1709254"/>
                </a:lnTo>
                <a:lnTo>
                  <a:pt x="718007" y="1701634"/>
                </a:lnTo>
                <a:lnTo>
                  <a:pt x="720750" y="1702714"/>
                </a:lnTo>
                <a:lnTo>
                  <a:pt x="700951" y="1694624"/>
                </a:lnTo>
                <a:lnTo>
                  <a:pt x="703669" y="1695767"/>
                </a:lnTo>
                <a:lnTo>
                  <a:pt x="684123" y="1687220"/>
                </a:lnTo>
                <a:lnTo>
                  <a:pt x="686790" y="1688426"/>
                </a:lnTo>
                <a:lnTo>
                  <a:pt x="667499" y="1679409"/>
                </a:lnTo>
                <a:lnTo>
                  <a:pt x="670128" y="1680679"/>
                </a:lnTo>
                <a:lnTo>
                  <a:pt x="651090" y="1671218"/>
                </a:lnTo>
                <a:lnTo>
                  <a:pt x="653681" y="1672551"/>
                </a:lnTo>
                <a:lnTo>
                  <a:pt x="634911" y="1662633"/>
                </a:lnTo>
                <a:lnTo>
                  <a:pt x="637476" y="1664030"/>
                </a:lnTo>
                <a:lnTo>
                  <a:pt x="618972" y="1653679"/>
                </a:lnTo>
                <a:lnTo>
                  <a:pt x="621487" y="1655127"/>
                </a:lnTo>
                <a:lnTo>
                  <a:pt x="603262" y="1644345"/>
                </a:lnTo>
                <a:lnTo>
                  <a:pt x="605739" y="1645856"/>
                </a:lnTo>
                <a:lnTo>
                  <a:pt x="587806" y="1634655"/>
                </a:lnTo>
                <a:lnTo>
                  <a:pt x="590232" y="1636216"/>
                </a:lnTo>
                <a:lnTo>
                  <a:pt x="572592" y="1624596"/>
                </a:lnTo>
                <a:lnTo>
                  <a:pt x="574979" y="1626209"/>
                </a:lnTo>
                <a:lnTo>
                  <a:pt x="557644" y="1614182"/>
                </a:lnTo>
                <a:lnTo>
                  <a:pt x="559980" y="1615846"/>
                </a:lnTo>
                <a:lnTo>
                  <a:pt x="542950" y="1603413"/>
                </a:lnTo>
                <a:lnTo>
                  <a:pt x="545249" y="1605140"/>
                </a:lnTo>
                <a:lnTo>
                  <a:pt x="528523" y="1592313"/>
                </a:lnTo>
                <a:lnTo>
                  <a:pt x="530783" y="1594091"/>
                </a:lnTo>
                <a:lnTo>
                  <a:pt x="514375" y="1580870"/>
                </a:lnTo>
                <a:lnTo>
                  <a:pt x="516585" y="1582699"/>
                </a:lnTo>
                <a:lnTo>
                  <a:pt x="500519" y="1569097"/>
                </a:lnTo>
                <a:lnTo>
                  <a:pt x="502678" y="1570964"/>
                </a:lnTo>
                <a:lnTo>
                  <a:pt x="486943" y="1556994"/>
                </a:lnTo>
                <a:lnTo>
                  <a:pt x="489051" y="1558924"/>
                </a:lnTo>
                <a:lnTo>
                  <a:pt x="473659" y="1544574"/>
                </a:lnTo>
                <a:lnTo>
                  <a:pt x="475729" y="1546555"/>
                </a:lnTo>
                <a:lnTo>
                  <a:pt x="460667" y="1531848"/>
                </a:lnTo>
                <a:lnTo>
                  <a:pt x="462699" y="1533867"/>
                </a:lnTo>
                <a:lnTo>
                  <a:pt x="447992" y="1518805"/>
                </a:lnTo>
                <a:lnTo>
                  <a:pt x="449973" y="1520888"/>
                </a:lnTo>
                <a:lnTo>
                  <a:pt x="435635" y="1505470"/>
                </a:lnTo>
                <a:lnTo>
                  <a:pt x="437565" y="1507591"/>
                </a:lnTo>
                <a:lnTo>
                  <a:pt x="423595" y="1491843"/>
                </a:lnTo>
                <a:lnTo>
                  <a:pt x="425462" y="1494015"/>
                </a:lnTo>
                <a:lnTo>
                  <a:pt x="411873" y="1477924"/>
                </a:lnTo>
                <a:lnTo>
                  <a:pt x="413702" y="1480134"/>
                </a:lnTo>
                <a:lnTo>
                  <a:pt x="400494" y="1463725"/>
                </a:lnTo>
                <a:lnTo>
                  <a:pt x="402259" y="1465986"/>
                </a:lnTo>
                <a:lnTo>
                  <a:pt x="389445" y="1449260"/>
                </a:lnTo>
                <a:lnTo>
                  <a:pt x="391159" y="1451559"/>
                </a:lnTo>
                <a:lnTo>
                  <a:pt x="378739" y="1434515"/>
                </a:lnTo>
                <a:lnTo>
                  <a:pt x="380403" y="1436852"/>
                </a:lnTo>
                <a:lnTo>
                  <a:pt x="368376" y="1419504"/>
                </a:lnTo>
                <a:lnTo>
                  <a:pt x="370001" y="1421892"/>
                </a:lnTo>
                <a:lnTo>
                  <a:pt x="358381" y="1404251"/>
                </a:lnTo>
                <a:lnTo>
                  <a:pt x="359943" y="1406677"/>
                </a:lnTo>
                <a:lnTo>
                  <a:pt x="348741" y="1388732"/>
                </a:lnTo>
                <a:lnTo>
                  <a:pt x="350253" y="1391208"/>
                </a:lnTo>
                <a:lnTo>
                  <a:pt x="339483" y="1372984"/>
                </a:lnTo>
                <a:lnTo>
                  <a:pt x="340918" y="1375498"/>
                </a:lnTo>
                <a:lnTo>
                  <a:pt x="330580" y="1356982"/>
                </a:lnTo>
                <a:lnTo>
                  <a:pt x="331965" y="1359547"/>
                </a:lnTo>
                <a:lnTo>
                  <a:pt x="322072" y="1340764"/>
                </a:lnTo>
                <a:lnTo>
                  <a:pt x="323392" y="1343355"/>
                </a:lnTo>
                <a:lnTo>
                  <a:pt x="313931" y="1324317"/>
                </a:lnTo>
                <a:lnTo>
                  <a:pt x="315201" y="1326946"/>
                </a:lnTo>
                <a:lnTo>
                  <a:pt x="306197" y="1307642"/>
                </a:lnTo>
                <a:lnTo>
                  <a:pt x="307403" y="1310322"/>
                </a:lnTo>
                <a:lnTo>
                  <a:pt x="298856" y="1290764"/>
                </a:lnTo>
                <a:lnTo>
                  <a:pt x="299999" y="1293469"/>
                </a:lnTo>
                <a:lnTo>
                  <a:pt x="291909" y="1273670"/>
                </a:lnTo>
                <a:lnTo>
                  <a:pt x="292989" y="1276413"/>
                </a:lnTo>
                <a:lnTo>
                  <a:pt x="285381" y="1256372"/>
                </a:lnTo>
                <a:lnTo>
                  <a:pt x="286397" y="1259154"/>
                </a:lnTo>
                <a:lnTo>
                  <a:pt x="279260" y="1238885"/>
                </a:lnTo>
                <a:lnTo>
                  <a:pt x="280212" y="1241691"/>
                </a:lnTo>
                <a:lnTo>
                  <a:pt x="273558" y="1221206"/>
                </a:lnTo>
                <a:lnTo>
                  <a:pt x="274447" y="1224038"/>
                </a:lnTo>
                <a:lnTo>
                  <a:pt x="268287" y="1203337"/>
                </a:lnTo>
                <a:lnTo>
                  <a:pt x="269100" y="1206207"/>
                </a:lnTo>
                <a:lnTo>
                  <a:pt x="263436" y="1185278"/>
                </a:lnTo>
                <a:lnTo>
                  <a:pt x="264185" y="1188173"/>
                </a:lnTo>
                <a:lnTo>
                  <a:pt x="259029" y="1167053"/>
                </a:lnTo>
                <a:lnTo>
                  <a:pt x="259550" y="1169250"/>
                </a:lnTo>
                <a:lnTo>
                  <a:pt x="257162" y="1158608"/>
                </a:lnTo>
                <a:lnTo>
                  <a:pt x="257479" y="1160081"/>
                </a:lnTo>
                <a:lnTo>
                  <a:pt x="255232" y="1149388"/>
                </a:lnTo>
                <a:lnTo>
                  <a:pt x="255523" y="1150861"/>
                </a:lnTo>
                <a:lnTo>
                  <a:pt x="253403" y="1140129"/>
                </a:lnTo>
                <a:lnTo>
                  <a:pt x="253682" y="1141615"/>
                </a:lnTo>
                <a:lnTo>
                  <a:pt x="251688" y="1130833"/>
                </a:lnTo>
                <a:lnTo>
                  <a:pt x="251955" y="1132319"/>
                </a:lnTo>
                <a:lnTo>
                  <a:pt x="250101" y="1121498"/>
                </a:lnTo>
                <a:lnTo>
                  <a:pt x="250342" y="1122984"/>
                </a:lnTo>
                <a:lnTo>
                  <a:pt x="248615" y="1112113"/>
                </a:lnTo>
                <a:lnTo>
                  <a:pt x="248843" y="1113599"/>
                </a:lnTo>
                <a:lnTo>
                  <a:pt x="247243" y="1102690"/>
                </a:lnTo>
                <a:lnTo>
                  <a:pt x="247459" y="1104188"/>
                </a:lnTo>
                <a:lnTo>
                  <a:pt x="245986" y="1093228"/>
                </a:lnTo>
                <a:lnTo>
                  <a:pt x="246176" y="1094739"/>
                </a:lnTo>
                <a:lnTo>
                  <a:pt x="244855" y="1083741"/>
                </a:lnTo>
                <a:lnTo>
                  <a:pt x="245021" y="1085240"/>
                </a:lnTo>
                <a:lnTo>
                  <a:pt x="243840" y="1074204"/>
                </a:lnTo>
                <a:lnTo>
                  <a:pt x="243992" y="1075715"/>
                </a:lnTo>
                <a:lnTo>
                  <a:pt x="242938" y="1064628"/>
                </a:lnTo>
                <a:lnTo>
                  <a:pt x="243065" y="1066139"/>
                </a:lnTo>
                <a:lnTo>
                  <a:pt x="242151" y="1055027"/>
                </a:lnTo>
                <a:lnTo>
                  <a:pt x="242265" y="1056538"/>
                </a:lnTo>
                <a:lnTo>
                  <a:pt x="241490" y="1045375"/>
                </a:lnTo>
                <a:lnTo>
                  <a:pt x="241592" y="1046886"/>
                </a:lnTo>
                <a:lnTo>
                  <a:pt x="240944" y="1035697"/>
                </a:lnTo>
                <a:lnTo>
                  <a:pt x="241020" y="1037208"/>
                </a:lnTo>
                <a:lnTo>
                  <a:pt x="240525" y="1025982"/>
                </a:lnTo>
                <a:lnTo>
                  <a:pt x="240588" y="1027493"/>
                </a:lnTo>
                <a:lnTo>
                  <a:pt x="240233" y="1016228"/>
                </a:lnTo>
                <a:lnTo>
                  <a:pt x="240271" y="1017752"/>
                </a:lnTo>
                <a:lnTo>
                  <a:pt x="240055" y="1006436"/>
                </a:lnTo>
                <a:lnTo>
                  <a:pt x="240068" y="1007960"/>
                </a:lnTo>
                <a:lnTo>
                  <a:pt x="240004" y="996619"/>
                </a:lnTo>
                <a:lnTo>
                  <a:pt x="240004" y="998143"/>
                </a:lnTo>
                <a:lnTo>
                  <a:pt x="240068" y="986802"/>
                </a:lnTo>
                <a:lnTo>
                  <a:pt x="240055" y="988326"/>
                </a:lnTo>
                <a:lnTo>
                  <a:pt x="240271" y="977023"/>
                </a:lnTo>
                <a:lnTo>
                  <a:pt x="240233" y="978535"/>
                </a:lnTo>
                <a:lnTo>
                  <a:pt x="240588" y="967270"/>
                </a:lnTo>
                <a:lnTo>
                  <a:pt x="240525" y="968794"/>
                </a:lnTo>
                <a:lnTo>
                  <a:pt x="241020" y="957554"/>
                </a:lnTo>
                <a:lnTo>
                  <a:pt x="240944" y="959078"/>
                </a:lnTo>
                <a:lnTo>
                  <a:pt x="241592" y="947877"/>
                </a:lnTo>
                <a:lnTo>
                  <a:pt x="241490" y="949388"/>
                </a:lnTo>
                <a:lnTo>
                  <a:pt x="242265" y="938237"/>
                </a:lnTo>
                <a:lnTo>
                  <a:pt x="242151" y="939749"/>
                </a:lnTo>
                <a:lnTo>
                  <a:pt x="243065" y="928624"/>
                </a:lnTo>
                <a:lnTo>
                  <a:pt x="242938" y="930135"/>
                </a:lnTo>
                <a:lnTo>
                  <a:pt x="243992" y="919060"/>
                </a:lnTo>
                <a:lnTo>
                  <a:pt x="243840" y="920572"/>
                </a:lnTo>
                <a:lnTo>
                  <a:pt x="245021" y="909523"/>
                </a:lnTo>
                <a:lnTo>
                  <a:pt x="244855" y="911034"/>
                </a:lnTo>
                <a:lnTo>
                  <a:pt x="246176" y="900036"/>
                </a:lnTo>
                <a:lnTo>
                  <a:pt x="245986" y="901534"/>
                </a:lnTo>
                <a:lnTo>
                  <a:pt x="247459" y="890574"/>
                </a:lnTo>
                <a:lnTo>
                  <a:pt x="247243" y="892073"/>
                </a:lnTo>
                <a:lnTo>
                  <a:pt x="248843" y="881164"/>
                </a:lnTo>
                <a:lnTo>
                  <a:pt x="248615" y="882649"/>
                </a:lnTo>
                <a:lnTo>
                  <a:pt x="250342" y="871791"/>
                </a:lnTo>
                <a:lnTo>
                  <a:pt x="250101" y="873277"/>
                </a:lnTo>
                <a:lnTo>
                  <a:pt x="251955" y="862456"/>
                </a:lnTo>
                <a:lnTo>
                  <a:pt x="251688" y="863930"/>
                </a:lnTo>
                <a:lnTo>
                  <a:pt x="253682" y="853160"/>
                </a:lnTo>
                <a:lnTo>
                  <a:pt x="253403" y="854633"/>
                </a:lnTo>
                <a:lnTo>
                  <a:pt x="255523" y="843902"/>
                </a:lnTo>
                <a:lnTo>
                  <a:pt x="255232" y="845375"/>
                </a:lnTo>
                <a:lnTo>
                  <a:pt x="257479" y="834694"/>
                </a:lnTo>
                <a:lnTo>
                  <a:pt x="257162" y="836155"/>
                </a:lnTo>
                <a:lnTo>
                  <a:pt x="259550" y="825525"/>
                </a:lnTo>
                <a:lnTo>
                  <a:pt x="259029" y="827709"/>
                </a:lnTo>
                <a:lnTo>
                  <a:pt x="264185" y="806589"/>
                </a:lnTo>
                <a:lnTo>
                  <a:pt x="263436" y="809485"/>
                </a:lnTo>
                <a:lnTo>
                  <a:pt x="269100" y="788568"/>
                </a:lnTo>
                <a:lnTo>
                  <a:pt x="268287" y="791438"/>
                </a:lnTo>
                <a:lnTo>
                  <a:pt x="274447" y="770724"/>
                </a:lnTo>
                <a:lnTo>
                  <a:pt x="273558" y="773569"/>
                </a:lnTo>
                <a:lnTo>
                  <a:pt x="280212" y="753071"/>
                </a:lnTo>
                <a:lnTo>
                  <a:pt x="279260" y="755878"/>
                </a:lnTo>
                <a:lnTo>
                  <a:pt x="286397" y="735609"/>
                </a:lnTo>
                <a:lnTo>
                  <a:pt x="285381" y="738390"/>
                </a:lnTo>
                <a:lnTo>
                  <a:pt x="292989" y="718350"/>
                </a:lnTo>
                <a:lnTo>
                  <a:pt x="291909" y="721093"/>
                </a:lnTo>
                <a:lnTo>
                  <a:pt x="299999" y="701294"/>
                </a:lnTo>
                <a:lnTo>
                  <a:pt x="298856" y="704011"/>
                </a:lnTo>
                <a:lnTo>
                  <a:pt x="307403" y="684453"/>
                </a:lnTo>
                <a:lnTo>
                  <a:pt x="306197" y="687120"/>
                </a:lnTo>
                <a:lnTo>
                  <a:pt x="315201" y="667816"/>
                </a:lnTo>
                <a:lnTo>
                  <a:pt x="313931" y="670458"/>
                </a:lnTo>
                <a:lnTo>
                  <a:pt x="323392" y="651408"/>
                </a:lnTo>
                <a:lnTo>
                  <a:pt x="322072" y="653999"/>
                </a:lnTo>
                <a:lnTo>
                  <a:pt x="331965" y="635228"/>
                </a:lnTo>
                <a:lnTo>
                  <a:pt x="330580" y="637781"/>
                </a:lnTo>
                <a:lnTo>
                  <a:pt x="340918" y="619277"/>
                </a:lnTo>
                <a:lnTo>
                  <a:pt x="339483" y="621791"/>
                </a:lnTo>
                <a:lnTo>
                  <a:pt x="350253" y="603554"/>
                </a:lnTo>
                <a:lnTo>
                  <a:pt x="348741" y="606031"/>
                </a:lnTo>
                <a:lnTo>
                  <a:pt x="359943" y="588086"/>
                </a:lnTo>
                <a:lnTo>
                  <a:pt x="358381" y="590524"/>
                </a:lnTo>
                <a:lnTo>
                  <a:pt x="370001" y="572871"/>
                </a:lnTo>
                <a:lnTo>
                  <a:pt x="368376" y="575259"/>
                </a:lnTo>
                <a:lnTo>
                  <a:pt x="380403" y="557910"/>
                </a:lnTo>
                <a:lnTo>
                  <a:pt x="378739" y="560260"/>
                </a:lnTo>
                <a:lnTo>
                  <a:pt x="391159" y="543217"/>
                </a:lnTo>
                <a:lnTo>
                  <a:pt x="389445" y="545515"/>
                </a:lnTo>
                <a:lnTo>
                  <a:pt x="402259" y="528777"/>
                </a:lnTo>
                <a:lnTo>
                  <a:pt x="400494" y="531037"/>
                </a:lnTo>
                <a:lnTo>
                  <a:pt x="413702" y="514629"/>
                </a:lnTo>
                <a:lnTo>
                  <a:pt x="411873" y="516839"/>
                </a:lnTo>
                <a:lnTo>
                  <a:pt x="425462" y="500760"/>
                </a:lnTo>
                <a:lnTo>
                  <a:pt x="423595" y="502919"/>
                </a:lnTo>
                <a:lnTo>
                  <a:pt x="437565" y="487172"/>
                </a:lnTo>
                <a:lnTo>
                  <a:pt x="435635" y="489292"/>
                </a:lnTo>
                <a:lnTo>
                  <a:pt x="449973" y="473887"/>
                </a:lnTo>
                <a:lnTo>
                  <a:pt x="447992" y="475957"/>
                </a:lnTo>
                <a:lnTo>
                  <a:pt x="462699" y="460895"/>
                </a:lnTo>
                <a:lnTo>
                  <a:pt x="460667" y="462914"/>
                </a:lnTo>
                <a:lnTo>
                  <a:pt x="475729" y="448221"/>
                </a:lnTo>
                <a:lnTo>
                  <a:pt x="473659" y="450189"/>
                </a:lnTo>
                <a:lnTo>
                  <a:pt x="489051" y="435851"/>
                </a:lnTo>
                <a:lnTo>
                  <a:pt x="486943" y="437769"/>
                </a:lnTo>
                <a:lnTo>
                  <a:pt x="502678" y="423798"/>
                </a:lnTo>
                <a:lnTo>
                  <a:pt x="500519" y="425678"/>
                </a:lnTo>
                <a:lnTo>
                  <a:pt x="516585" y="412076"/>
                </a:lnTo>
                <a:lnTo>
                  <a:pt x="514375" y="413905"/>
                </a:lnTo>
                <a:lnTo>
                  <a:pt x="530783" y="400685"/>
                </a:lnTo>
                <a:lnTo>
                  <a:pt x="528523" y="402463"/>
                </a:lnTo>
                <a:lnTo>
                  <a:pt x="545249" y="389623"/>
                </a:lnTo>
                <a:lnTo>
                  <a:pt x="542950" y="391350"/>
                </a:lnTo>
                <a:lnTo>
                  <a:pt x="559980" y="378917"/>
                </a:lnTo>
                <a:lnTo>
                  <a:pt x="557644" y="380593"/>
                </a:lnTo>
                <a:lnTo>
                  <a:pt x="574979" y="368554"/>
                </a:lnTo>
                <a:lnTo>
                  <a:pt x="572592" y="370179"/>
                </a:lnTo>
                <a:lnTo>
                  <a:pt x="590232" y="358559"/>
                </a:lnTo>
                <a:lnTo>
                  <a:pt x="587806" y="360121"/>
                </a:lnTo>
                <a:lnTo>
                  <a:pt x="605739" y="348919"/>
                </a:lnTo>
                <a:lnTo>
                  <a:pt x="603262" y="350418"/>
                </a:lnTo>
                <a:lnTo>
                  <a:pt x="621487" y="339636"/>
                </a:lnTo>
                <a:lnTo>
                  <a:pt x="618972" y="341083"/>
                </a:lnTo>
                <a:lnTo>
                  <a:pt x="637476" y="330746"/>
                </a:lnTo>
                <a:lnTo>
                  <a:pt x="634911" y="332130"/>
                </a:lnTo>
                <a:lnTo>
                  <a:pt x="653681" y="322224"/>
                </a:lnTo>
                <a:lnTo>
                  <a:pt x="651090" y="323557"/>
                </a:lnTo>
                <a:lnTo>
                  <a:pt x="670128" y="314083"/>
                </a:lnTo>
                <a:lnTo>
                  <a:pt x="667499" y="315353"/>
                </a:lnTo>
                <a:lnTo>
                  <a:pt x="686790" y="306336"/>
                </a:lnTo>
                <a:lnTo>
                  <a:pt x="684123" y="307555"/>
                </a:lnTo>
                <a:lnTo>
                  <a:pt x="703669" y="298996"/>
                </a:lnTo>
                <a:lnTo>
                  <a:pt x="700951" y="300139"/>
                </a:lnTo>
                <a:lnTo>
                  <a:pt x="720750" y="292049"/>
                </a:lnTo>
                <a:lnTo>
                  <a:pt x="718007" y="293128"/>
                </a:lnTo>
                <a:lnTo>
                  <a:pt x="738035" y="285521"/>
                </a:lnTo>
                <a:lnTo>
                  <a:pt x="735253" y="286537"/>
                </a:lnTo>
                <a:lnTo>
                  <a:pt x="755510" y="279400"/>
                </a:lnTo>
                <a:lnTo>
                  <a:pt x="752703" y="280339"/>
                </a:lnTo>
                <a:lnTo>
                  <a:pt x="773188" y="273697"/>
                </a:lnTo>
                <a:lnTo>
                  <a:pt x="770344" y="274573"/>
                </a:lnTo>
                <a:lnTo>
                  <a:pt x="791044" y="268414"/>
                </a:lnTo>
                <a:lnTo>
                  <a:pt x="788174" y="269227"/>
                </a:lnTo>
                <a:lnTo>
                  <a:pt x="809091" y="263562"/>
                </a:lnTo>
                <a:lnTo>
                  <a:pt x="806196" y="264312"/>
                </a:lnTo>
                <a:lnTo>
                  <a:pt x="827303" y="259156"/>
                </a:lnTo>
                <a:lnTo>
                  <a:pt x="825119" y="259676"/>
                </a:lnTo>
                <a:lnTo>
                  <a:pt x="835748" y="257289"/>
                </a:lnTo>
                <a:lnTo>
                  <a:pt x="834288" y="257606"/>
                </a:lnTo>
                <a:lnTo>
                  <a:pt x="844968" y="255346"/>
                </a:lnTo>
                <a:lnTo>
                  <a:pt x="843495" y="255651"/>
                </a:lnTo>
                <a:lnTo>
                  <a:pt x="854214" y="253530"/>
                </a:lnTo>
                <a:lnTo>
                  <a:pt x="852741" y="253809"/>
                </a:lnTo>
                <a:lnTo>
                  <a:pt x="863511" y="251815"/>
                </a:lnTo>
                <a:lnTo>
                  <a:pt x="862025" y="252082"/>
                </a:lnTo>
                <a:lnTo>
                  <a:pt x="872845" y="250215"/>
                </a:lnTo>
                <a:lnTo>
                  <a:pt x="871359" y="250456"/>
                </a:lnTo>
                <a:lnTo>
                  <a:pt x="882231" y="248729"/>
                </a:lnTo>
                <a:lnTo>
                  <a:pt x="880732" y="248958"/>
                </a:lnTo>
                <a:lnTo>
                  <a:pt x="891641" y="247357"/>
                </a:lnTo>
                <a:lnTo>
                  <a:pt x="890142" y="247573"/>
                </a:lnTo>
                <a:lnTo>
                  <a:pt x="901090" y="246113"/>
                </a:lnTo>
                <a:lnTo>
                  <a:pt x="899591" y="246303"/>
                </a:lnTo>
                <a:lnTo>
                  <a:pt x="910590" y="244970"/>
                </a:lnTo>
                <a:lnTo>
                  <a:pt x="909078" y="245148"/>
                </a:lnTo>
                <a:lnTo>
                  <a:pt x="920115" y="243954"/>
                </a:lnTo>
                <a:lnTo>
                  <a:pt x="918603" y="244106"/>
                </a:lnTo>
                <a:lnTo>
                  <a:pt x="929678" y="243052"/>
                </a:lnTo>
                <a:lnTo>
                  <a:pt x="928179" y="243179"/>
                </a:lnTo>
                <a:lnTo>
                  <a:pt x="939291" y="242265"/>
                </a:lnTo>
                <a:lnTo>
                  <a:pt x="937780" y="242379"/>
                </a:lnTo>
                <a:lnTo>
                  <a:pt x="948931" y="241604"/>
                </a:lnTo>
                <a:lnTo>
                  <a:pt x="947420" y="241706"/>
                </a:lnTo>
                <a:lnTo>
                  <a:pt x="958608" y="241058"/>
                </a:lnTo>
                <a:lnTo>
                  <a:pt x="957084" y="241134"/>
                </a:lnTo>
                <a:lnTo>
                  <a:pt x="968311" y="240639"/>
                </a:lnTo>
                <a:lnTo>
                  <a:pt x="966800" y="240703"/>
                </a:lnTo>
                <a:lnTo>
                  <a:pt x="978065" y="240347"/>
                </a:lnTo>
                <a:lnTo>
                  <a:pt x="976541" y="240385"/>
                </a:lnTo>
                <a:lnTo>
                  <a:pt x="987843" y="240169"/>
                </a:lnTo>
                <a:lnTo>
                  <a:pt x="986320" y="240182"/>
                </a:lnTo>
                <a:lnTo>
                  <a:pt x="997661" y="240118"/>
                </a:lnTo>
                <a:lnTo>
                  <a:pt x="996137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610720" y="4222787"/>
            <a:ext cx="5909271" cy="240106"/>
          </a:xfrm>
          <a:custGeom>
            <a:avLst/>
            <a:gdLst>
              <a:gd name="connsiteX0" fmla="*/ 0 w 5909271"/>
              <a:gd name="connsiteY0" fmla="*/ 240106 h 240106"/>
              <a:gd name="connsiteX1" fmla="*/ 5909271 w 5909271"/>
              <a:gd name="connsiteY1" fmla="*/ 240106 h 240106"/>
              <a:gd name="connsiteX2" fmla="*/ 5909271 w 5909271"/>
              <a:gd name="connsiteY2" fmla="*/ 0 h 240106"/>
              <a:gd name="connsiteX3" fmla="*/ 0 w 5909271"/>
              <a:gd name="connsiteY3" fmla="*/ 0 h 240106"/>
              <a:gd name="connsiteX4" fmla="*/ 0 w 5909271"/>
              <a:gd name="connsiteY4" fmla="*/ 240106 h 2401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909271" h="240106">
                <a:moveTo>
                  <a:pt x="0" y="240106"/>
                </a:moveTo>
                <a:lnTo>
                  <a:pt x="5909271" y="240106"/>
                </a:lnTo>
                <a:lnTo>
                  <a:pt x="5909271" y="0"/>
                </a:lnTo>
                <a:lnTo>
                  <a:pt x="0" y="0"/>
                </a:lnTo>
                <a:lnTo>
                  <a:pt x="0" y="240106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5681206" y="2468133"/>
            <a:ext cx="1003998" cy="1994776"/>
          </a:xfrm>
          <a:custGeom>
            <a:avLst/>
            <a:gdLst>
              <a:gd name="connsiteX0" fmla="*/ 7861 w 1003998"/>
              <a:gd name="connsiteY0" fmla="*/ 0 h 1994776"/>
              <a:gd name="connsiteX1" fmla="*/ 19951 w 1003998"/>
              <a:gd name="connsiteY1" fmla="*/ 76 h 1994776"/>
              <a:gd name="connsiteX2" fmla="*/ 32778 w 1003998"/>
              <a:gd name="connsiteY2" fmla="*/ 317 h 1994776"/>
              <a:gd name="connsiteX3" fmla="*/ 45554 w 1003998"/>
              <a:gd name="connsiteY3" fmla="*/ 723 h 1994776"/>
              <a:gd name="connsiteX4" fmla="*/ 58305 w 1003998"/>
              <a:gd name="connsiteY4" fmla="*/ 1295 h 1994776"/>
              <a:gd name="connsiteX5" fmla="*/ 71005 w 1003998"/>
              <a:gd name="connsiteY5" fmla="*/ 2019 h 1994776"/>
              <a:gd name="connsiteX6" fmla="*/ 83680 w 1003998"/>
              <a:gd name="connsiteY6" fmla="*/ 2895 h 1994776"/>
              <a:gd name="connsiteX7" fmla="*/ 96303 w 1003998"/>
              <a:gd name="connsiteY7" fmla="*/ 3936 h 1994776"/>
              <a:gd name="connsiteX8" fmla="*/ 108877 w 1003998"/>
              <a:gd name="connsiteY8" fmla="*/ 5143 h 1994776"/>
              <a:gd name="connsiteX9" fmla="*/ 121424 w 1003998"/>
              <a:gd name="connsiteY9" fmla="*/ 6489 h 1994776"/>
              <a:gd name="connsiteX10" fmla="*/ 133921 w 1003998"/>
              <a:gd name="connsiteY10" fmla="*/ 8001 h 1994776"/>
              <a:gd name="connsiteX11" fmla="*/ 146367 w 1003998"/>
              <a:gd name="connsiteY11" fmla="*/ 9664 h 1994776"/>
              <a:gd name="connsiteX12" fmla="*/ 158775 w 1003998"/>
              <a:gd name="connsiteY12" fmla="*/ 11480 h 1994776"/>
              <a:gd name="connsiteX13" fmla="*/ 171119 w 1003998"/>
              <a:gd name="connsiteY13" fmla="*/ 13449 h 1994776"/>
              <a:gd name="connsiteX14" fmla="*/ 183426 w 1003998"/>
              <a:gd name="connsiteY14" fmla="*/ 15570 h 1994776"/>
              <a:gd name="connsiteX15" fmla="*/ 195681 w 1003998"/>
              <a:gd name="connsiteY15" fmla="*/ 17843 h 1994776"/>
              <a:gd name="connsiteX16" fmla="*/ 207886 w 1003998"/>
              <a:gd name="connsiteY16" fmla="*/ 20256 h 1994776"/>
              <a:gd name="connsiteX17" fmla="*/ 220027 w 1003998"/>
              <a:gd name="connsiteY17" fmla="*/ 22821 h 1994776"/>
              <a:gd name="connsiteX18" fmla="*/ 232498 w 1003998"/>
              <a:gd name="connsiteY18" fmla="*/ 25615 h 1994776"/>
              <a:gd name="connsiteX19" fmla="*/ 256158 w 1003998"/>
              <a:gd name="connsiteY19" fmla="*/ 31394 h 1994776"/>
              <a:gd name="connsiteX20" fmla="*/ 279946 w 1003998"/>
              <a:gd name="connsiteY20" fmla="*/ 37833 h 1994776"/>
              <a:gd name="connsiteX21" fmla="*/ 303504 w 1003998"/>
              <a:gd name="connsiteY21" fmla="*/ 44843 h 1994776"/>
              <a:gd name="connsiteX22" fmla="*/ 326809 w 1003998"/>
              <a:gd name="connsiteY22" fmla="*/ 52425 h 1994776"/>
              <a:gd name="connsiteX23" fmla="*/ 349872 w 1003998"/>
              <a:gd name="connsiteY23" fmla="*/ 60540 h 1994776"/>
              <a:gd name="connsiteX24" fmla="*/ 372655 w 1003998"/>
              <a:gd name="connsiteY24" fmla="*/ 69214 h 1994776"/>
              <a:gd name="connsiteX25" fmla="*/ 395173 w 1003998"/>
              <a:gd name="connsiteY25" fmla="*/ 78422 h 1994776"/>
              <a:gd name="connsiteX26" fmla="*/ 417410 w 1003998"/>
              <a:gd name="connsiteY26" fmla="*/ 88150 h 1994776"/>
              <a:gd name="connsiteX27" fmla="*/ 439368 w 1003998"/>
              <a:gd name="connsiteY27" fmla="*/ 98399 h 1994776"/>
              <a:gd name="connsiteX28" fmla="*/ 461022 w 1003998"/>
              <a:gd name="connsiteY28" fmla="*/ 109169 h 1994776"/>
              <a:gd name="connsiteX29" fmla="*/ 482371 w 1003998"/>
              <a:gd name="connsiteY29" fmla="*/ 120434 h 1994776"/>
              <a:gd name="connsiteX30" fmla="*/ 503402 w 1003998"/>
              <a:gd name="connsiteY30" fmla="*/ 132207 h 1994776"/>
              <a:gd name="connsiteX31" fmla="*/ 524116 w 1003998"/>
              <a:gd name="connsiteY31" fmla="*/ 144462 h 1994776"/>
              <a:gd name="connsiteX32" fmla="*/ 544512 w 1003998"/>
              <a:gd name="connsiteY32" fmla="*/ 157187 h 1994776"/>
              <a:gd name="connsiteX33" fmla="*/ 564565 w 1003998"/>
              <a:gd name="connsiteY33" fmla="*/ 170395 h 1994776"/>
              <a:gd name="connsiteX34" fmla="*/ 584275 w 1003998"/>
              <a:gd name="connsiteY34" fmla="*/ 184073 h 1994776"/>
              <a:gd name="connsiteX35" fmla="*/ 603630 w 1003998"/>
              <a:gd name="connsiteY35" fmla="*/ 198196 h 1994776"/>
              <a:gd name="connsiteX36" fmla="*/ 622642 w 1003998"/>
              <a:gd name="connsiteY36" fmla="*/ 212775 h 1994776"/>
              <a:gd name="connsiteX37" fmla="*/ 641273 w 1003998"/>
              <a:gd name="connsiteY37" fmla="*/ 227787 h 1994776"/>
              <a:gd name="connsiteX38" fmla="*/ 659536 w 1003998"/>
              <a:gd name="connsiteY38" fmla="*/ 243243 h 1994776"/>
              <a:gd name="connsiteX39" fmla="*/ 677417 w 1003998"/>
              <a:gd name="connsiteY39" fmla="*/ 259118 h 1994776"/>
              <a:gd name="connsiteX40" fmla="*/ 694918 w 1003998"/>
              <a:gd name="connsiteY40" fmla="*/ 275412 h 1994776"/>
              <a:gd name="connsiteX41" fmla="*/ 712012 w 1003998"/>
              <a:gd name="connsiteY41" fmla="*/ 292125 h 1994776"/>
              <a:gd name="connsiteX42" fmla="*/ 728713 w 1003998"/>
              <a:gd name="connsiteY42" fmla="*/ 309232 h 1994776"/>
              <a:gd name="connsiteX43" fmla="*/ 745007 w 1003998"/>
              <a:gd name="connsiteY43" fmla="*/ 326732 h 1994776"/>
              <a:gd name="connsiteX44" fmla="*/ 760869 w 1003998"/>
              <a:gd name="connsiteY44" fmla="*/ 344627 h 1994776"/>
              <a:gd name="connsiteX45" fmla="*/ 776312 w 1003998"/>
              <a:gd name="connsiteY45" fmla="*/ 362902 h 1994776"/>
              <a:gd name="connsiteX46" fmla="*/ 791324 w 1003998"/>
              <a:gd name="connsiteY46" fmla="*/ 381546 h 1994776"/>
              <a:gd name="connsiteX47" fmla="*/ 805891 w 1003998"/>
              <a:gd name="connsiteY47" fmla="*/ 400557 h 1994776"/>
              <a:gd name="connsiteX48" fmla="*/ 820013 w 1003998"/>
              <a:gd name="connsiteY48" fmla="*/ 419925 h 1994776"/>
              <a:gd name="connsiteX49" fmla="*/ 833678 w 1003998"/>
              <a:gd name="connsiteY49" fmla="*/ 439648 h 1994776"/>
              <a:gd name="connsiteX50" fmla="*/ 846873 w 1003998"/>
              <a:gd name="connsiteY50" fmla="*/ 459714 h 1994776"/>
              <a:gd name="connsiteX51" fmla="*/ 859611 w 1003998"/>
              <a:gd name="connsiteY51" fmla="*/ 480110 h 1994776"/>
              <a:gd name="connsiteX52" fmla="*/ 871854 w 1003998"/>
              <a:gd name="connsiteY52" fmla="*/ 500837 h 1994776"/>
              <a:gd name="connsiteX53" fmla="*/ 883615 w 1003998"/>
              <a:gd name="connsiteY53" fmla="*/ 521881 h 1994776"/>
              <a:gd name="connsiteX54" fmla="*/ 894880 w 1003998"/>
              <a:gd name="connsiteY54" fmla="*/ 543242 h 1994776"/>
              <a:gd name="connsiteX55" fmla="*/ 905636 w 1003998"/>
              <a:gd name="connsiteY55" fmla="*/ 564908 h 1994776"/>
              <a:gd name="connsiteX56" fmla="*/ 915885 w 1003998"/>
              <a:gd name="connsiteY56" fmla="*/ 586866 h 1994776"/>
              <a:gd name="connsiteX57" fmla="*/ 925614 w 1003998"/>
              <a:gd name="connsiteY57" fmla="*/ 609117 h 1994776"/>
              <a:gd name="connsiteX58" fmla="*/ 934821 w 1003998"/>
              <a:gd name="connsiteY58" fmla="*/ 631647 h 1994776"/>
              <a:gd name="connsiteX59" fmla="*/ 943482 w 1003998"/>
              <a:gd name="connsiteY59" fmla="*/ 654443 h 1994776"/>
              <a:gd name="connsiteX60" fmla="*/ 951598 w 1003998"/>
              <a:gd name="connsiteY60" fmla="*/ 677519 h 1994776"/>
              <a:gd name="connsiteX61" fmla="*/ 959167 w 1003998"/>
              <a:gd name="connsiteY61" fmla="*/ 700836 h 1994776"/>
              <a:gd name="connsiteX62" fmla="*/ 966177 w 1003998"/>
              <a:gd name="connsiteY62" fmla="*/ 724407 h 1994776"/>
              <a:gd name="connsiteX63" fmla="*/ 972616 w 1003998"/>
              <a:gd name="connsiteY63" fmla="*/ 748207 h 1994776"/>
              <a:gd name="connsiteX64" fmla="*/ 978382 w 1003998"/>
              <a:gd name="connsiteY64" fmla="*/ 771880 h 1994776"/>
              <a:gd name="connsiteX65" fmla="*/ 981176 w 1003998"/>
              <a:gd name="connsiteY65" fmla="*/ 784351 h 1994776"/>
              <a:gd name="connsiteX66" fmla="*/ 983741 w 1003998"/>
              <a:gd name="connsiteY66" fmla="*/ 796505 h 1994776"/>
              <a:gd name="connsiteX67" fmla="*/ 986167 w 1003998"/>
              <a:gd name="connsiteY67" fmla="*/ 808710 h 1994776"/>
              <a:gd name="connsiteX68" fmla="*/ 988428 w 1003998"/>
              <a:gd name="connsiteY68" fmla="*/ 820965 h 1994776"/>
              <a:gd name="connsiteX69" fmla="*/ 990548 w 1003998"/>
              <a:gd name="connsiteY69" fmla="*/ 833284 h 1994776"/>
              <a:gd name="connsiteX70" fmla="*/ 992517 w 1003998"/>
              <a:gd name="connsiteY70" fmla="*/ 845641 h 1994776"/>
              <a:gd name="connsiteX71" fmla="*/ 994333 w 1003998"/>
              <a:gd name="connsiteY71" fmla="*/ 858050 h 1994776"/>
              <a:gd name="connsiteX72" fmla="*/ 995997 w 1003998"/>
              <a:gd name="connsiteY72" fmla="*/ 870508 h 1994776"/>
              <a:gd name="connsiteX73" fmla="*/ 997508 w 1003998"/>
              <a:gd name="connsiteY73" fmla="*/ 883005 h 1994776"/>
              <a:gd name="connsiteX74" fmla="*/ 998854 w 1003998"/>
              <a:gd name="connsiteY74" fmla="*/ 895553 h 1994776"/>
              <a:gd name="connsiteX75" fmla="*/ 1000061 w 1003998"/>
              <a:gd name="connsiteY75" fmla="*/ 908138 h 1994776"/>
              <a:gd name="connsiteX76" fmla="*/ 1001102 w 1003998"/>
              <a:gd name="connsiteY76" fmla="*/ 920775 h 1994776"/>
              <a:gd name="connsiteX77" fmla="*/ 1001979 w 1003998"/>
              <a:gd name="connsiteY77" fmla="*/ 933449 h 1994776"/>
              <a:gd name="connsiteX78" fmla="*/ 1002703 w 1003998"/>
              <a:gd name="connsiteY78" fmla="*/ 946162 h 1994776"/>
              <a:gd name="connsiteX79" fmla="*/ 1003274 w 1003998"/>
              <a:gd name="connsiteY79" fmla="*/ 958913 h 1994776"/>
              <a:gd name="connsiteX80" fmla="*/ 1003668 w 1003998"/>
              <a:gd name="connsiteY80" fmla="*/ 971702 h 1994776"/>
              <a:gd name="connsiteX81" fmla="*/ 1003922 w 1003998"/>
              <a:gd name="connsiteY81" fmla="*/ 984529 h 1994776"/>
              <a:gd name="connsiteX82" fmla="*/ 1003998 w 1003998"/>
              <a:gd name="connsiteY82" fmla="*/ 997381 h 1994776"/>
              <a:gd name="connsiteX83" fmla="*/ 1003922 w 1003998"/>
              <a:gd name="connsiteY83" fmla="*/ 1010247 h 1994776"/>
              <a:gd name="connsiteX84" fmla="*/ 1003668 w 1003998"/>
              <a:gd name="connsiteY84" fmla="*/ 1023073 h 1994776"/>
              <a:gd name="connsiteX85" fmla="*/ 1003274 w 1003998"/>
              <a:gd name="connsiteY85" fmla="*/ 1035862 h 1994776"/>
              <a:gd name="connsiteX86" fmla="*/ 1002703 w 1003998"/>
              <a:gd name="connsiteY86" fmla="*/ 1048613 h 1994776"/>
              <a:gd name="connsiteX87" fmla="*/ 1001979 w 1003998"/>
              <a:gd name="connsiteY87" fmla="*/ 1061326 h 1994776"/>
              <a:gd name="connsiteX88" fmla="*/ 1001102 w 1003998"/>
              <a:gd name="connsiteY88" fmla="*/ 1073988 h 1994776"/>
              <a:gd name="connsiteX89" fmla="*/ 1000061 w 1003998"/>
              <a:gd name="connsiteY89" fmla="*/ 1086624 h 1994776"/>
              <a:gd name="connsiteX90" fmla="*/ 998854 w 1003998"/>
              <a:gd name="connsiteY90" fmla="*/ 1099210 h 1994776"/>
              <a:gd name="connsiteX91" fmla="*/ 997508 w 1003998"/>
              <a:gd name="connsiteY91" fmla="*/ 1111757 h 1994776"/>
              <a:gd name="connsiteX92" fmla="*/ 995997 w 1003998"/>
              <a:gd name="connsiteY92" fmla="*/ 1124267 h 1994776"/>
              <a:gd name="connsiteX93" fmla="*/ 994333 w 1003998"/>
              <a:gd name="connsiteY93" fmla="*/ 1136713 h 1994776"/>
              <a:gd name="connsiteX94" fmla="*/ 992517 w 1003998"/>
              <a:gd name="connsiteY94" fmla="*/ 1149121 h 1994776"/>
              <a:gd name="connsiteX95" fmla="*/ 990548 w 1003998"/>
              <a:gd name="connsiteY95" fmla="*/ 1161491 h 1994776"/>
              <a:gd name="connsiteX96" fmla="*/ 988428 w 1003998"/>
              <a:gd name="connsiteY96" fmla="*/ 1173797 h 1994776"/>
              <a:gd name="connsiteX97" fmla="*/ 986167 w 1003998"/>
              <a:gd name="connsiteY97" fmla="*/ 1186052 h 1994776"/>
              <a:gd name="connsiteX98" fmla="*/ 983741 w 1003998"/>
              <a:gd name="connsiteY98" fmla="*/ 1198270 h 1994776"/>
              <a:gd name="connsiteX99" fmla="*/ 981176 w 1003998"/>
              <a:gd name="connsiteY99" fmla="*/ 1210424 h 1994776"/>
              <a:gd name="connsiteX100" fmla="*/ 978382 w 1003998"/>
              <a:gd name="connsiteY100" fmla="*/ 1222882 h 1994776"/>
              <a:gd name="connsiteX101" fmla="*/ 972616 w 1003998"/>
              <a:gd name="connsiteY101" fmla="*/ 1246555 h 1994776"/>
              <a:gd name="connsiteX102" fmla="*/ 966177 w 1003998"/>
              <a:gd name="connsiteY102" fmla="*/ 1270368 h 1994776"/>
              <a:gd name="connsiteX103" fmla="*/ 959167 w 1003998"/>
              <a:gd name="connsiteY103" fmla="*/ 1293926 h 1994776"/>
              <a:gd name="connsiteX104" fmla="*/ 951598 w 1003998"/>
              <a:gd name="connsiteY104" fmla="*/ 1317256 h 1994776"/>
              <a:gd name="connsiteX105" fmla="*/ 943482 w 1003998"/>
              <a:gd name="connsiteY105" fmla="*/ 1340319 h 1994776"/>
              <a:gd name="connsiteX106" fmla="*/ 934821 w 1003998"/>
              <a:gd name="connsiteY106" fmla="*/ 1363116 h 1994776"/>
              <a:gd name="connsiteX107" fmla="*/ 925614 w 1003998"/>
              <a:gd name="connsiteY107" fmla="*/ 1385646 h 1994776"/>
              <a:gd name="connsiteX108" fmla="*/ 915885 w 1003998"/>
              <a:gd name="connsiteY108" fmla="*/ 1407896 h 1994776"/>
              <a:gd name="connsiteX109" fmla="*/ 905636 w 1003998"/>
              <a:gd name="connsiteY109" fmla="*/ 1429854 h 1994776"/>
              <a:gd name="connsiteX110" fmla="*/ 894880 w 1003998"/>
              <a:gd name="connsiteY110" fmla="*/ 1451520 h 1994776"/>
              <a:gd name="connsiteX111" fmla="*/ 883615 w 1003998"/>
              <a:gd name="connsiteY111" fmla="*/ 1472882 h 1994776"/>
              <a:gd name="connsiteX112" fmla="*/ 871854 w 1003998"/>
              <a:gd name="connsiteY112" fmla="*/ 1493926 h 1994776"/>
              <a:gd name="connsiteX113" fmla="*/ 859611 w 1003998"/>
              <a:gd name="connsiteY113" fmla="*/ 1514652 h 1994776"/>
              <a:gd name="connsiteX114" fmla="*/ 846873 w 1003998"/>
              <a:gd name="connsiteY114" fmla="*/ 1535061 h 1994776"/>
              <a:gd name="connsiteX115" fmla="*/ 833678 w 1003998"/>
              <a:gd name="connsiteY115" fmla="*/ 1555114 h 1994776"/>
              <a:gd name="connsiteX116" fmla="*/ 820013 w 1003998"/>
              <a:gd name="connsiteY116" fmla="*/ 1574838 h 1994776"/>
              <a:gd name="connsiteX117" fmla="*/ 805891 w 1003998"/>
              <a:gd name="connsiteY117" fmla="*/ 1594205 h 1994776"/>
              <a:gd name="connsiteX118" fmla="*/ 791324 w 1003998"/>
              <a:gd name="connsiteY118" fmla="*/ 1613217 h 1994776"/>
              <a:gd name="connsiteX119" fmla="*/ 776312 w 1003998"/>
              <a:gd name="connsiteY119" fmla="*/ 1631873 h 1994776"/>
              <a:gd name="connsiteX120" fmla="*/ 760869 w 1003998"/>
              <a:gd name="connsiteY120" fmla="*/ 1650149 h 1994776"/>
              <a:gd name="connsiteX121" fmla="*/ 745007 w 1003998"/>
              <a:gd name="connsiteY121" fmla="*/ 1668030 h 1994776"/>
              <a:gd name="connsiteX122" fmla="*/ 728713 w 1003998"/>
              <a:gd name="connsiteY122" fmla="*/ 1685543 h 1994776"/>
              <a:gd name="connsiteX123" fmla="*/ 712012 w 1003998"/>
              <a:gd name="connsiteY123" fmla="*/ 1702650 h 1994776"/>
              <a:gd name="connsiteX124" fmla="*/ 694918 w 1003998"/>
              <a:gd name="connsiteY124" fmla="*/ 1719351 h 1994776"/>
              <a:gd name="connsiteX125" fmla="*/ 677417 w 1003998"/>
              <a:gd name="connsiteY125" fmla="*/ 1735645 h 1994776"/>
              <a:gd name="connsiteX126" fmla="*/ 659536 w 1003998"/>
              <a:gd name="connsiteY126" fmla="*/ 1751520 h 1994776"/>
              <a:gd name="connsiteX127" fmla="*/ 641273 w 1003998"/>
              <a:gd name="connsiteY127" fmla="*/ 1766976 h 1994776"/>
              <a:gd name="connsiteX128" fmla="*/ 622642 w 1003998"/>
              <a:gd name="connsiteY128" fmla="*/ 1782000 h 1994776"/>
              <a:gd name="connsiteX129" fmla="*/ 603630 w 1003998"/>
              <a:gd name="connsiteY129" fmla="*/ 1796567 h 1994776"/>
              <a:gd name="connsiteX130" fmla="*/ 584275 w 1003998"/>
              <a:gd name="connsiteY130" fmla="*/ 1810702 h 1994776"/>
              <a:gd name="connsiteX131" fmla="*/ 564565 w 1003998"/>
              <a:gd name="connsiteY131" fmla="*/ 1824367 h 1994776"/>
              <a:gd name="connsiteX132" fmla="*/ 544512 w 1003998"/>
              <a:gd name="connsiteY132" fmla="*/ 1837575 h 1994776"/>
              <a:gd name="connsiteX133" fmla="*/ 524116 w 1003998"/>
              <a:gd name="connsiteY133" fmla="*/ 1850313 h 1994776"/>
              <a:gd name="connsiteX134" fmla="*/ 503402 w 1003998"/>
              <a:gd name="connsiteY134" fmla="*/ 1862569 h 1994776"/>
              <a:gd name="connsiteX135" fmla="*/ 482371 w 1003998"/>
              <a:gd name="connsiteY135" fmla="*/ 1874329 h 1994776"/>
              <a:gd name="connsiteX136" fmla="*/ 461022 w 1003998"/>
              <a:gd name="connsiteY136" fmla="*/ 1885594 h 1994776"/>
              <a:gd name="connsiteX137" fmla="*/ 439368 w 1003998"/>
              <a:gd name="connsiteY137" fmla="*/ 1896363 h 1994776"/>
              <a:gd name="connsiteX138" fmla="*/ 417410 w 1003998"/>
              <a:gd name="connsiteY138" fmla="*/ 1906612 h 1994776"/>
              <a:gd name="connsiteX139" fmla="*/ 395173 w 1003998"/>
              <a:gd name="connsiteY139" fmla="*/ 1916353 h 1994776"/>
              <a:gd name="connsiteX140" fmla="*/ 372655 w 1003998"/>
              <a:gd name="connsiteY140" fmla="*/ 1925561 h 1994776"/>
              <a:gd name="connsiteX141" fmla="*/ 349872 w 1003998"/>
              <a:gd name="connsiteY141" fmla="*/ 1934222 h 1994776"/>
              <a:gd name="connsiteX142" fmla="*/ 326809 w 1003998"/>
              <a:gd name="connsiteY142" fmla="*/ 1942350 h 1994776"/>
              <a:gd name="connsiteX143" fmla="*/ 303504 w 1003998"/>
              <a:gd name="connsiteY143" fmla="*/ 1949919 h 1994776"/>
              <a:gd name="connsiteX144" fmla="*/ 279946 w 1003998"/>
              <a:gd name="connsiteY144" fmla="*/ 1956930 h 1994776"/>
              <a:gd name="connsiteX145" fmla="*/ 256158 w 1003998"/>
              <a:gd name="connsiteY145" fmla="*/ 1963369 h 1994776"/>
              <a:gd name="connsiteX146" fmla="*/ 232498 w 1003998"/>
              <a:gd name="connsiteY146" fmla="*/ 1969147 h 1994776"/>
              <a:gd name="connsiteX147" fmla="*/ 220027 w 1003998"/>
              <a:gd name="connsiteY147" fmla="*/ 1971941 h 1994776"/>
              <a:gd name="connsiteX148" fmla="*/ 207886 w 1003998"/>
              <a:gd name="connsiteY148" fmla="*/ 1974507 h 1994776"/>
              <a:gd name="connsiteX149" fmla="*/ 195681 w 1003998"/>
              <a:gd name="connsiteY149" fmla="*/ 1976932 h 1994776"/>
              <a:gd name="connsiteX150" fmla="*/ 183426 w 1003998"/>
              <a:gd name="connsiteY150" fmla="*/ 1979193 h 1994776"/>
              <a:gd name="connsiteX151" fmla="*/ 171119 w 1003998"/>
              <a:gd name="connsiteY151" fmla="*/ 1981314 h 1994776"/>
              <a:gd name="connsiteX152" fmla="*/ 158775 w 1003998"/>
              <a:gd name="connsiteY152" fmla="*/ 1983282 h 1994776"/>
              <a:gd name="connsiteX153" fmla="*/ 146367 w 1003998"/>
              <a:gd name="connsiteY153" fmla="*/ 1985098 h 1994776"/>
              <a:gd name="connsiteX154" fmla="*/ 133921 w 1003998"/>
              <a:gd name="connsiteY154" fmla="*/ 1986762 h 1994776"/>
              <a:gd name="connsiteX155" fmla="*/ 121424 w 1003998"/>
              <a:gd name="connsiteY155" fmla="*/ 1988273 h 1994776"/>
              <a:gd name="connsiteX156" fmla="*/ 108877 w 1003998"/>
              <a:gd name="connsiteY156" fmla="*/ 1989632 h 1994776"/>
              <a:gd name="connsiteX157" fmla="*/ 96303 w 1003998"/>
              <a:gd name="connsiteY157" fmla="*/ 1990826 h 1994776"/>
              <a:gd name="connsiteX158" fmla="*/ 83680 w 1003998"/>
              <a:gd name="connsiteY158" fmla="*/ 1991868 h 1994776"/>
              <a:gd name="connsiteX159" fmla="*/ 71005 w 1003998"/>
              <a:gd name="connsiteY159" fmla="*/ 1992756 h 1994776"/>
              <a:gd name="connsiteX160" fmla="*/ 58305 w 1003998"/>
              <a:gd name="connsiteY160" fmla="*/ 1993480 h 1994776"/>
              <a:gd name="connsiteX161" fmla="*/ 45554 w 1003998"/>
              <a:gd name="connsiteY161" fmla="*/ 1994039 h 1994776"/>
              <a:gd name="connsiteX162" fmla="*/ 32778 w 1003998"/>
              <a:gd name="connsiteY162" fmla="*/ 1994445 h 1994776"/>
              <a:gd name="connsiteX163" fmla="*/ 19951 w 1003998"/>
              <a:gd name="connsiteY163" fmla="*/ 1994687 h 1994776"/>
              <a:gd name="connsiteX164" fmla="*/ 7264 w 1003998"/>
              <a:gd name="connsiteY164" fmla="*/ 1994776 h 1994776"/>
              <a:gd name="connsiteX165" fmla="*/ 0 w 1003998"/>
              <a:gd name="connsiteY165" fmla="*/ 1994750 h 1994776"/>
              <a:gd name="connsiteX166" fmla="*/ 888 w 1003998"/>
              <a:gd name="connsiteY166" fmla="*/ 1754631 h 1994776"/>
              <a:gd name="connsiteX167" fmla="*/ 7543 w 1003998"/>
              <a:gd name="connsiteY167" fmla="*/ 1754657 h 1994776"/>
              <a:gd name="connsiteX168" fmla="*/ 6337 w 1003998"/>
              <a:gd name="connsiteY168" fmla="*/ 1754657 h 1994776"/>
              <a:gd name="connsiteX169" fmla="*/ 17678 w 1003998"/>
              <a:gd name="connsiteY169" fmla="*/ 1754581 h 1994776"/>
              <a:gd name="connsiteX170" fmla="*/ 16154 w 1003998"/>
              <a:gd name="connsiteY170" fmla="*/ 1754606 h 1994776"/>
              <a:gd name="connsiteX171" fmla="*/ 27457 w 1003998"/>
              <a:gd name="connsiteY171" fmla="*/ 1754390 h 1994776"/>
              <a:gd name="connsiteX172" fmla="*/ 25933 w 1003998"/>
              <a:gd name="connsiteY172" fmla="*/ 1754428 h 1994776"/>
              <a:gd name="connsiteX173" fmla="*/ 37198 w 1003998"/>
              <a:gd name="connsiteY173" fmla="*/ 1754073 h 1994776"/>
              <a:gd name="connsiteX174" fmla="*/ 35686 w 1003998"/>
              <a:gd name="connsiteY174" fmla="*/ 1754124 h 1994776"/>
              <a:gd name="connsiteX175" fmla="*/ 46913 w 1003998"/>
              <a:gd name="connsiteY175" fmla="*/ 1753628 h 1994776"/>
              <a:gd name="connsiteX176" fmla="*/ 45389 w 1003998"/>
              <a:gd name="connsiteY176" fmla="*/ 1753704 h 1994776"/>
              <a:gd name="connsiteX177" fmla="*/ 56578 w 1003998"/>
              <a:gd name="connsiteY177" fmla="*/ 1753069 h 1994776"/>
              <a:gd name="connsiteX178" fmla="*/ 55067 w 1003998"/>
              <a:gd name="connsiteY178" fmla="*/ 1753158 h 1994776"/>
              <a:gd name="connsiteX179" fmla="*/ 66217 w 1003998"/>
              <a:gd name="connsiteY179" fmla="*/ 1752383 h 1994776"/>
              <a:gd name="connsiteX180" fmla="*/ 64706 w 1003998"/>
              <a:gd name="connsiteY180" fmla="*/ 1752498 h 1994776"/>
              <a:gd name="connsiteX181" fmla="*/ 75819 w 1003998"/>
              <a:gd name="connsiteY181" fmla="*/ 1751583 h 1994776"/>
              <a:gd name="connsiteX182" fmla="*/ 74320 w 1003998"/>
              <a:gd name="connsiteY182" fmla="*/ 1751723 h 1994776"/>
              <a:gd name="connsiteX183" fmla="*/ 85394 w 1003998"/>
              <a:gd name="connsiteY183" fmla="*/ 1750656 h 1994776"/>
              <a:gd name="connsiteX184" fmla="*/ 83883 w 1003998"/>
              <a:gd name="connsiteY184" fmla="*/ 1750822 h 1994776"/>
              <a:gd name="connsiteX185" fmla="*/ 94919 w 1003998"/>
              <a:gd name="connsiteY185" fmla="*/ 1749628 h 1994776"/>
              <a:gd name="connsiteX186" fmla="*/ 93408 w 1003998"/>
              <a:gd name="connsiteY186" fmla="*/ 1749793 h 1994776"/>
              <a:gd name="connsiteX187" fmla="*/ 104406 w 1003998"/>
              <a:gd name="connsiteY187" fmla="*/ 1748472 h 1994776"/>
              <a:gd name="connsiteX188" fmla="*/ 102908 w 1003998"/>
              <a:gd name="connsiteY188" fmla="*/ 1748662 h 1994776"/>
              <a:gd name="connsiteX189" fmla="*/ 113855 w 1003998"/>
              <a:gd name="connsiteY189" fmla="*/ 1747202 h 1994776"/>
              <a:gd name="connsiteX190" fmla="*/ 112356 w 1003998"/>
              <a:gd name="connsiteY190" fmla="*/ 1747405 h 1994776"/>
              <a:gd name="connsiteX191" fmla="*/ 123266 w 1003998"/>
              <a:gd name="connsiteY191" fmla="*/ 1745805 h 1994776"/>
              <a:gd name="connsiteX192" fmla="*/ 121767 w 1003998"/>
              <a:gd name="connsiteY192" fmla="*/ 1746033 h 1994776"/>
              <a:gd name="connsiteX193" fmla="*/ 132638 w 1003998"/>
              <a:gd name="connsiteY193" fmla="*/ 1744306 h 1994776"/>
              <a:gd name="connsiteX194" fmla="*/ 131152 w 1003998"/>
              <a:gd name="connsiteY194" fmla="*/ 1744548 h 1994776"/>
              <a:gd name="connsiteX195" fmla="*/ 141973 w 1003998"/>
              <a:gd name="connsiteY195" fmla="*/ 1742693 h 1994776"/>
              <a:gd name="connsiteX196" fmla="*/ 140487 w 1003998"/>
              <a:gd name="connsiteY196" fmla="*/ 1742960 h 1994776"/>
              <a:gd name="connsiteX197" fmla="*/ 151257 w 1003998"/>
              <a:gd name="connsiteY197" fmla="*/ 1740954 h 1994776"/>
              <a:gd name="connsiteX198" fmla="*/ 149783 w 1003998"/>
              <a:gd name="connsiteY198" fmla="*/ 1741246 h 1994776"/>
              <a:gd name="connsiteX199" fmla="*/ 160502 w 1003998"/>
              <a:gd name="connsiteY199" fmla="*/ 1739112 h 1994776"/>
              <a:gd name="connsiteX200" fmla="*/ 159029 w 1003998"/>
              <a:gd name="connsiteY200" fmla="*/ 1739417 h 1994776"/>
              <a:gd name="connsiteX201" fmla="*/ 169709 w 1003998"/>
              <a:gd name="connsiteY201" fmla="*/ 1737156 h 1994776"/>
              <a:gd name="connsiteX202" fmla="*/ 168249 w 1003998"/>
              <a:gd name="connsiteY202" fmla="*/ 1737487 h 1994776"/>
              <a:gd name="connsiteX203" fmla="*/ 178879 w 1003998"/>
              <a:gd name="connsiteY203" fmla="*/ 1735099 h 1994776"/>
              <a:gd name="connsiteX204" fmla="*/ 176695 w 1003998"/>
              <a:gd name="connsiteY204" fmla="*/ 1735607 h 1994776"/>
              <a:gd name="connsiteX205" fmla="*/ 197802 w 1003998"/>
              <a:gd name="connsiteY205" fmla="*/ 1730451 h 1994776"/>
              <a:gd name="connsiteX206" fmla="*/ 194906 w 1003998"/>
              <a:gd name="connsiteY206" fmla="*/ 1731200 h 1994776"/>
              <a:gd name="connsiteX207" fmla="*/ 215810 w 1003998"/>
              <a:gd name="connsiteY207" fmla="*/ 1725536 h 1994776"/>
              <a:gd name="connsiteX208" fmla="*/ 212953 w 1003998"/>
              <a:gd name="connsiteY208" fmla="*/ 1726349 h 1994776"/>
              <a:gd name="connsiteX209" fmla="*/ 233654 w 1003998"/>
              <a:gd name="connsiteY209" fmla="*/ 1720189 h 1994776"/>
              <a:gd name="connsiteX210" fmla="*/ 230809 w 1003998"/>
              <a:gd name="connsiteY210" fmla="*/ 1721078 h 1994776"/>
              <a:gd name="connsiteX211" fmla="*/ 251294 w 1003998"/>
              <a:gd name="connsiteY211" fmla="*/ 1714423 h 1994776"/>
              <a:gd name="connsiteX212" fmla="*/ 248487 w 1003998"/>
              <a:gd name="connsiteY212" fmla="*/ 1715376 h 1994776"/>
              <a:gd name="connsiteX213" fmla="*/ 268744 w 1003998"/>
              <a:gd name="connsiteY213" fmla="*/ 1708238 h 1994776"/>
              <a:gd name="connsiteX214" fmla="*/ 265963 w 1003998"/>
              <a:gd name="connsiteY214" fmla="*/ 1709254 h 1994776"/>
              <a:gd name="connsiteX215" fmla="*/ 285991 w 1003998"/>
              <a:gd name="connsiteY215" fmla="*/ 1701634 h 1994776"/>
              <a:gd name="connsiteX216" fmla="*/ 283247 w 1003998"/>
              <a:gd name="connsiteY216" fmla="*/ 1702714 h 1994776"/>
              <a:gd name="connsiteX217" fmla="*/ 303047 w 1003998"/>
              <a:gd name="connsiteY217" fmla="*/ 1694624 h 1994776"/>
              <a:gd name="connsiteX218" fmla="*/ 300329 w 1003998"/>
              <a:gd name="connsiteY218" fmla="*/ 1695767 h 1994776"/>
              <a:gd name="connsiteX219" fmla="*/ 319874 w 1003998"/>
              <a:gd name="connsiteY219" fmla="*/ 1687220 h 1994776"/>
              <a:gd name="connsiteX220" fmla="*/ 317207 w 1003998"/>
              <a:gd name="connsiteY220" fmla="*/ 1688426 h 1994776"/>
              <a:gd name="connsiteX221" fmla="*/ 336499 w 1003998"/>
              <a:gd name="connsiteY221" fmla="*/ 1679409 h 1994776"/>
              <a:gd name="connsiteX222" fmla="*/ 333870 w 1003998"/>
              <a:gd name="connsiteY222" fmla="*/ 1680679 h 1994776"/>
              <a:gd name="connsiteX223" fmla="*/ 352907 w 1003998"/>
              <a:gd name="connsiteY223" fmla="*/ 1671218 h 1994776"/>
              <a:gd name="connsiteX224" fmla="*/ 350316 w 1003998"/>
              <a:gd name="connsiteY224" fmla="*/ 1672551 h 1994776"/>
              <a:gd name="connsiteX225" fmla="*/ 369087 w 1003998"/>
              <a:gd name="connsiteY225" fmla="*/ 1662633 h 1994776"/>
              <a:gd name="connsiteX226" fmla="*/ 366521 w 1003998"/>
              <a:gd name="connsiteY226" fmla="*/ 1664030 h 1994776"/>
              <a:gd name="connsiteX227" fmla="*/ 385025 w 1003998"/>
              <a:gd name="connsiteY227" fmla="*/ 1653679 h 1994776"/>
              <a:gd name="connsiteX228" fmla="*/ 382511 w 1003998"/>
              <a:gd name="connsiteY228" fmla="*/ 1655127 h 1994776"/>
              <a:gd name="connsiteX229" fmla="*/ 400735 w 1003998"/>
              <a:gd name="connsiteY229" fmla="*/ 1644345 h 1994776"/>
              <a:gd name="connsiteX230" fmla="*/ 398259 w 1003998"/>
              <a:gd name="connsiteY230" fmla="*/ 1645856 h 1994776"/>
              <a:gd name="connsiteX231" fmla="*/ 416191 w 1003998"/>
              <a:gd name="connsiteY231" fmla="*/ 1634655 h 1994776"/>
              <a:gd name="connsiteX232" fmla="*/ 413765 w 1003998"/>
              <a:gd name="connsiteY232" fmla="*/ 1636216 h 1994776"/>
              <a:gd name="connsiteX233" fmla="*/ 431406 w 1003998"/>
              <a:gd name="connsiteY233" fmla="*/ 1624596 h 1994776"/>
              <a:gd name="connsiteX234" fmla="*/ 429018 w 1003998"/>
              <a:gd name="connsiteY234" fmla="*/ 1626209 h 1994776"/>
              <a:gd name="connsiteX235" fmla="*/ 446354 w 1003998"/>
              <a:gd name="connsiteY235" fmla="*/ 1614182 h 1994776"/>
              <a:gd name="connsiteX236" fmla="*/ 444017 w 1003998"/>
              <a:gd name="connsiteY236" fmla="*/ 1615846 h 1994776"/>
              <a:gd name="connsiteX237" fmla="*/ 461047 w 1003998"/>
              <a:gd name="connsiteY237" fmla="*/ 1603413 h 1994776"/>
              <a:gd name="connsiteX238" fmla="*/ 458749 w 1003998"/>
              <a:gd name="connsiteY238" fmla="*/ 1605140 h 1994776"/>
              <a:gd name="connsiteX239" fmla="*/ 475475 w 1003998"/>
              <a:gd name="connsiteY239" fmla="*/ 1592313 h 1994776"/>
              <a:gd name="connsiteX240" fmla="*/ 473214 w 1003998"/>
              <a:gd name="connsiteY240" fmla="*/ 1594091 h 1994776"/>
              <a:gd name="connsiteX241" fmla="*/ 489622 w 1003998"/>
              <a:gd name="connsiteY241" fmla="*/ 1580870 h 1994776"/>
              <a:gd name="connsiteX242" fmla="*/ 487413 w 1003998"/>
              <a:gd name="connsiteY242" fmla="*/ 1582699 h 1994776"/>
              <a:gd name="connsiteX243" fmla="*/ 503478 w 1003998"/>
              <a:gd name="connsiteY243" fmla="*/ 1569097 h 1994776"/>
              <a:gd name="connsiteX244" fmla="*/ 501319 w 1003998"/>
              <a:gd name="connsiteY244" fmla="*/ 1570964 h 1994776"/>
              <a:gd name="connsiteX245" fmla="*/ 517054 w 1003998"/>
              <a:gd name="connsiteY245" fmla="*/ 1556994 h 1994776"/>
              <a:gd name="connsiteX246" fmla="*/ 514946 w 1003998"/>
              <a:gd name="connsiteY246" fmla="*/ 1558924 h 1994776"/>
              <a:gd name="connsiteX247" fmla="*/ 530339 w 1003998"/>
              <a:gd name="connsiteY247" fmla="*/ 1544574 h 1994776"/>
              <a:gd name="connsiteX248" fmla="*/ 528268 w 1003998"/>
              <a:gd name="connsiteY248" fmla="*/ 1546555 h 1994776"/>
              <a:gd name="connsiteX249" fmla="*/ 543331 w 1003998"/>
              <a:gd name="connsiteY249" fmla="*/ 1531848 h 1994776"/>
              <a:gd name="connsiteX250" fmla="*/ 541299 w 1003998"/>
              <a:gd name="connsiteY250" fmla="*/ 1533867 h 1994776"/>
              <a:gd name="connsiteX251" fmla="*/ 556005 w 1003998"/>
              <a:gd name="connsiteY251" fmla="*/ 1518805 h 1994776"/>
              <a:gd name="connsiteX252" fmla="*/ 554024 w 1003998"/>
              <a:gd name="connsiteY252" fmla="*/ 1520888 h 1994776"/>
              <a:gd name="connsiteX253" fmla="*/ 568362 w 1003998"/>
              <a:gd name="connsiteY253" fmla="*/ 1505470 h 1994776"/>
              <a:gd name="connsiteX254" fmla="*/ 566432 w 1003998"/>
              <a:gd name="connsiteY254" fmla="*/ 1507591 h 1994776"/>
              <a:gd name="connsiteX255" fmla="*/ 580402 w 1003998"/>
              <a:gd name="connsiteY255" fmla="*/ 1491843 h 1994776"/>
              <a:gd name="connsiteX256" fmla="*/ 578535 w 1003998"/>
              <a:gd name="connsiteY256" fmla="*/ 1494015 h 1994776"/>
              <a:gd name="connsiteX257" fmla="*/ 592124 w 1003998"/>
              <a:gd name="connsiteY257" fmla="*/ 1477924 h 1994776"/>
              <a:gd name="connsiteX258" fmla="*/ 590295 w 1003998"/>
              <a:gd name="connsiteY258" fmla="*/ 1480134 h 1994776"/>
              <a:gd name="connsiteX259" fmla="*/ 603503 w 1003998"/>
              <a:gd name="connsiteY259" fmla="*/ 1463725 h 1994776"/>
              <a:gd name="connsiteX260" fmla="*/ 601738 w 1003998"/>
              <a:gd name="connsiteY260" fmla="*/ 1465986 h 1994776"/>
              <a:gd name="connsiteX261" fmla="*/ 614552 w 1003998"/>
              <a:gd name="connsiteY261" fmla="*/ 1449260 h 1994776"/>
              <a:gd name="connsiteX262" fmla="*/ 612838 w 1003998"/>
              <a:gd name="connsiteY262" fmla="*/ 1451559 h 1994776"/>
              <a:gd name="connsiteX263" fmla="*/ 625259 w 1003998"/>
              <a:gd name="connsiteY263" fmla="*/ 1434515 h 1994776"/>
              <a:gd name="connsiteX264" fmla="*/ 623595 w 1003998"/>
              <a:gd name="connsiteY264" fmla="*/ 1436852 h 1994776"/>
              <a:gd name="connsiteX265" fmla="*/ 635622 w 1003998"/>
              <a:gd name="connsiteY265" fmla="*/ 1419504 h 1994776"/>
              <a:gd name="connsiteX266" fmla="*/ 633996 w 1003998"/>
              <a:gd name="connsiteY266" fmla="*/ 1421892 h 1994776"/>
              <a:gd name="connsiteX267" fmla="*/ 645617 w 1003998"/>
              <a:gd name="connsiteY267" fmla="*/ 1404251 h 1994776"/>
              <a:gd name="connsiteX268" fmla="*/ 644054 w 1003998"/>
              <a:gd name="connsiteY268" fmla="*/ 1406677 h 1994776"/>
              <a:gd name="connsiteX269" fmla="*/ 655256 w 1003998"/>
              <a:gd name="connsiteY269" fmla="*/ 1388732 h 1994776"/>
              <a:gd name="connsiteX270" fmla="*/ 653744 w 1003998"/>
              <a:gd name="connsiteY270" fmla="*/ 1391208 h 1994776"/>
              <a:gd name="connsiteX271" fmla="*/ 664514 w 1003998"/>
              <a:gd name="connsiteY271" fmla="*/ 1372984 h 1994776"/>
              <a:gd name="connsiteX272" fmla="*/ 663079 w 1003998"/>
              <a:gd name="connsiteY272" fmla="*/ 1375498 h 1994776"/>
              <a:gd name="connsiteX273" fmla="*/ 673417 w 1003998"/>
              <a:gd name="connsiteY273" fmla="*/ 1356982 h 1994776"/>
              <a:gd name="connsiteX274" fmla="*/ 672033 w 1003998"/>
              <a:gd name="connsiteY274" fmla="*/ 1359547 h 1994776"/>
              <a:gd name="connsiteX275" fmla="*/ 681926 w 1003998"/>
              <a:gd name="connsiteY275" fmla="*/ 1340764 h 1994776"/>
              <a:gd name="connsiteX276" fmla="*/ 680605 w 1003998"/>
              <a:gd name="connsiteY276" fmla="*/ 1343355 h 1994776"/>
              <a:gd name="connsiteX277" fmla="*/ 690067 w 1003998"/>
              <a:gd name="connsiteY277" fmla="*/ 1324317 h 1994776"/>
              <a:gd name="connsiteX278" fmla="*/ 688797 w 1003998"/>
              <a:gd name="connsiteY278" fmla="*/ 1326946 h 1994776"/>
              <a:gd name="connsiteX279" fmla="*/ 697801 w 1003998"/>
              <a:gd name="connsiteY279" fmla="*/ 1307642 h 1994776"/>
              <a:gd name="connsiteX280" fmla="*/ 696594 w 1003998"/>
              <a:gd name="connsiteY280" fmla="*/ 1310322 h 1994776"/>
              <a:gd name="connsiteX281" fmla="*/ 705141 w 1003998"/>
              <a:gd name="connsiteY281" fmla="*/ 1290764 h 1994776"/>
              <a:gd name="connsiteX282" fmla="*/ 703998 w 1003998"/>
              <a:gd name="connsiteY282" fmla="*/ 1293469 h 1994776"/>
              <a:gd name="connsiteX283" fmla="*/ 712088 w 1003998"/>
              <a:gd name="connsiteY283" fmla="*/ 1273670 h 1994776"/>
              <a:gd name="connsiteX284" fmla="*/ 711009 w 1003998"/>
              <a:gd name="connsiteY284" fmla="*/ 1276413 h 1994776"/>
              <a:gd name="connsiteX285" fmla="*/ 718616 w 1003998"/>
              <a:gd name="connsiteY285" fmla="*/ 1256372 h 1994776"/>
              <a:gd name="connsiteX286" fmla="*/ 717600 w 1003998"/>
              <a:gd name="connsiteY286" fmla="*/ 1259154 h 1994776"/>
              <a:gd name="connsiteX287" fmla="*/ 724737 w 1003998"/>
              <a:gd name="connsiteY287" fmla="*/ 1238885 h 1994776"/>
              <a:gd name="connsiteX288" fmla="*/ 723785 w 1003998"/>
              <a:gd name="connsiteY288" fmla="*/ 1241691 h 1994776"/>
              <a:gd name="connsiteX289" fmla="*/ 730440 w 1003998"/>
              <a:gd name="connsiteY289" fmla="*/ 1221206 h 1994776"/>
              <a:gd name="connsiteX290" fmla="*/ 729551 w 1003998"/>
              <a:gd name="connsiteY290" fmla="*/ 1224038 h 1994776"/>
              <a:gd name="connsiteX291" fmla="*/ 735710 w 1003998"/>
              <a:gd name="connsiteY291" fmla="*/ 1203337 h 1994776"/>
              <a:gd name="connsiteX292" fmla="*/ 734898 w 1003998"/>
              <a:gd name="connsiteY292" fmla="*/ 1206207 h 1994776"/>
              <a:gd name="connsiteX293" fmla="*/ 740549 w 1003998"/>
              <a:gd name="connsiteY293" fmla="*/ 1185278 h 1994776"/>
              <a:gd name="connsiteX294" fmla="*/ 739812 w 1003998"/>
              <a:gd name="connsiteY294" fmla="*/ 1188173 h 1994776"/>
              <a:gd name="connsiteX295" fmla="*/ 744956 w 1003998"/>
              <a:gd name="connsiteY295" fmla="*/ 1167053 h 1994776"/>
              <a:gd name="connsiteX296" fmla="*/ 744448 w 1003998"/>
              <a:gd name="connsiteY296" fmla="*/ 1169250 h 1994776"/>
              <a:gd name="connsiteX297" fmla="*/ 746836 w 1003998"/>
              <a:gd name="connsiteY297" fmla="*/ 1158608 h 1994776"/>
              <a:gd name="connsiteX298" fmla="*/ 746518 w 1003998"/>
              <a:gd name="connsiteY298" fmla="*/ 1160081 h 1994776"/>
              <a:gd name="connsiteX299" fmla="*/ 748766 w 1003998"/>
              <a:gd name="connsiteY299" fmla="*/ 1149388 h 1994776"/>
              <a:gd name="connsiteX300" fmla="*/ 748474 w 1003998"/>
              <a:gd name="connsiteY300" fmla="*/ 1150861 h 1994776"/>
              <a:gd name="connsiteX301" fmla="*/ 750595 w 1003998"/>
              <a:gd name="connsiteY301" fmla="*/ 1140129 h 1994776"/>
              <a:gd name="connsiteX302" fmla="*/ 750315 w 1003998"/>
              <a:gd name="connsiteY302" fmla="*/ 1141615 h 1994776"/>
              <a:gd name="connsiteX303" fmla="*/ 752309 w 1003998"/>
              <a:gd name="connsiteY303" fmla="*/ 1130833 h 1994776"/>
              <a:gd name="connsiteX304" fmla="*/ 752043 w 1003998"/>
              <a:gd name="connsiteY304" fmla="*/ 1132319 h 1994776"/>
              <a:gd name="connsiteX305" fmla="*/ 753897 w 1003998"/>
              <a:gd name="connsiteY305" fmla="*/ 1121498 h 1994776"/>
              <a:gd name="connsiteX306" fmla="*/ 753655 w 1003998"/>
              <a:gd name="connsiteY306" fmla="*/ 1122984 h 1994776"/>
              <a:gd name="connsiteX307" fmla="*/ 755383 w 1003998"/>
              <a:gd name="connsiteY307" fmla="*/ 1112113 h 1994776"/>
              <a:gd name="connsiteX308" fmla="*/ 755154 w 1003998"/>
              <a:gd name="connsiteY308" fmla="*/ 1113599 h 1994776"/>
              <a:gd name="connsiteX309" fmla="*/ 756754 w 1003998"/>
              <a:gd name="connsiteY309" fmla="*/ 1102690 h 1994776"/>
              <a:gd name="connsiteX310" fmla="*/ 756538 w 1003998"/>
              <a:gd name="connsiteY310" fmla="*/ 1104188 h 1994776"/>
              <a:gd name="connsiteX311" fmla="*/ 758011 w 1003998"/>
              <a:gd name="connsiteY311" fmla="*/ 1093228 h 1994776"/>
              <a:gd name="connsiteX312" fmla="*/ 757821 w 1003998"/>
              <a:gd name="connsiteY312" fmla="*/ 1094739 h 1994776"/>
              <a:gd name="connsiteX313" fmla="*/ 759142 w 1003998"/>
              <a:gd name="connsiteY313" fmla="*/ 1083741 h 1994776"/>
              <a:gd name="connsiteX314" fmla="*/ 758977 w 1003998"/>
              <a:gd name="connsiteY314" fmla="*/ 1085240 h 1994776"/>
              <a:gd name="connsiteX315" fmla="*/ 760158 w 1003998"/>
              <a:gd name="connsiteY315" fmla="*/ 1074204 h 1994776"/>
              <a:gd name="connsiteX316" fmla="*/ 760005 w 1003998"/>
              <a:gd name="connsiteY316" fmla="*/ 1075715 h 1994776"/>
              <a:gd name="connsiteX317" fmla="*/ 761060 w 1003998"/>
              <a:gd name="connsiteY317" fmla="*/ 1064628 h 1994776"/>
              <a:gd name="connsiteX318" fmla="*/ 760933 w 1003998"/>
              <a:gd name="connsiteY318" fmla="*/ 1066139 h 1994776"/>
              <a:gd name="connsiteX319" fmla="*/ 761847 w 1003998"/>
              <a:gd name="connsiteY319" fmla="*/ 1055027 h 1994776"/>
              <a:gd name="connsiteX320" fmla="*/ 761733 w 1003998"/>
              <a:gd name="connsiteY320" fmla="*/ 1056538 h 1994776"/>
              <a:gd name="connsiteX321" fmla="*/ 762507 w 1003998"/>
              <a:gd name="connsiteY321" fmla="*/ 1045375 h 1994776"/>
              <a:gd name="connsiteX322" fmla="*/ 762406 w 1003998"/>
              <a:gd name="connsiteY322" fmla="*/ 1046886 h 1994776"/>
              <a:gd name="connsiteX323" fmla="*/ 763053 w 1003998"/>
              <a:gd name="connsiteY323" fmla="*/ 1035697 h 1994776"/>
              <a:gd name="connsiteX324" fmla="*/ 762977 w 1003998"/>
              <a:gd name="connsiteY324" fmla="*/ 1037208 h 1994776"/>
              <a:gd name="connsiteX325" fmla="*/ 763473 w 1003998"/>
              <a:gd name="connsiteY325" fmla="*/ 1025982 h 1994776"/>
              <a:gd name="connsiteX326" fmla="*/ 763409 w 1003998"/>
              <a:gd name="connsiteY326" fmla="*/ 1027493 h 1994776"/>
              <a:gd name="connsiteX327" fmla="*/ 763765 w 1003998"/>
              <a:gd name="connsiteY327" fmla="*/ 1016228 h 1994776"/>
              <a:gd name="connsiteX328" fmla="*/ 763727 w 1003998"/>
              <a:gd name="connsiteY328" fmla="*/ 1017752 h 1994776"/>
              <a:gd name="connsiteX329" fmla="*/ 763942 w 1003998"/>
              <a:gd name="connsiteY329" fmla="*/ 1006436 h 1994776"/>
              <a:gd name="connsiteX330" fmla="*/ 763930 w 1003998"/>
              <a:gd name="connsiteY330" fmla="*/ 1007960 h 1994776"/>
              <a:gd name="connsiteX331" fmla="*/ 763993 w 1003998"/>
              <a:gd name="connsiteY331" fmla="*/ 996619 h 1994776"/>
              <a:gd name="connsiteX332" fmla="*/ 763993 w 1003998"/>
              <a:gd name="connsiteY332" fmla="*/ 998143 h 1994776"/>
              <a:gd name="connsiteX333" fmla="*/ 763930 w 1003998"/>
              <a:gd name="connsiteY333" fmla="*/ 986802 h 1994776"/>
              <a:gd name="connsiteX334" fmla="*/ 763942 w 1003998"/>
              <a:gd name="connsiteY334" fmla="*/ 988326 h 1994776"/>
              <a:gd name="connsiteX335" fmla="*/ 763727 w 1003998"/>
              <a:gd name="connsiteY335" fmla="*/ 977023 h 1994776"/>
              <a:gd name="connsiteX336" fmla="*/ 763765 w 1003998"/>
              <a:gd name="connsiteY336" fmla="*/ 978535 h 1994776"/>
              <a:gd name="connsiteX337" fmla="*/ 763409 w 1003998"/>
              <a:gd name="connsiteY337" fmla="*/ 967270 h 1994776"/>
              <a:gd name="connsiteX338" fmla="*/ 763473 w 1003998"/>
              <a:gd name="connsiteY338" fmla="*/ 968794 h 1994776"/>
              <a:gd name="connsiteX339" fmla="*/ 762977 w 1003998"/>
              <a:gd name="connsiteY339" fmla="*/ 957554 h 1994776"/>
              <a:gd name="connsiteX340" fmla="*/ 763053 w 1003998"/>
              <a:gd name="connsiteY340" fmla="*/ 959078 h 1994776"/>
              <a:gd name="connsiteX341" fmla="*/ 762406 w 1003998"/>
              <a:gd name="connsiteY341" fmla="*/ 947877 h 1994776"/>
              <a:gd name="connsiteX342" fmla="*/ 762507 w 1003998"/>
              <a:gd name="connsiteY342" fmla="*/ 949388 h 1994776"/>
              <a:gd name="connsiteX343" fmla="*/ 761733 w 1003998"/>
              <a:gd name="connsiteY343" fmla="*/ 938237 h 1994776"/>
              <a:gd name="connsiteX344" fmla="*/ 761847 w 1003998"/>
              <a:gd name="connsiteY344" fmla="*/ 939749 h 1994776"/>
              <a:gd name="connsiteX345" fmla="*/ 760933 w 1003998"/>
              <a:gd name="connsiteY345" fmla="*/ 928624 h 1994776"/>
              <a:gd name="connsiteX346" fmla="*/ 761060 w 1003998"/>
              <a:gd name="connsiteY346" fmla="*/ 930135 h 1994776"/>
              <a:gd name="connsiteX347" fmla="*/ 760005 w 1003998"/>
              <a:gd name="connsiteY347" fmla="*/ 919060 h 1994776"/>
              <a:gd name="connsiteX348" fmla="*/ 760158 w 1003998"/>
              <a:gd name="connsiteY348" fmla="*/ 920572 h 1994776"/>
              <a:gd name="connsiteX349" fmla="*/ 758977 w 1003998"/>
              <a:gd name="connsiteY349" fmla="*/ 909523 h 1994776"/>
              <a:gd name="connsiteX350" fmla="*/ 759142 w 1003998"/>
              <a:gd name="connsiteY350" fmla="*/ 911034 h 1994776"/>
              <a:gd name="connsiteX351" fmla="*/ 757821 w 1003998"/>
              <a:gd name="connsiteY351" fmla="*/ 900036 h 1994776"/>
              <a:gd name="connsiteX352" fmla="*/ 758011 w 1003998"/>
              <a:gd name="connsiteY352" fmla="*/ 901534 h 1994776"/>
              <a:gd name="connsiteX353" fmla="*/ 756538 w 1003998"/>
              <a:gd name="connsiteY353" fmla="*/ 890574 h 1994776"/>
              <a:gd name="connsiteX354" fmla="*/ 756754 w 1003998"/>
              <a:gd name="connsiteY354" fmla="*/ 892073 h 1994776"/>
              <a:gd name="connsiteX355" fmla="*/ 755154 w 1003998"/>
              <a:gd name="connsiteY355" fmla="*/ 881164 h 1994776"/>
              <a:gd name="connsiteX356" fmla="*/ 755383 w 1003998"/>
              <a:gd name="connsiteY356" fmla="*/ 882649 h 1994776"/>
              <a:gd name="connsiteX357" fmla="*/ 753655 w 1003998"/>
              <a:gd name="connsiteY357" fmla="*/ 871791 h 1994776"/>
              <a:gd name="connsiteX358" fmla="*/ 753897 w 1003998"/>
              <a:gd name="connsiteY358" fmla="*/ 873277 h 1994776"/>
              <a:gd name="connsiteX359" fmla="*/ 752043 w 1003998"/>
              <a:gd name="connsiteY359" fmla="*/ 862456 h 1994776"/>
              <a:gd name="connsiteX360" fmla="*/ 752309 w 1003998"/>
              <a:gd name="connsiteY360" fmla="*/ 863930 h 1994776"/>
              <a:gd name="connsiteX361" fmla="*/ 750315 w 1003998"/>
              <a:gd name="connsiteY361" fmla="*/ 853160 h 1994776"/>
              <a:gd name="connsiteX362" fmla="*/ 750595 w 1003998"/>
              <a:gd name="connsiteY362" fmla="*/ 854633 h 1994776"/>
              <a:gd name="connsiteX363" fmla="*/ 748474 w 1003998"/>
              <a:gd name="connsiteY363" fmla="*/ 843902 h 1994776"/>
              <a:gd name="connsiteX364" fmla="*/ 748766 w 1003998"/>
              <a:gd name="connsiteY364" fmla="*/ 845375 h 1994776"/>
              <a:gd name="connsiteX365" fmla="*/ 746518 w 1003998"/>
              <a:gd name="connsiteY365" fmla="*/ 834694 h 1994776"/>
              <a:gd name="connsiteX366" fmla="*/ 746836 w 1003998"/>
              <a:gd name="connsiteY366" fmla="*/ 836155 h 1994776"/>
              <a:gd name="connsiteX367" fmla="*/ 744448 w 1003998"/>
              <a:gd name="connsiteY367" fmla="*/ 825525 h 1994776"/>
              <a:gd name="connsiteX368" fmla="*/ 744956 w 1003998"/>
              <a:gd name="connsiteY368" fmla="*/ 827709 h 1994776"/>
              <a:gd name="connsiteX369" fmla="*/ 739812 w 1003998"/>
              <a:gd name="connsiteY369" fmla="*/ 806589 h 1994776"/>
              <a:gd name="connsiteX370" fmla="*/ 740549 w 1003998"/>
              <a:gd name="connsiteY370" fmla="*/ 809485 h 1994776"/>
              <a:gd name="connsiteX371" fmla="*/ 734898 w 1003998"/>
              <a:gd name="connsiteY371" fmla="*/ 788568 h 1994776"/>
              <a:gd name="connsiteX372" fmla="*/ 735710 w 1003998"/>
              <a:gd name="connsiteY372" fmla="*/ 791438 h 1994776"/>
              <a:gd name="connsiteX373" fmla="*/ 729551 w 1003998"/>
              <a:gd name="connsiteY373" fmla="*/ 770724 h 1994776"/>
              <a:gd name="connsiteX374" fmla="*/ 730440 w 1003998"/>
              <a:gd name="connsiteY374" fmla="*/ 773569 h 1994776"/>
              <a:gd name="connsiteX375" fmla="*/ 723785 w 1003998"/>
              <a:gd name="connsiteY375" fmla="*/ 753071 h 1994776"/>
              <a:gd name="connsiteX376" fmla="*/ 724737 w 1003998"/>
              <a:gd name="connsiteY376" fmla="*/ 755878 h 1994776"/>
              <a:gd name="connsiteX377" fmla="*/ 717600 w 1003998"/>
              <a:gd name="connsiteY377" fmla="*/ 735609 h 1994776"/>
              <a:gd name="connsiteX378" fmla="*/ 718616 w 1003998"/>
              <a:gd name="connsiteY378" fmla="*/ 738390 h 1994776"/>
              <a:gd name="connsiteX379" fmla="*/ 711009 w 1003998"/>
              <a:gd name="connsiteY379" fmla="*/ 718350 h 1994776"/>
              <a:gd name="connsiteX380" fmla="*/ 712088 w 1003998"/>
              <a:gd name="connsiteY380" fmla="*/ 721093 h 1994776"/>
              <a:gd name="connsiteX381" fmla="*/ 703998 w 1003998"/>
              <a:gd name="connsiteY381" fmla="*/ 701294 h 1994776"/>
              <a:gd name="connsiteX382" fmla="*/ 705141 w 1003998"/>
              <a:gd name="connsiteY382" fmla="*/ 704011 h 1994776"/>
              <a:gd name="connsiteX383" fmla="*/ 696594 w 1003998"/>
              <a:gd name="connsiteY383" fmla="*/ 684453 h 1994776"/>
              <a:gd name="connsiteX384" fmla="*/ 697801 w 1003998"/>
              <a:gd name="connsiteY384" fmla="*/ 687120 h 1994776"/>
              <a:gd name="connsiteX385" fmla="*/ 688797 w 1003998"/>
              <a:gd name="connsiteY385" fmla="*/ 667816 h 1994776"/>
              <a:gd name="connsiteX386" fmla="*/ 690067 w 1003998"/>
              <a:gd name="connsiteY386" fmla="*/ 670458 h 1994776"/>
              <a:gd name="connsiteX387" fmla="*/ 680605 w 1003998"/>
              <a:gd name="connsiteY387" fmla="*/ 651408 h 1994776"/>
              <a:gd name="connsiteX388" fmla="*/ 681926 w 1003998"/>
              <a:gd name="connsiteY388" fmla="*/ 653999 h 1994776"/>
              <a:gd name="connsiteX389" fmla="*/ 672033 w 1003998"/>
              <a:gd name="connsiteY389" fmla="*/ 635228 h 1994776"/>
              <a:gd name="connsiteX390" fmla="*/ 673417 w 1003998"/>
              <a:gd name="connsiteY390" fmla="*/ 637781 h 1994776"/>
              <a:gd name="connsiteX391" fmla="*/ 663079 w 1003998"/>
              <a:gd name="connsiteY391" fmla="*/ 619277 h 1994776"/>
              <a:gd name="connsiteX392" fmla="*/ 664514 w 1003998"/>
              <a:gd name="connsiteY392" fmla="*/ 621791 h 1994776"/>
              <a:gd name="connsiteX393" fmla="*/ 653744 w 1003998"/>
              <a:gd name="connsiteY393" fmla="*/ 603554 h 1994776"/>
              <a:gd name="connsiteX394" fmla="*/ 655256 w 1003998"/>
              <a:gd name="connsiteY394" fmla="*/ 606031 h 1994776"/>
              <a:gd name="connsiteX395" fmla="*/ 644054 w 1003998"/>
              <a:gd name="connsiteY395" fmla="*/ 588086 h 1994776"/>
              <a:gd name="connsiteX396" fmla="*/ 645617 w 1003998"/>
              <a:gd name="connsiteY396" fmla="*/ 590524 h 1994776"/>
              <a:gd name="connsiteX397" fmla="*/ 633996 w 1003998"/>
              <a:gd name="connsiteY397" fmla="*/ 572871 h 1994776"/>
              <a:gd name="connsiteX398" fmla="*/ 635622 w 1003998"/>
              <a:gd name="connsiteY398" fmla="*/ 575259 h 1994776"/>
              <a:gd name="connsiteX399" fmla="*/ 623595 w 1003998"/>
              <a:gd name="connsiteY399" fmla="*/ 557910 h 1994776"/>
              <a:gd name="connsiteX400" fmla="*/ 625259 w 1003998"/>
              <a:gd name="connsiteY400" fmla="*/ 560260 h 1994776"/>
              <a:gd name="connsiteX401" fmla="*/ 612838 w 1003998"/>
              <a:gd name="connsiteY401" fmla="*/ 543217 h 1994776"/>
              <a:gd name="connsiteX402" fmla="*/ 614552 w 1003998"/>
              <a:gd name="connsiteY402" fmla="*/ 545515 h 1994776"/>
              <a:gd name="connsiteX403" fmla="*/ 601738 w 1003998"/>
              <a:gd name="connsiteY403" fmla="*/ 528777 h 1994776"/>
              <a:gd name="connsiteX404" fmla="*/ 603503 w 1003998"/>
              <a:gd name="connsiteY404" fmla="*/ 531037 h 1994776"/>
              <a:gd name="connsiteX405" fmla="*/ 590295 w 1003998"/>
              <a:gd name="connsiteY405" fmla="*/ 514629 h 1994776"/>
              <a:gd name="connsiteX406" fmla="*/ 592124 w 1003998"/>
              <a:gd name="connsiteY406" fmla="*/ 516839 h 1994776"/>
              <a:gd name="connsiteX407" fmla="*/ 578535 w 1003998"/>
              <a:gd name="connsiteY407" fmla="*/ 500760 h 1994776"/>
              <a:gd name="connsiteX408" fmla="*/ 580402 w 1003998"/>
              <a:gd name="connsiteY408" fmla="*/ 502919 h 1994776"/>
              <a:gd name="connsiteX409" fmla="*/ 566432 w 1003998"/>
              <a:gd name="connsiteY409" fmla="*/ 487172 h 1994776"/>
              <a:gd name="connsiteX410" fmla="*/ 568362 w 1003998"/>
              <a:gd name="connsiteY410" fmla="*/ 489292 h 1994776"/>
              <a:gd name="connsiteX411" fmla="*/ 554024 w 1003998"/>
              <a:gd name="connsiteY411" fmla="*/ 473887 h 1994776"/>
              <a:gd name="connsiteX412" fmla="*/ 556005 w 1003998"/>
              <a:gd name="connsiteY412" fmla="*/ 475957 h 1994776"/>
              <a:gd name="connsiteX413" fmla="*/ 541299 w 1003998"/>
              <a:gd name="connsiteY413" fmla="*/ 460895 h 1994776"/>
              <a:gd name="connsiteX414" fmla="*/ 543331 w 1003998"/>
              <a:gd name="connsiteY414" fmla="*/ 462914 h 1994776"/>
              <a:gd name="connsiteX415" fmla="*/ 528268 w 1003998"/>
              <a:gd name="connsiteY415" fmla="*/ 448221 h 1994776"/>
              <a:gd name="connsiteX416" fmla="*/ 530339 w 1003998"/>
              <a:gd name="connsiteY416" fmla="*/ 450189 h 1994776"/>
              <a:gd name="connsiteX417" fmla="*/ 514946 w 1003998"/>
              <a:gd name="connsiteY417" fmla="*/ 435851 h 1994776"/>
              <a:gd name="connsiteX418" fmla="*/ 517054 w 1003998"/>
              <a:gd name="connsiteY418" fmla="*/ 437769 h 1994776"/>
              <a:gd name="connsiteX419" fmla="*/ 501319 w 1003998"/>
              <a:gd name="connsiteY419" fmla="*/ 423798 h 1994776"/>
              <a:gd name="connsiteX420" fmla="*/ 503478 w 1003998"/>
              <a:gd name="connsiteY420" fmla="*/ 425678 h 1994776"/>
              <a:gd name="connsiteX421" fmla="*/ 487413 w 1003998"/>
              <a:gd name="connsiteY421" fmla="*/ 412076 h 1994776"/>
              <a:gd name="connsiteX422" fmla="*/ 489622 w 1003998"/>
              <a:gd name="connsiteY422" fmla="*/ 413905 h 1994776"/>
              <a:gd name="connsiteX423" fmla="*/ 473214 w 1003998"/>
              <a:gd name="connsiteY423" fmla="*/ 400685 h 1994776"/>
              <a:gd name="connsiteX424" fmla="*/ 475475 w 1003998"/>
              <a:gd name="connsiteY424" fmla="*/ 402463 h 1994776"/>
              <a:gd name="connsiteX425" fmla="*/ 458749 w 1003998"/>
              <a:gd name="connsiteY425" fmla="*/ 389623 h 1994776"/>
              <a:gd name="connsiteX426" fmla="*/ 461047 w 1003998"/>
              <a:gd name="connsiteY426" fmla="*/ 391350 h 1994776"/>
              <a:gd name="connsiteX427" fmla="*/ 444017 w 1003998"/>
              <a:gd name="connsiteY427" fmla="*/ 378917 h 1994776"/>
              <a:gd name="connsiteX428" fmla="*/ 446354 w 1003998"/>
              <a:gd name="connsiteY428" fmla="*/ 380593 h 1994776"/>
              <a:gd name="connsiteX429" fmla="*/ 429018 w 1003998"/>
              <a:gd name="connsiteY429" fmla="*/ 368554 h 1994776"/>
              <a:gd name="connsiteX430" fmla="*/ 431406 w 1003998"/>
              <a:gd name="connsiteY430" fmla="*/ 370179 h 1994776"/>
              <a:gd name="connsiteX431" fmla="*/ 413765 w 1003998"/>
              <a:gd name="connsiteY431" fmla="*/ 358559 h 1994776"/>
              <a:gd name="connsiteX432" fmla="*/ 416191 w 1003998"/>
              <a:gd name="connsiteY432" fmla="*/ 360121 h 1994776"/>
              <a:gd name="connsiteX433" fmla="*/ 398259 w 1003998"/>
              <a:gd name="connsiteY433" fmla="*/ 348919 h 1994776"/>
              <a:gd name="connsiteX434" fmla="*/ 400735 w 1003998"/>
              <a:gd name="connsiteY434" fmla="*/ 350418 h 1994776"/>
              <a:gd name="connsiteX435" fmla="*/ 382511 w 1003998"/>
              <a:gd name="connsiteY435" fmla="*/ 339636 h 1994776"/>
              <a:gd name="connsiteX436" fmla="*/ 385025 w 1003998"/>
              <a:gd name="connsiteY436" fmla="*/ 341083 h 1994776"/>
              <a:gd name="connsiteX437" fmla="*/ 366521 w 1003998"/>
              <a:gd name="connsiteY437" fmla="*/ 330746 h 1994776"/>
              <a:gd name="connsiteX438" fmla="*/ 369087 w 1003998"/>
              <a:gd name="connsiteY438" fmla="*/ 332130 h 1994776"/>
              <a:gd name="connsiteX439" fmla="*/ 350316 w 1003998"/>
              <a:gd name="connsiteY439" fmla="*/ 322224 h 1994776"/>
              <a:gd name="connsiteX440" fmla="*/ 352907 w 1003998"/>
              <a:gd name="connsiteY440" fmla="*/ 323557 h 1994776"/>
              <a:gd name="connsiteX441" fmla="*/ 333870 w 1003998"/>
              <a:gd name="connsiteY441" fmla="*/ 314083 h 1994776"/>
              <a:gd name="connsiteX442" fmla="*/ 336499 w 1003998"/>
              <a:gd name="connsiteY442" fmla="*/ 315353 h 1994776"/>
              <a:gd name="connsiteX443" fmla="*/ 317207 w 1003998"/>
              <a:gd name="connsiteY443" fmla="*/ 306336 h 1994776"/>
              <a:gd name="connsiteX444" fmla="*/ 319874 w 1003998"/>
              <a:gd name="connsiteY444" fmla="*/ 307555 h 1994776"/>
              <a:gd name="connsiteX445" fmla="*/ 300329 w 1003998"/>
              <a:gd name="connsiteY445" fmla="*/ 298996 h 1994776"/>
              <a:gd name="connsiteX446" fmla="*/ 303047 w 1003998"/>
              <a:gd name="connsiteY446" fmla="*/ 300139 h 1994776"/>
              <a:gd name="connsiteX447" fmla="*/ 283247 w 1003998"/>
              <a:gd name="connsiteY447" fmla="*/ 292049 h 1994776"/>
              <a:gd name="connsiteX448" fmla="*/ 285991 w 1003998"/>
              <a:gd name="connsiteY448" fmla="*/ 293128 h 1994776"/>
              <a:gd name="connsiteX449" fmla="*/ 265963 w 1003998"/>
              <a:gd name="connsiteY449" fmla="*/ 285521 h 1994776"/>
              <a:gd name="connsiteX450" fmla="*/ 268744 w 1003998"/>
              <a:gd name="connsiteY450" fmla="*/ 286537 h 1994776"/>
              <a:gd name="connsiteX451" fmla="*/ 248487 w 1003998"/>
              <a:gd name="connsiteY451" fmla="*/ 279400 h 1994776"/>
              <a:gd name="connsiteX452" fmla="*/ 251294 w 1003998"/>
              <a:gd name="connsiteY452" fmla="*/ 280339 h 1994776"/>
              <a:gd name="connsiteX453" fmla="*/ 230809 w 1003998"/>
              <a:gd name="connsiteY453" fmla="*/ 273697 h 1994776"/>
              <a:gd name="connsiteX454" fmla="*/ 233654 w 1003998"/>
              <a:gd name="connsiteY454" fmla="*/ 274573 h 1994776"/>
              <a:gd name="connsiteX455" fmla="*/ 212953 w 1003998"/>
              <a:gd name="connsiteY455" fmla="*/ 268414 h 1994776"/>
              <a:gd name="connsiteX456" fmla="*/ 215810 w 1003998"/>
              <a:gd name="connsiteY456" fmla="*/ 269227 h 1994776"/>
              <a:gd name="connsiteX457" fmla="*/ 194906 w 1003998"/>
              <a:gd name="connsiteY457" fmla="*/ 263562 h 1994776"/>
              <a:gd name="connsiteX458" fmla="*/ 197802 w 1003998"/>
              <a:gd name="connsiteY458" fmla="*/ 264312 h 1994776"/>
              <a:gd name="connsiteX459" fmla="*/ 176695 w 1003998"/>
              <a:gd name="connsiteY459" fmla="*/ 259156 h 1994776"/>
              <a:gd name="connsiteX460" fmla="*/ 178879 w 1003998"/>
              <a:gd name="connsiteY460" fmla="*/ 259676 h 1994776"/>
              <a:gd name="connsiteX461" fmla="*/ 168249 w 1003998"/>
              <a:gd name="connsiteY461" fmla="*/ 257289 h 1994776"/>
              <a:gd name="connsiteX462" fmla="*/ 169709 w 1003998"/>
              <a:gd name="connsiteY462" fmla="*/ 257606 h 1994776"/>
              <a:gd name="connsiteX463" fmla="*/ 159029 w 1003998"/>
              <a:gd name="connsiteY463" fmla="*/ 255346 h 1994776"/>
              <a:gd name="connsiteX464" fmla="*/ 160502 w 1003998"/>
              <a:gd name="connsiteY464" fmla="*/ 255651 h 1994776"/>
              <a:gd name="connsiteX465" fmla="*/ 149783 w 1003998"/>
              <a:gd name="connsiteY465" fmla="*/ 253530 h 1994776"/>
              <a:gd name="connsiteX466" fmla="*/ 151257 w 1003998"/>
              <a:gd name="connsiteY466" fmla="*/ 253809 h 1994776"/>
              <a:gd name="connsiteX467" fmla="*/ 140487 w 1003998"/>
              <a:gd name="connsiteY467" fmla="*/ 251815 h 1994776"/>
              <a:gd name="connsiteX468" fmla="*/ 141973 w 1003998"/>
              <a:gd name="connsiteY468" fmla="*/ 252082 h 1994776"/>
              <a:gd name="connsiteX469" fmla="*/ 131152 w 1003998"/>
              <a:gd name="connsiteY469" fmla="*/ 250215 h 1994776"/>
              <a:gd name="connsiteX470" fmla="*/ 132638 w 1003998"/>
              <a:gd name="connsiteY470" fmla="*/ 250456 h 1994776"/>
              <a:gd name="connsiteX471" fmla="*/ 121767 w 1003998"/>
              <a:gd name="connsiteY471" fmla="*/ 248729 h 1994776"/>
              <a:gd name="connsiteX472" fmla="*/ 123266 w 1003998"/>
              <a:gd name="connsiteY472" fmla="*/ 248958 h 1994776"/>
              <a:gd name="connsiteX473" fmla="*/ 112356 w 1003998"/>
              <a:gd name="connsiteY473" fmla="*/ 247357 h 1994776"/>
              <a:gd name="connsiteX474" fmla="*/ 113855 w 1003998"/>
              <a:gd name="connsiteY474" fmla="*/ 247573 h 1994776"/>
              <a:gd name="connsiteX475" fmla="*/ 102908 w 1003998"/>
              <a:gd name="connsiteY475" fmla="*/ 246113 h 1994776"/>
              <a:gd name="connsiteX476" fmla="*/ 104406 w 1003998"/>
              <a:gd name="connsiteY476" fmla="*/ 246303 h 1994776"/>
              <a:gd name="connsiteX477" fmla="*/ 93408 w 1003998"/>
              <a:gd name="connsiteY477" fmla="*/ 244970 h 1994776"/>
              <a:gd name="connsiteX478" fmla="*/ 94919 w 1003998"/>
              <a:gd name="connsiteY478" fmla="*/ 245148 h 1994776"/>
              <a:gd name="connsiteX479" fmla="*/ 83883 w 1003998"/>
              <a:gd name="connsiteY479" fmla="*/ 243954 h 1994776"/>
              <a:gd name="connsiteX480" fmla="*/ 85394 w 1003998"/>
              <a:gd name="connsiteY480" fmla="*/ 244106 h 1994776"/>
              <a:gd name="connsiteX481" fmla="*/ 74320 w 1003998"/>
              <a:gd name="connsiteY481" fmla="*/ 243052 h 1994776"/>
              <a:gd name="connsiteX482" fmla="*/ 75819 w 1003998"/>
              <a:gd name="connsiteY482" fmla="*/ 243179 h 1994776"/>
              <a:gd name="connsiteX483" fmla="*/ 64706 w 1003998"/>
              <a:gd name="connsiteY483" fmla="*/ 242265 h 1994776"/>
              <a:gd name="connsiteX484" fmla="*/ 66217 w 1003998"/>
              <a:gd name="connsiteY484" fmla="*/ 242379 h 1994776"/>
              <a:gd name="connsiteX485" fmla="*/ 55067 w 1003998"/>
              <a:gd name="connsiteY485" fmla="*/ 241604 h 1994776"/>
              <a:gd name="connsiteX486" fmla="*/ 56578 w 1003998"/>
              <a:gd name="connsiteY486" fmla="*/ 241706 h 1994776"/>
              <a:gd name="connsiteX487" fmla="*/ 45389 w 1003998"/>
              <a:gd name="connsiteY487" fmla="*/ 241058 h 1994776"/>
              <a:gd name="connsiteX488" fmla="*/ 46913 w 1003998"/>
              <a:gd name="connsiteY488" fmla="*/ 241134 h 1994776"/>
              <a:gd name="connsiteX489" fmla="*/ 35686 w 1003998"/>
              <a:gd name="connsiteY489" fmla="*/ 240639 h 1994776"/>
              <a:gd name="connsiteX490" fmla="*/ 37198 w 1003998"/>
              <a:gd name="connsiteY490" fmla="*/ 240703 h 1994776"/>
              <a:gd name="connsiteX491" fmla="*/ 25933 w 1003998"/>
              <a:gd name="connsiteY491" fmla="*/ 240347 h 1994776"/>
              <a:gd name="connsiteX492" fmla="*/ 27457 w 1003998"/>
              <a:gd name="connsiteY492" fmla="*/ 240385 h 1994776"/>
              <a:gd name="connsiteX493" fmla="*/ 16154 w 1003998"/>
              <a:gd name="connsiteY493" fmla="*/ 240169 h 1994776"/>
              <a:gd name="connsiteX494" fmla="*/ 17678 w 1003998"/>
              <a:gd name="connsiteY494" fmla="*/ 240182 h 1994776"/>
              <a:gd name="connsiteX495" fmla="*/ 6337 w 1003998"/>
              <a:gd name="connsiteY495" fmla="*/ 240118 h 1994776"/>
              <a:gd name="connsiteX496" fmla="*/ 7861 w 1003998"/>
              <a:gd name="connsiteY496" fmla="*/ 0 h 19947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  <a:cxn ang="136">
                <a:pos x="connsiteX136" y="connsiteY136"/>
              </a:cxn>
              <a:cxn ang="137">
                <a:pos x="connsiteX137" y="connsiteY137"/>
              </a:cxn>
              <a:cxn ang="138">
                <a:pos x="connsiteX138" y="connsiteY138"/>
              </a:cxn>
              <a:cxn ang="139">
                <a:pos x="connsiteX139" y="connsiteY139"/>
              </a:cxn>
              <a:cxn ang="140">
                <a:pos x="connsiteX140" y="connsiteY140"/>
              </a:cxn>
              <a:cxn ang="141">
                <a:pos x="connsiteX141" y="connsiteY141"/>
              </a:cxn>
              <a:cxn ang="142">
                <a:pos x="connsiteX142" y="connsiteY142"/>
              </a:cxn>
              <a:cxn ang="143">
                <a:pos x="connsiteX143" y="connsiteY143"/>
              </a:cxn>
              <a:cxn ang="144">
                <a:pos x="connsiteX144" y="connsiteY144"/>
              </a:cxn>
              <a:cxn ang="145">
                <a:pos x="connsiteX145" y="connsiteY145"/>
              </a:cxn>
              <a:cxn ang="146">
                <a:pos x="connsiteX146" y="connsiteY146"/>
              </a:cxn>
              <a:cxn ang="147">
                <a:pos x="connsiteX147" y="connsiteY147"/>
              </a:cxn>
              <a:cxn ang="148">
                <a:pos x="connsiteX148" y="connsiteY148"/>
              </a:cxn>
              <a:cxn ang="149">
                <a:pos x="connsiteX149" y="connsiteY149"/>
              </a:cxn>
              <a:cxn ang="150">
                <a:pos x="connsiteX150" y="connsiteY150"/>
              </a:cxn>
              <a:cxn ang="151">
                <a:pos x="connsiteX151" y="connsiteY151"/>
              </a:cxn>
              <a:cxn ang="152">
                <a:pos x="connsiteX152" y="connsiteY152"/>
              </a:cxn>
              <a:cxn ang="153">
                <a:pos x="connsiteX153" y="connsiteY153"/>
              </a:cxn>
              <a:cxn ang="154">
                <a:pos x="connsiteX154" y="connsiteY154"/>
              </a:cxn>
              <a:cxn ang="155">
                <a:pos x="connsiteX155" y="connsiteY155"/>
              </a:cxn>
              <a:cxn ang="156">
                <a:pos x="connsiteX156" y="connsiteY156"/>
              </a:cxn>
              <a:cxn ang="157">
                <a:pos x="connsiteX157" y="connsiteY157"/>
              </a:cxn>
              <a:cxn ang="158">
                <a:pos x="connsiteX158" y="connsiteY158"/>
              </a:cxn>
              <a:cxn ang="159">
                <a:pos x="connsiteX159" y="connsiteY159"/>
              </a:cxn>
              <a:cxn ang="160">
                <a:pos x="connsiteX160" y="connsiteY160"/>
              </a:cxn>
              <a:cxn ang="161">
                <a:pos x="connsiteX161" y="connsiteY161"/>
              </a:cxn>
              <a:cxn ang="162">
                <a:pos x="connsiteX162" y="connsiteY162"/>
              </a:cxn>
              <a:cxn ang="163">
                <a:pos x="connsiteX163" y="connsiteY163"/>
              </a:cxn>
              <a:cxn ang="164">
                <a:pos x="connsiteX164" y="connsiteY164"/>
              </a:cxn>
              <a:cxn ang="165">
                <a:pos x="connsiteX165" y="connsiteY165"/>
              </a:cxn>
              <a:cxn ang="166">
                <a:pos x="connsiteX166" y="connsiteY166"/>
              </a:cxn>
              <a:cxn ang="167">
                <a:pos x="connsiteX167" y="connsiteY167"/>
              </a:cxn>
              <a:cxn ang="168">
                <a:pos x="connsiteX168" y="connsiteY168"/>
              </a:cxn>
              <a:cxn ang="169">
                <a:pos x="connsiteX169" y="connsiteY169"/>
              </a:cxn>
              <a:cxn ang="170">
                <a:pos x="connsiteX170" y="connsiteY170"/>
              </a:cxn>
              <a:cxn ang="171">
                <a:pos x="connsiteX171" y="connsiteY171"/>
              </a:cxn>
              <a:cxn ang="172">
                <a:pos x="connsiteX172" y="connsiteY172"/>
              </a:cxn>
              <a:cxn ang="173">
                <a:pos x="connsiteX173" y="connsiteY173"/>
              </a:cxn>
              <a:cxn ang="174">
                <a:pos x="connsiteX174" y="connsiteY174"/>
              </a:cxn>
              <a:cxn ang="175">
                <a:pos x="connsiteX175" y="connsiteY175"/>
              </a:cxn>
              <a:cxn ang="176">
                <a:pos x="connsiteX176" y="connsiteY176"/>
              </a:cxn>
              <a:cxn ang="177">
                <a:pos x="connsiteX177" y="connsiteY177"/>
              </a:cxn>
              <a:cxn ang="178">
                <a:pos x="connsiteX178" y="connsiteY178"/>
              </a:cxn>
              <a:cxn ang="179">
                <a:pos x="connsiteX179" y="connsiteY179"/>
              </a:cxn>
              <a:cxn ang="180">
                <a:pos x="connsiteX180" y="connsiteY180"/>
              </a:cxn>
              <a:cxn ang="181">
                <a:pos x="connsiteX181" y="connsiteY181"/>
              </a:cxn>
              <a:cxn ang="182">
                <a:pos x="connsiteX182" y="connsiteY182"/>
              </a:cxn>
              <a:cxn ang="183">
                <a:pos x="connsiteX183" y="connsiteY183"/>
              </a:cxn>
              <a:cxn ang="184">
                <a:pos x="connsiteX184" y="connsiteY184"/>
              </a:cxn>
              <a:cxn ang="185">
                <a:pos x="connsiteX185" y="connsiteY185"/>
              </a:cxn>
              <a:cxn ang="186">
                <a:pos x="connsiteX186" y="connsiteY186"/>
              </a:cxn>
              <a:cxn ang="187">
                <a:pos x="connsiteX187" y="connsiteY187"/>
              </a:cxn>
              <a:cxn ang="188">
                <a:pos x="connsiteX188" y="connsiteY188"/>
              </a:cxn>
              <a:cxn ang="189">
                <a:pos x="connsiteX189" y="connsiteY189"/>
              </a:cxn>
              <a:cxn ang="190">
                <a:pos x="connsiteX190" y="connsiteY190"/>
              </a:cxn>
              <a:cxn ang="191">
                <a:pos x="connsiteX191" y="connsiteY191"/>
              </a:cxn>
              <a:cxn ang="192">
                <a:pos x="connsiteX192" y="connsiteY192"/>
              </a:cxn>
              <a:cxn ang="193">
                <a:pos x="connsiteX193" y="connsiteY193"/>
              </a:cxn>
              <a:cxn ang="194">
                <a:pos x="connsiteX194" y="connsiteY194"/>
              </a:cxn>
              <a:cxn ang="195">
                <a:pos x="connsiteX195" y="connsiteY195"/>
              </a:cxn>
              <a:cxn ang="196">
                <a:pos x="connsiteX196" y="connsiteY196"/>
              </a:cxn>
              <a:cxn ang="197">
                <a:pos x="connsiteX197" y="connsiteY197"/>
              </a:cxn>
              <a:cxn ang="198">
                <a:pos x="connsiteX198" y="connsiteY198"/>
              </a:cxn>
              <a:cxn ang="199">
                <a:pos x="connsiteX199" y="connsiteY199"/>
              </a:cxn>
              <a:cxn ang="200">
                <a:pos x="connsiteX200" y="connsiteY200"/>
              </a:cxn>
              <a:cxn ang="201">
                <a:pos x="connsiteX201" y="connsiteY201"/>
              </a:cxn>
              <a:cxn ang="202">
                <a:pos x="connsiteX202" y="connsiteY202"/>
              </a:cxn>
              <a:cxn ang="203">
                <a:pos x="connsiteX203" y="connsiteY203"/>
              </a:cxn>
              <a:cxn ang="204">
                <a:pos x="connsiteX204" y="connsiteY204"/>
              </a:cxn>
              <a:cxn ang="205">
                <a:pos x="connsiteX205" y="connsiteY205"/>
              </a:cxn>
              <a:cxn ang="206">
                <a:pos x="connsiteX206" y="connsiteY206"/>
              </a:cxn>
              <a:cxn ang="207">
                <a:pos x="connsiteX207" y="connsiteY207"/>
              </a:cxn>
              <a:cxn ang="208">
                <a:pos x="connsiteX208" y="connsiteY208"/>
              </a:cxn>
              <a:cxn ang="209">
                <a:pos x="connsiteX209" y="connsiteY209"/>
              </a:cxn>
              <a:cxn ang="210">
                <a:pos x="connsiteX210" y="connsiteY210"/>
              </a:cxn>
              <a:cxn ang="211">
                <a:pos x="connsiteX211" y="connsiteY211"/>
              </a:cxn>
              <a:cxn ang="212">
                <a:pos x="connsiteX212" y="connsiteY212"/>
              </a:cxn>
              <a:cxn ang="213">
                <a:pos x="connsiteX213" y="connsiteY213"/>
              </a:cxn>
              <a:cxn ang="214">
                <a:pos x="connsiteX214" y="connsiteY214"/>
              </a:cxn>
              <a:cxn ang="215">
                <a:pos x="connsiteX215" y="connsiteY215"/>
              </a:cxn>
              <a:cxn ang="216">
                <a:pos x="connsiteX216" y="connsiteY216"/>
              </a:cxn>
              <a:cxn ang="217">
                <a:pos x="connsiteX217" y="connsiteY217"/>
              </a:cxn>
              <a:cxn ang="218">
                <a:pos x="connsiteX218" y="connsiteY218"/>
              </a:cxn>
              <a:cxn ang="219">
                <a:pos x="connsiteX219" y="connsiteY219"/>
              </a:cxn>
              <a:cxn ang="220">
                <a:pos x="connsiteX220" y="connsiteY220"/>
              </a:cxn>
              <a:cxn ang="221">
                <a:pos x="connsiteX221" y="connsiteY221"/>
              </a:cxn>
              <a:cxn ang="222">
                <a:pos x="connsiteX222" y="connsiteY222"/>
              </a:cxn>
              <a:cxn ang="223">
                <a:pos x="connsiteX223" y="connsiteY223"/>
              </a:cxn>
              <a:cxn ang="224">
                <a:pos x="connsiteX224" y="connsiteY224"/>
              </a:cxn>
              <a:cxn ang="225">
                <a:pos x="connsiteX225" y="connsiteY225"/>
              </a:cxn>
              <a:cxn ang="226">
                <a:pos x="connsiteX226" y="connsiteY226"/>
              </a:cxn>
              <a:cxn ang="227">
                <a:pos x="connsiteX227" y="connsiteY227"/>
              </a:cxn>
              <a:cxn ang="228">
                <a:pos x="connsiteX228" y="connsiteY228"/>
              </a:cxn>
              <a:cxn ang="229">
                <a:pos x="connsiteX229" y="connsiteY229"/>
              </a:cxn>
              <a:cxn ang="230">
                <a:pos x="connsiteX230" y="connsiteY230"/>
              </a:cxn>
              <a:cxn ang="231">
                <a:pos x="connsiteX231" y="connsiteY231"/>
              </a:cxn>
              <a:cxn ang="232">
                <a:pos x="connsiteX232" y="connsiteY232"/>
              </a:cxn>
              <a:cxn ang="233">
                <a:pos x="connsiteX233" y="connsiteY233"/>
              </a:cxn>
              <a:cxn ang="234">
                <a:pos x="connsiteX234" y="connsiteY234"/>
              </a:cxn>
              <a:cxn ang="235">
                <a:pos x="connsiteX235" y="connsiteY235"/>
              </a:cxn>
              <a:cxn ang="236">
                <a:pos x="connsiteX236" y="connsiteY236"/>
              </a:cxn>
              <a:cxn ang="237">
                <a:pos x="connsiteX237" y="connsiteY237"/>
              </a:cxn>
              <a:cxn ang="238">
                <a:pos x="connsiteX238" y="connsiteY238"/>
              </a:cxn>
              <a:cxn ang="239">
                <a:pos x="connsiteX239" y="connsiteY239"/>
              </a:cxn>
              <a:cxn ang="240">
                <a:pos x="connsiteX240" y="connsiteY240"/>
              </a:cxn>
              <a:cxn ang="241">
                <a:pos x="connsiteX241" y="connsiteY241"/>
              </a:cxn>
              <a:cxn ang="242">
                <a:pos x="connsiteX242" y="connsiteY242"/>
              </a:cxn>
              <a:cxn ang="243">
                <a:pos x="connsiteX243" y="connsiteY243"/>
              </a:cxn>
              <a:cxn ang="244">
                <a:pos x="connsiteX244" y="connsiteY244"/>
              </a:cxn>
              <a:cxn ang="245">
                <a:pos x="connsiteX245" y="connsiteY245"/>
              </a:cxn>
              <a:cxn ang="246">
                <a:pos x="connsiteX246" y="connsiteY246"/>
              </a:cxn>
              <a:cxn ang="247">
                <a:pos x="connsiteX247" y="connsiteY247"/>
              </a:cxn>
              <a:cxn ang="248">
                <a:pos x="connsiteX248" y="connsiteY248"/>
              </a:cxn>
              <a:cxn ang="249">
                <a:pos x="connsiteX249" y="connsiteY249"/>
              </a:cxn>
              <a:cxn ang="250">
                <a:pos x="connsiteX250" y="connsiteY250"/>
              </a:cxn>
              <a:cxn ang="251">
                <a:pos x="connsiteX251" y="connsiteY251"/>
              </a:cxn>
              <a:cxn ang="252">
                <a:pos x="connsiteX252" y="connsiteY252"/>
              </a:cxn>
              <a:cxn ang="253">
                <a:pos x="connsiteX253" y="connsiteY253"/>
              </a:cxn>
              <a:cxn ang="254">
                <a:pos x="connsiteX254" y="connsiteY254"/>
              </a:cxn>
              <a:cxn ang="255">
                <a:pos x="connsiteX255" y="connsiteY255"/>
              </a:cxn>
              <a:cxn ang="256">
                <a:pos x="connsiteX256" y="connsiteY256"/>
              </a:cxn>
              <a:cxn ang="257">
                <a:pos x="connsiteX257" y="connsiteY257"/>
              </a:cxn>
              <a:cxn ang="258">
                <a:pos x="connsiteX258" y="connsiteY258"/>
              </a:cxn>
              <a:cxn ang="259">
                <a:pos x="connsiteX259" y="connsiteY259"/>
              </a:cxn>
              <a:cxn ang="260">
                <a:pos x="connsiteX260" y="connsiteY260"/>
              </a:cxn>
              <a:cxn ang="261">
                <a:pos x="connsiteX261" y="connsiteY261"/>
              </a:cxn>
              <a:cxn ang="262">
                <a:pos x="connsiteX262" y="connsiteY262"/>
              </a:cxn>
              <a:cxn ang="263">
                <a:pos x="connsiteX263" y="connsiteY263"/>
              </a:cxn>
              <a:cxn ang="264">
                <a:pos x="connsiteX264" y="connsiteY264"/>
              </a:cxn>
              <a:cxn ang="265">
                <a:pos x="connsiteX265" y="connsiteY265"/>
              </a:cxn>
              <a:cxn ang="266">
                <a:pos x="connsiteX266" y="connsiteY266"/>
              </a:cxn>
              <a:cxn ang="267">
                <a:pos x="connsiteX267" y="connsiteY267"/>
              </a:cxn>
              <a:cxn ang="268">
                <a:pos x="connsiteX268" y="connsiteY268"/>
              </a:cxn>
              <a:cxn ang="269">
                <a:pos x="connsiteX269" y="connsiteY269"/>
              </a:cxn>
              <a:cxn ang="270">
                <a:pos x="connsiteX270" y="connsiteY270"/>
              </a:cxn>
              <a:cxn ang="271">
                <a:pos x="connsiteX271" y="connsiteY271"/>
              </a:cxn>
              <a:cxn ang="272">
                <a:pos x="connsiteX272" y="connsiteY272"/>
              </a:cxn>
              <a:cxn ang="273">
                <a:pos x="connsiteX273" y="connsiteY273"/>
              </a:cxn>
              <a:cxn ang="274">
                <a:pos x="connsiteX274" y="connsiteY274"/>
              </a:cxn>
              <a:cxn ang="275">
                <a:pos x="connsiteX275" y="connsiteY275"/>
              </a:cxn>
              <a:cxn ang="276">
                <a:pos x="connsiteX276" y="connsiteY276"/>
              </a:cxn>
              <a:cxn ang="277">
                <a:pos x="connsiteX277" y="connsiteY277"/>
              </a:cxn>
              <a:cxn ang="278">
                <a:pos x="connsiteX278" y="connsiteY278"/>
              </a:cxn>
              <a:cxn ang="279">
                <a:pos x="connsiteX279" y="connsiteY279"/>
              </a:cxn>
              <a:cxn ang="280">
                <a:pos x="connsiteX280" y="connsiteY280"/>
              </a:cxn>
              <a:cxn ang="281">
                <a:pos x="connsiteX281" y="connsiteY281"/>
              </a:cxn>
              <a:cxn ang="282">
                <a:pos x="connsiteX282" y="connsiteY282"/>
              </a:cxn>
              <a:cxn ang="283">
                <a:pos x="connsiteX283" y="connsiteY283"/>
              </a:cxn>
              <a:cxn ang="284">
                <a:pos x="connsiteX284" y="connsiteY284"/>
              </a:cxn>
              <a:cxn ang="285">
                <a:pos x="connsiteX285" y="connsiteY285"/>
              </a:cxn>
              <a:cxn ang="286">
                <a:pos x="connsiteX286" y="connsiteY286"/>
              </a:cxn>
              <a:cxn ang="287">
                <a:pos x="connsiteX287" y="connsiteY287"/>
              </a:cxn>
              <a:cxn ang="288">
                <a:pos x="connsiteX288" y="connsiteY288"/>
              </a:cxn>
              <a:cxn ang="289">
                <a:pos x="connsiteX289" y="connsiteY289"/>
              </a:cxn>
              <a:cxn ang="290">
                <a:pos x="connsiteX290" y="connsiteY290"/>
              </a:cxn>
              <a:cxn ang="291">
                <a:pos x="connsiteX291" y="connsiteY291"/>
              </a:cxn>
              <a:cxn ang="292">
                <a:pos x="connsiteX292" y="connsiteY292"/>
              </a:cxn>
              <a:cxn ang="293">
                <a:pos x="connsiteX293" y="connsiteY293"/>
              </a:cxn>
              <a:cxn ang="294">
                <a:pos x="connsiteX294" y="connsiteY294"/>
              </a:cxn>
              <a:cxn ang="295">
                <a:pos x="connsiteX295" y="connsiteY295"/>
              </a:cxn>
              <a:cxn ang="296">
                <a:pos x="connsiteX296" y="connsiteY296"/>
              </a:cxn>
              <a:cxn ang="297">
                <a:pos x="connsiteX297" y="connsiteY297"/>
              </a:cxn>
              <a:cxn ang="298">
                <a:pos x="connsiteX298" y="connsiteY298"/>
              </a:cxn>
              <a:cxn ang="299">
                <a:pos x="connsiteX299" y="connsiteY299"/>
              </a:cxn>
              <a:cxn ang="300">
                <a:pos x="connsiteX300" y="connsiteY300"/>
              </a:cxn>
              <a:cxn ang="301">
                <a:pos x="connsiteX301" y="connsiteY301"/>
              </a:cxn>
              <a:cxn ang="302">
                <a:pos x="connsiteX302" y="connsiteY302"/>
              </a:cxn>
              <a:cxn ang="303">
                <a:pos x="connsiteX303" y="connsiteY303"/>
              </a:cxn>
              <a:cxn ang="304">
                <a:pos x="connsiteX304" y="connsiteY304"/>
              </a:cxn>
              <a:cxn ang="305">
                <a:pos x="connsiteX305" y="connsiteY305"/>
              </a:cxn>
              <a:cxn ang="306">
                <a:pos x="connsiteX306" y="connsiteY306"/>
              </a:cxn>
              <a:cxn ang="307">
                <a:pos x="connsiteX307" y="connsiteY307"/>
              </a:cxn>
              <a:cxn ang="308">
                <a:pos x="connsiteX308" y="connsiteY308"/>
              </a:cxn>
              <a:cxn ang="309">
                <a:pos x="connsiteX309" y="connsiteY309"/>
              </a:cxn>
              <a:cxn ang="310">
                <a:pos x="connsiteX310" y="connsiteY310"/>
              </a:cxn>
              <a:cxn ang="311">
                <a:pos x="connsiteX311" y="connsiteY311"/>
              </a:cxn>
              <a:cxn ang="312">
                <a:pos x="connsiteX312" y="connsiteY312"/>
              </a:cxn>
              <a:cxn ang="313">
                <a:pos x="connsiteX313" y="connsiteY313"/>
              </a:cxn>
              <a:cxn ang="314">
                <a:pos x="connsiteX314" y="connsiteY314"/>
              </a:cxn>
              <a:cxn ang="315">
                <a:pos x="connsiteX315" y="connsiteY315"/>
              </a:cxn>
              <a:cxn ang="316">
                <a:pos x="connsiteX316" y="connsiteY316"/>
              </a:cxn>
              <a:cxn ang="317">
                <a:pos x="connsiteX317" y="connsiteY317"/>
              </a:cxn>
              <a:cxn ang="318">
                <a:pos x="connsiteX318" y="connsiteY318"/>
              </a:cxn>
              <a:cxn ang="319">
                <a:pos x="connsiteX319" y="connsiteY319"/>
              </a:cxn>
              <a:cxn ang="320">
                <a:pos x="connsiteX320" y="connsiteY320"/>
              </a:cxn>
              <a:cxn ang="321">
                <a:pos x="connsiteX321" y="connsiteY321"/>
              </a:cxn>
              <a:cxn ang="322">
                <a:pos x="connsiteX322" y="connsiteY322"/>
              </a:cxn>
              <a:cxn ang="323">
                <a:pos x="connsiteX323" y="connsiteY323"/>
              </a:cxn>
              <a:cxn ang="324">
                <a:pos x="connsiteX324" y="connsiteY324"/>
              </a:cxn>
              <a:cxn ang="325">
                <a:pos x="connsiteX325" y="connsiteY325"/>
              </a:cxn>
              <a:cxn ang="326">
                <a:pos x="connsiteX326" y="connsiteY326"/>
              </a:cxn>
              <a:cxn ang="327">
                <a:pos x="connsiteX327" y="connsiteY327"/>
              </a:cxn>
              <a:cxn ang="328">
                <a:pos x="connsiteX328" y="connsiteY328"/>
              </a:cxn>
              <a:cxn ang="329">
                <a:pos x="connsiteX329" y="connsiteY329"/>
              </a:cxn>
              <a:cxn ang="330">
                <a:pos x="connsiteX330" y="connsiteY330"/>
              </a:cxn>
              <a:cxn ang="331">
                <a:pos x="connsiteX331" y="connsiteY331"/>
              </a:cxn>
              <a:cxn ang="332">
                <a:pos x="connsiteX332" y="connsiteY332"/>
              </a:cxn>
              <a:cxn ang="333">
                <a:pos x="connsiteX333" y="connsiteY333"/>
              </a:cxn>
              <a:cxn ang="334">
                <a:pos x="connsiteX334" y="connsiteY334"/>
              </a:cxn>
              <a:cxn ang="335">
                <a:pos x="connsiteX335" y="connsiteY335"/>
              </a:cxn>
              <a:cxn ang="336">
                <a:pos x="connsiteX336" y="connsiteY336"/>
              </a:cxn>
              <a:cxn ang="337">
                <a:pos x="connsiteX337" y="connsiteY337"/>
              </a:cxn>
              <a:cxn ang="338">
                <a:pos x="connsiteX338" y="connsiteY338"/>
              </a:cxn>
              <a:cxn ang="339">
                <a:pos x="connsiteX339" y="connsiteY339"/>
              </a:cxn>
              <a:cxn ang="340">
                <a:pos x="connsiteX340" y="connsiteY340"/>
              </a:cxn>
              <a:cxn ang="341">
                <a:pos x="connsiteX341" y="connsiteY341"/>
              </a:cxn>
              <a:cxn ang="342">
                <a:pos x="connsiteX342" y="connsiteY342"/>
              </a:cxn>
              <a:cxn ang="343">
                <a:pos x="connsiteX343" y="connsiteY343"/>
              </a:cxn>
              <a:cxn ang="344">
                <a:pos x="connsiteX344" y="connsiteY344"/>
              </a:cxn>
              <a:cxn ang="345">
                <a:pos x="connsiteX345" y="connsiteY345"/>
              </a:cxn>
              <a:cxn ang="346">
                <a:pos x="connsiteX346" y="connsiteY346"/>
              </a:cxn>
              <a:cxn ang="347">
                <a:pos x="connsiteX347" y="connsiteY347"/>
              </a:cxn>
              <a:cxn ang="348">
                <a:pos x="connsiteX348" y="connsiteY348"/>
              </a:cxn>
              <a:cxn ang="349">
                <a:pos x="connsiteX349" y="connsiteY349"/>
              </a:cxn>
              <a:cxn ang="350">
                <a:pos x="connsiteX350" y="connsiteY350"/>
              </a:cxn>
              <a:cxn ang="351">
                <a:pos x="connsiteX351" y="connsiteY351"/>
              </a:cxn>
              <a:cxn ang="352">
                <a:pos x="connsiteX352" y="connsiteY352"/>
              </a:cxn>
              <a:cxn ang="353">
                <a:pos x="connsiteX353" y="connsiteY353"/>
              </a:cxn>
              <a:cxn ang="354">
                <a:pos x="connsiteX354" y="connsiteY354"/>
              </a:cxn>
              <a:cxn ang="355">
                <a:pos x="connsiteX355" y="connsiteY355"/>
              </a:cxn>
              <a:cxn ang="356">
                <a:pos x="connsiteX356" y="connsiteY356"/>
              </a:cxn>
              <a:cxn ang="357">
                <a:pos x="connsiteX357" y="connsiteY357"/>
              </a:cxn>
              <a:cxn ang="358">
                <a:pos x="connsiteX358" y="connsiteY358"/>
              </a:cxn>
              <a:cxn ang="359">
                <a:pos x="connsiteX359" y="connsiteY359"/>
              </a:cxn>
              <a:cxn ang="360">
                <a:pos x="connsiteX360" y="connsiteY360"/>
              </a:cxn>
              <a:cxn ang="361">
                <a:pos x="connsiteX361" y="connsiteY361"/>
              </a:cxn>
              <a:cxn ang="362">
                <a:pos x="connsiteX362" y="connsiteY362"/>
              </a:cxn>
              <a:cxn ang="363">
                <a:pos x="connsiteX363" y="connsiteY363"/>
              </a:cxn>
              <a:cxn ang="364">
                <a:pos x="connsiteX364" y="connsiteY364"/>
              </a:cxn>
              <a:cxn ang="365">
                <a:pos x="connsiteX365" y="connsiteY365"/>
              </a:cxn>
              <a:cxn ang="366">
                <a:pos x="connsiteX366" y="connsiteY366"/>
              </a:cxn>
              <a:cxn ang="367">
                <a:pos x="connsiteX367" y="connsiteY367"/>
              </a:cxn>
              <a:cxn ang="368">
                <a:pos x="connsiteX368" y="connsiteY368"/>
              </a:cxn>
              <a:cxn ang="369">
                <a:pos x="connsiteX369" y="connsiteY369"/>
              </a:cxn>
              <a:cxn ang="370">
                <a:pos x="connsiteX370" y="connsiteY370"/>
              </a:cxn>
              <a:cxn ang="371">
                <a:pos x="connsiteX371" y="connsiteY371"/>
              </a:cxn>
              <a:cxn ang="372">
                <a:pos x="connsiteX372" y="connsiteY372"/>
              </a:cxn>
              <a:cxn ang="373">
                <a:pos x="connsiteX373" y="connsiteY373"/>
              </a:cxn>
              <a:cxn ang="374">
                <a:pos x="connsiteX374" y="connsiteY374"/>
              </a:cxn>
              <a:cxn ang="375">
                <a:pos x="connsiteX375" y="connsiteY375"/>
              </a:cxn>
              <a:cxn ang="376">
                <a:pos x="connsiteX376" y="connsiteY376"/>
              </a:cxn>
              <a:cxn ang="377">
                <a:pos x="connsiteX377" y="connsiteY377"/>
              </a:cxn>
              <a:cxn ang="378">
                <a:pos x="connsiteX378" y="connsiteY378"/>
              </a:cxn>
              <a:cxn ang="379">
                <a:pos x="connsiteX379" y="connsiteY379"/>
              </a:cxn>
              <a:cxn ang="380">
                <a:pos x="connsiteX380" y="connsiteY380"/>
              </a:cxn>
              <a:cxn ang="381">
                <a:pos x="connsiteX381" y="connsiteY381"/>
              </a:cxn>
              <a:cxn ang="382">
                <a:pos x="connsiteX382" y="connsiteY382"/>
              </a:cxn>
              <a:cxn ang="383">
                <a:pos x="connsiteX383" y="connsiteY383"/>
              </a:cxn>
              <a:cxn ang="384">
                <a:pos x="connsiteX384" y="connsiteY384"/>
              </a:cxn>
              <a:cxn ang="385">
                <a:pos x="connsiteX385" y="connsiteY385"/>
              </a:cxn>
              <a:cxn ang="386">
                <a:pos x="connsiteX386" y="connsiteY386"/>
              </a:cxn>
              <a:cxn ang="387">
                <a:pos x="connsiteX387" y="connsiteY387"/>
              </a:cxn>
              <a:cxn ang="388">
                <a:pos x="connsiteX388" y="connsiteY388"/>
              </a:cxn>
              <a:cxn ang="389">
                <a:pos x="connsiteX389" y="connsiteY389"/>
              </a:cxn>
              <a:cxn ang="390">
                <a:pos x="connsiteX390" y="connsiteY390"/>
              </a:cxn>
              <a:cxn ang="391">
                <a:pos x="connsiteX391" y="connsiteY391"/>
              </a:cxn>
              <a:cxn ang="392">
                <a:pos x="connsiteX392" y="connsiteY392"/>
              </a:cxn>
              <a:cxn ang="393">
                <a:pos x="connsiteX393" y="connsiteY393"/>
              </a:cxn>
              <a:cxn ang="394">
                <a:pos x="connsiteX394" y="connsiteY394"/>
              </a:cxn>
              <a:cxn ang="395">
                <a:pos x="connsiteX395" y="connsiteY395"/>
              </a:cxn>
              <a:cxn ang="396">
                <a:pos x="connsiteX396" y="connsiteY396"/>
              </a:cxn>
              <a:cxn ang="397">
                <a:pos x="connsiteX397" y="connsiteY397"/>
              </a:cxn>
              <a:cxn ang="398">
                <a:pos x="connsiteX398" y="connsiteY398"/>
              </a:cxn>
              <a:cxn ang="399">
                <a:pos x="connsiteX399" y="connsiteY399"/>
              </a:cxn>
              <a:cxn ang="400">
                <a:pos x="connsiteX400" y="connsiteY400"/>
              </a:cxn>
              <a:cxn ang="401">
                <a:pos x="connsiteX401" y="connsiteY401"/>
              </a:cxn>
              <a:cxn ang="402">
                <a:pos x="connsiteX402" y="connsiteY402"/>
              </a:cxn>
              <a:cxn ang="403">
                <a:pos x="connsiteX403" y="connsiteY403"/>
              </a:cxn>
              <a:cxn ang="404">
                <a:pos x="connsiteX404" y="connsiteY404"/>
              </a:cxn>
              <a:cxn ang="405">
                <a:pos x="connsiteX405" y="connsiteY405"/>
              </a:cxn>
              <a:cxn ang="406">
                <a:pos x="connsiteX406" y="connsiteY406"/>
              </a:cxn>
              <a:cxn ang="407">
                <a:pos x="connsiteX407" y="connsiteY407"/>
              </a:cxn>
              <a:cxn ang="408">
                <a:pos x="connsiteX408" y="connsiteY408"/>
              </a:cxn>
              <a:cxn ang="409">
                <a:pos x="connsiteX409" y="connsiteY409"/>
              </a:cxn>
              <a:cxn ang="410">
                <a:pos x="connsiteX410" y="connsiteY410"/>
              </a:cxn>
              <a:cxn ang="411">
                <a:pos x="connsiteX411" y="connsiteY411"/>
              </a:cxn>
              <a:cxn ang="412">
                <a:pos x="connsiteX412" y="connsiteY412"/>
              </a:cxn>
              <a:cxn ang="413">
                <a:pos x="connsiteX413" y="connsiteY413"/>
              </a:cxn>
              <a:cxn ang="414">
                <a:pos x="connsiteX414" y="connsiteY414"/>
              </a:cxn>
              <a:cxn ang="415">
                <a:pos x="connsiteX415" y="connsiteY415"/>
              </a:cxn>
              <a:cxn ang="416">
                <a:pos x="connsiteX416" y="connsiteY416"/>
              </a:cxn>
              <a:cxn ang="417">
                <a:pos x="connsiteX417" y="connsiteY417"/>
              </a:cxn>
              <a:cxn ang="418">
                <a:pos x="connsiteX418" y="connsiteY418"/>
              </a:cxn>
              <a:cxn ang="419">
                <a:pos x="connsiteX419" y="connsiteY419"/>
              </a:cxn>
              <a:cxn ang="420">
                <a:pos x="connsiteX420" y="connsiteY420"/>
              </a:cxn>
              <a:cxn ang="421">
                <a:pos x="connsiteX421" y="connsiteY421"/>
              </a:cxn>
              <a:cxn ang="422">
                <a:pos x="connsiteX422" y="connsiteY422"/>
              </a:cxn>
              <a:cxn ang="423">
                <a:pos x="connsiteX423" y="connsiteY423"/>
              </a:cxn>
              <a:cxn ang="424">
                <a:pos x="connsiteX424" y="connsiteY424"/>
              </a:cxn>
              <a:cxn ang="425">
                <a:pos x="connsiteX425" y="connsiteY425"/>
              </a:cxn>
              <a:cxn ang="426">
                <a:pos x="connsiteX426" y="connsiteY426"/>
              </a:cxn>
              <a:cxn ang="427">
                <a:pos x="connsiteX427" y="connsiteY427"/>
              </a:cxn>
              <a:cxn ang="428">
                <a:pos x="connsiteX428" y="connsiteY428"/>
              </a:cxn>
              <a:cxn ang="429">
                <a:pos x="connsiteX429" y="connsiteY429"/>
              </a:cxn>
              <a:cxn ang="430">
                <a:pos x="connsiteX430" y="connsiteY430"/>
              </a:cxn>
              <a:cxn ang="431">
                <a:pos x="connsiteX431" y="connsiteY431"/>
              </a:cxn>
              <a:cxn ang="432">
                <a:pos x="connsiteX432" y="connsiteY432"/>
              </a:cxn>
              <a:cxn ang="433">
                <a:pos x="connsiteX433" y="connsiteY433"/>
              </a:cxn>
              <a:cxn ang="434">
                <a:pos x="connsiteX434" y="connsiteY434"/>
              </a:cxn>
              <a:cxn ang="435">
                <a:pos x="connsiteX435" y="connsiteY435"/>
              </a:cxn>
              <a:cxn ang="436">
                <a:pos x="connsiteX436" y="connsiteY436"/>
              </a:cxn>
              <a:cxn ang="437">
                <a:pos x="connsiteX437" y="connsiteY437"/>
              </a:cxn>
              <a:cxn ang="438">
                <a:pos x="connsiteX438" y="connsiteY438"/>
              </a:cxn>
              <a:cxn ang="439">
                <a:pos x="connsiteX439" y="connsiteY439"/>
              </a:cxn>
              <a:cxn ang="440">
                <a:pos x="connsiteX440" y="connsiteY440"/>
              </a:cxn>
              <a:cxn ang="441">
                <a:pos x="connsiteX441" y="connsiteY441"/>
              </a:cxn>
              <a:cxn ang="442">
                <a:pos x="connsiteX442" y="connsiteY442"/>
              </a:cxn>
              <a:cxn ang="443">
                <a:pos x="connsiteX443" y="connsiteY443"/>
              </a:cxn>
              <a:cxn ang="444">
                <a:pos x="connsiteX444" y="connsiteY444"/>
              </a:cxn>
              <a:cxn ang="445">
                <a:pos x="connsiteX445" y="connsiteY445"/>
              </a:cxn>
              <a:cxn ang="446">
                <a:pos x="connsiteX446" y="connsiteY446"/>
              </a:cxn>
              <a:cxn ang="447">
                <a:pos x="connsiteX447" y="connsiteY447"/>
              </a:cxn>
              <a:cxn ang="448">
                <a:pos x="connsiteX448" y="connsiteY448"/>
              </a:cxn>
              <a:cxn ang="449">
                <a:pos x="connsiteX449" y="connsiteY449"/>
              </a:cxn>
              <a:cxn ang="450">
                <a:pos x="connsiteX450" y="connsiteY450"/>
              </a:cxn>
              <a:cxn ang="451">
                <a:pos x="connsiteX451" y="connsiteY451"/>
              </a:cxn>
              <a:cxn ang="452">
                <a:pos x="connsiteX452" y="connsiteY452"/>
              </a:cxn>
              <a:cxn ang="453">
                <a:pos x="connsiteX453" y="connsiteY453"/>
              </a:cxn>
              <a:cxn ang="454">
                <a:pos x="connsiteX454" y="connsiteY454"/>
              </a:cxn>
              <a:cxn ang="455">
                <a:pos x="connsiteX455" y="connsiteY455"/>
              </a:cxn>
              <a:cxn ang="456">
                <a:pos x="connsiteX456" y="connsiteY456"/>
              </a:cxn>
              <a:cxn ang="457">
                <a:pos x="connsiteX457" y="connsiteY457"/>
              </a:cxn>
              <a:cxn ang="458">
                <a:pos x="connsiteX458" y="connsiteY458"/>
              </a:cxn>
              <a:cxn ang="459">
                <a:pos x="connsiteX459" y="connsiteY459"/>
              </a:cxn>
              <a:cxn ang="460">
                <a:pos x="connsiteX460" y="connsiteY460"/>
              </a:cxn>
              <a:cxn ang="461">
                <a:pos x="connsiteX461" y="connsiteY461"/>
              </a:cxn>
              <a:cxn ang="462">
                <a:pos x="connsiteX462" y="connsiteY462"/>
              </a:cxn>
              <a:cxn ang="463">
                <a:pos x="connsiteX463" y="connsiteY463"/>
              </a:cxn>
              <a:cxn ang="464">
                <a:pos x="connsiteX464" y="connsiteY464"/>
              </a:cxn>
              <a:cxn ang="465">
                <a:pos x="connsiteX465" y="connsiteY465"/>
              </a:cxn>
              <a:cxn ang="466">
                <a:pos x="connsiteX466" y="connsiteY466"/>
              </a:cxn>
              <a:cxn ang="467">
                <a:pos x="connsiteX467" y="connsiteY467"/>
              </a:cxn>
              <a:cxn ang="468">
                <a:pos x="connsiteX468" y="connsiteY468"/>
              </a:cxn>
              <a:cxn ang="469">
                <a:pos x="connsiteX469" y="connsiteY469"/>
              </a:cxn>
              <a:cxn ang="470">
                <a:pos x="connsiteX470" y="connsiteY470"/>
              </a:cxn>
              <a:cxn ang="471">
                <a:pos x="connsiteX471" y="connsiteY471"/>
              </a:cxn>
              <a:cxn ang="472">
                <a:pos x="connsiteX472" y="connsiteY472"/>
              </a:cxn>
              <a:cxn ang="473">
                <a:pos x="connsiteX473" y="connsiteY473"/>
              </a:cxn>
              <a:cxn ang="474">
                <a:pos x="connsiteX474" y="connsiteY474"/>
              </a:cxn>
              <a:cxn ang="475">
                <a:pos x="connsiteX475" y="connsiteY475"/>
              </a:cxn>
              <a:cxn ang="476">
                <a:pos x="connsiteX476" y="connsiteY476"/>
              </a:cxn>
              <a:cxn ang="477">
                <a:pos x="connsiteX477" y="connsiteY477"/>
              </a:cxn>
              <a:cxn ang="478">
                <a:pos x="connsiteX478" y="connsiteY478"/>
              </a:cxn>
              <a:cxn ang="479">
                <a:pos x="connsiteX479" y="connsiteY479"/>
              </a:cxn>
              <a:cxn ang="480">
                <a:pos x="connsiteX480" y="connsiteY480"/>
              </a:cxn>
              <a:cxn ang="481">
                <a:pos x="connsiteX481" y="connsiteY481"/>
              </a:cxn>
              <a:cxn ang="482">
                <a:pos x="connsiteX482" y="connsiteY482"/>
              </a:cxn>
              <a:cxn ang="483">
                <a:pos x="connsiteX483" y="connsiteY483"/>
              </a:cxn>
              <a:cxn ang="484">
                <a:pos x="connsiteX484" y="connsiteY484"/>
              </a:cxn>
              <a:cxn ang="485">
                <a:pos x="connsiteX485" y="connsiteY485"/>
              </a:cxn>
              <a:cxn ang="486">
                <a:pos x="connsiteX486" y="connsiteY486"/>
              </a:cxn>
              <a:cxn ang="487">
                <a:pos x="connsiteX487" y="connsiteY487"/>
              </a:cxn>
              <a:cxn ang="488">
                <a:pos x="connsiteX488" y="connsiteY488"/>
              </a:cxn>
              <a:cxn ang="489">
                <a:pos x="connsiteX489" y="connsiteY489"/>
              </a:cxn>
              <a:cxn ang="490">
                <a:pos x="connsiteX490" y="connsiteY490"/>
              </a:cxn>
              <a:cxn ang="491">
                <a:pos x="connsiteX491" y="connsiteY491"/>
              </a:cxn>
              <a:cxn ang="492">
                <a:pos x="connsiteX492" y="connsiteY492"/>
              </a:cxn>
              <a:cxn ang="493">
                <a:pos x="connsiteX493" y="connsiteY493"/>
              </a:cxn>
              <a:cxn ang="494">
                <a:pos x="connsiteX494" y="connsiteY494"/>
              </a:cxn>
              <a:cxn ang="495">
                <a:pos x="connsiteX495" y="connsiteY495"/>
              </a:cxn>
              <a:cxn ang="496">
                <a:pos x="connsiteX496" y="connsiteY496"/>
              </a:cxn>
            </a:cxnLst>
            <a:rect l="l" t="t" r="r" b="b"/>
            <a:pathLst>
              <a:path w="1003998" h="1994776">
                <a:moveTo>
                  <a:pt x="7861" y="0"/>
                </a:moveTo>
                <a:lnTo>
                  <a:pt x="19951" y="76"/>
                </a:lnTo>
                <a:lnTo>
                  <a:pt x="32778" y="317"/>
                </a:lnTo>
                <a:lnTo>
                  <a:pt x="45554" y="723"/>
                </a:lnTo>
                <a:lnTo>
                  <a:pt x="58305" y="1295"/>
                </a:lnTo>
                <a:lnTo>
                  <a:pt x="71005" y="2019"/>
                </a:lnTo>
                <a:lnTo>
                  <a:pt x="83680" y="2895"/>
                </a:lnTo>
                <a:lnTo>
                  <a:pt x="96303" y="3936"/>
                </a:lnTo>
                <a:lnTo>
                  <a:pt x="108877" y="5143"/>
                </a:lnTo>
                <a:lnTo>
                  <a:pt x="121424" y="6489"/>
                </a:lnTo>
                <a:lnTo>
                  <a:pt x="133921" y="8001"/>
                </a:lnTo>
                <a:lnTo>
                  <a:pt x="146367" y="9664"/>
                </a:lnTo>
                <a:lnTo>
                  <a:pt x="158775" y="11480"/>
                </a:lnTo>
                <a:lnTo>
                  <a:pt x="171119" y="13449"/>
                </a:lnTo>
                <a:lnTo>
                  <a:pt x="183426" y="15570"/>
                </a:lnTo>
                <a:lnTo>
                  <a:pt x="195681" y="17843"/>
                </a:lnTo>
                <a:lnTo>
                  <a:pt x="207886" y="20256"/>
                </a:lnTo>
                <a:lnTo>
                  <a:pt x="220027" y="22821"/>
                </a:lnTo>
                <a:lnTo>
                  <a:pt x="232498" y="25615"/>
                </a:lnTo>
                <a:lnTo>
                  <a:pt x="256158" y="31394"/>
                </a:lnTo>
                <a:lnTo>
                  <a:pt x="279946" y="37833"/>
                </a:lnTo>
                <a:lnTo>
                  <a:pt x="303504" y="44843"/>
                </a:lnTo>
                <a:lnTo>
                  <a:pt x="326809" y="52425"/>
                </a:lnTo>
                <a:lnTo>
                  <a:pt x="349872" y="60540"/>
                </a:lnTo>
                <a:lnTo>
                  <a:pt x="372655" y="69214"/>
                </a:lnTo>
                <a:lnTo>
                  <a:pt x="395173" y="78422"/>
                </a:lnTo>
                <a:lnTo>
                  <a:pt x="417410" y="88150"/>
                </a:lnTo>
                <a:lnTo>
                  <a:pt x="439368" y="98399"/>
                </a:lnTo>
                <a:lnTo>
                  <a:pt x="461022" y="109169"/>
                </a:lnTo>
                <a:lnTo>
                  <a:pt x="482371" y="120434"/>
                </a:lnTo>
                <a:lnTo>
                  <a:pt x="503402" y="132207"/>
                </a:lnTo>
                <a:lnTo>
                  <a:pt x="524116" y="144462"/>
                </a:lnTo>
                <a:lnTo>
                  <a:pt x="544512" y="157187"/>
                </a:lnTo>
                <a:lnTo>
                  <a:pt x="564565" y="170395"/>
                </a:lnTo>
                <a:lnTo>
                  <a:pt x="584275" y="184073"/>
                </a:lnTo>
                <a:lnTo>
                  <a:pt x="603630" y="198196"/>
                </a:lnTo>
                <a:lnTo>
                  <a:pt x="622642" y="212775"/>
                </a:lnTo>
                <a:lnTo>
                  <a:pt x="641273" y="227787"/>
                </a:lnTo>
                <a:lnTo>
                  <a:pt x="659536" y="243243"/>
                </a:lnTo>
                <a:lnTo>
                  <a:pt x="677417" y="259118"/>
                </a:lnTo>
                <a:lnTo>
                  <a:pt x="694918" y="275412"/>
                </a:lnTo>
                <a:lnTo>
                  <a:pt x="712012" y="292125"/>
                </a:lnTo>
                <a:lnTo>
                  <a:pt x="728713" y="309232"/>
                </a:lnTo>
                <a:lnTo>
                  <a:pt x="745007" y="326732"/>
                </a:lnTo>
                <a:lnTo>
                  <a:pt x="760869" y="344627"/>
                </a:lnTo>
                <a:lnTo>
                  <a:pt x="776312" y="362902"/>
                </a:lnTo>
                <a:lnTo>
                  <a:pt x="791324" y="381546"/>
                </a:lnTo>
                <a:lnTo>
                  <a:pt x="805891" y="400557"/>
                </a:lnTo>
                <a:lnTo>
                  <a:pt x="820013" y="419925"/>
                </a:lnTo>
                <a:lnTo>
                  <a:pt x="833678" y="439648"/>
                </a:lnTo>
                <a:lnTo>
                  <a:pt x="846873" y="459714"/>
                </a:lnTo>
                <a:lnTo>
                  <a:pt x="859611" y="480110"/>
                </a:lnTo>
                <a:lnTo>
                  <a:pt x="871854" y="500837"/>
                </a:lnTo>
                <a:lnTo>
                  <a:pt x="883615" y="521881"/>
                </a:lnTo>
                <a:lnTo>
                  <a:pt x="894880" y="543242"/>
                </a:lnTo>
                <a:lnTo>
                  <a:pt x="905636" y="564908"/>
                </a:lnTo>
                <a:lnTo>
                  <a:pt x="915885" y="586866"/>
                </a:lnTo>
                <a:lnTo>
                  <a:pt x="925614" y="609117"/>
                </a:lnTo>
                <a:lnTo>
                  <a:pt x="934821" y="631647"/>
                </a:lnTo>
                <a:lnTo>
                  <a:pt x="943482" y="654443"/>
                </a:lnTo>
                <a:lnTo>
                  <a:pt x="951598" y="677519"/>
                </a:lnTo>
                <a:lnTo>
                  <a:pt x="959167" y="700836"/>
                </a:lnTo>
                <a:lnTo>
                  <a:pt x="966177" y="724407"/>
                </a:lnTo>
                <a:lnTo>
                  <a:pt x="972616" y="748207"/>
                </a:lnTo>
                <a:lnTo>
                  <a:pt x="978382" y="771880"/>
                </a:lnTo>
                <a:lnTo>
                  <a:pt x="981176" y="784351"/>
                </a:lnTo>
                <a:lnTo>
                  <a:pt x="983741" y="796505"/>
                </a:lnTo>
                <a:lnTo>
                  <a:pt x="986167" y="808710"/>
                </a:lnTo>
                <a:lnTo>
                  <a:pt x="988428" y="820965"/>
                </a:lnTo>
                <a:lnTo>
                  <a:pt x="990548" y="833284"/>
                </a:lnTo>
                <a:lnTo>
                  <a:pt x="992517" y="845641"/>
                </a:lnTo>
                <a:lnTo>
                  <a:pt x="994333" y="858050"/>
                </a:lnTo>
                <a:lnTo>
                  <a:pt x="995997" y="870508"/>
                </a:lnTo>
                <a:lnTo>
                  <a:pt x="997508" y="883005"/>
                </a:lnTo>
                <a:lnTo>
                  <a:pt x="998854" y="895553"/>
                </a:lnTo>
                <a:lnTo>
                  <a:pt x="1000061" y="908138"/>
                </a:lnTo>
                <a:lnTo>
                  <a:pt x="1001102" y="920775"/>
                </a:lnTo>
                <a:lnTo>
                  <a:pt x="1001979" y="933449"/>
                </a:lnTo>
                <a:lnTo>
                  <a:pt x="1002703" y="946162"/>
                </a:lnTo>
                <a:lnTo>
                  <a:pt x="1003274" y="958913"/>
                </a:lnTo>
                <a:lnTo>
                  <a:pt x="1003668" y="971702"/>
                </a:lnTo>
                <a:lnTo>
                  <a:pt x="1003922" y="984529"/>
                </a:lnTo>
                <a:lnTo>
                  <a:pt x="1003998" y="997381"/>
                </a:lnTo>
                <a:lnTo>
                  <a:pt x="1003922" y="1010247"/>
                </a:lnTo>
                <a:lnTo>
                  <a:pt x="1003668" y="1023073"/>
                </a:lnTo>
                <a:lnTo>
                  <a:pt x="1003274" y="1035862"/>
                </a:lnTo>
                <a:lnTo>
                  <a:pt x="1002703" y="1048613"/>
                </a:lnTo>
                <a:lnTo>
                  <a:pt x="1001979" y="1061326"/>
                </a:lnTo>
                <a:lnTo>
                  <a:pt x="1001102" y="1073988"/>
                </a:lnTo>
                <a:lnTo>
                  <a:pt x="1000061" y="1086624"/>
                </a:lnTo>
                <a:lnTo>
                  <a:pt x="998854" y="1099210"/>
                </a:lnTo>
                <a:lnTo>
                  <a:pt x="997508" y="1111757"/>
                </a:lnTo>
                <a:lnTo>
                  <a:pt x="995997" y="1124267"/>
                </a:lnTo>
                <a:lnTo>
                  <a:pt x="994333" y="1136713"/>
                </a:lnTo>
                <a:lnTo>
                  <a:pt x="992517" y="1149121"/>
                </a:lnTo>
                <a:lnTo>
                  <a:pt x="990548" y="1161491"/>
                </a:lnTo>
                <a:lnTo>
                  <a:pt x="988428" y="1173797"/>
                </a:lnTo>
                <a:lnTo>
                  <a:pt x="986167" y="1186052"/>
                </a:lnTo>
                <a:lnTo>
                  <a:pt x="983741" y="1198270"/>
                </a:lnTo>
                <a:lnTo>
                  <a:pt x="981176" y="1210424"/>
                </a:lnTo>
                <a:lnTo>
                  <a:pt x="978382" y="1222882"/>
                </a:lnTo>
                <a:lnTo>
                  <a:pt x="972616" y="1246555"/>
                </a:lnTo>
                <a:lnTo>
                  <a:pt x="966177" y="1270368"/>
                </a:lnTo>
                <a:lnTo>
                  <a:pt x="959167" y="1293926"/>
                </a:lnTo>
                <a:lnTo>
                  <a:pt x="951598" y="1317256"/>
                </a:lnTo>
                <a:lnTo>
                  <a:pt x="943482" y="1340319"/>
                </a:lnTo>
                <a:lnTo>
                  <a:pt x="934821" y="1363116"/>
                </a:lnTo>
                <a:lnTo>
                  <a:pt x="925614" y="1385646"/>
                </a:lnTo>
                <a:lnTo>
                  <a:pt x="915885" y="1407896"/>
                </a:lnTo>
                <a:lnTo>
                  <a:pt x="905636" y="1429854"/>
                </a:lnTo>
                <a:lnTo>
                  <a:pt x="894880" y="1451520"/>
                </a:lnTo>
                <a:lnTo>
                  <a:pt x="883615" y="1472882"/>
                </a:lnTo>
                <a:lnTo>
                  <a:pt x="871854" y="1493926"/>
                </a:lnTo>
                <a:lnTo>
                  <a:pt x="859611" y="1514652"/>
                </a:lnTo>
                <a:lnTo>
                  <a:pt x="846873" y="1535061"/>
                </a:lnTo>
                <a:lnTo>
                  <a:pt x="833678" y="1555114"/>
                </a:lnTo>
                <a:lnTo>
                  <a:pt x="820013" y="1574838"/>
                </a:lnTo>
                <a:lnTo>
                  <a:pt x="805891" y="1594205"/>
                </a:lnTo>
                <a:lnTo>
                  <a:pt x="791324" y="1613217"/>
                </a:lnTo>
                <a:lnTo>
                  <a:pt x="776312" y="1631873"/>
                </a:lnTo>
                <a:lnTo>
                  <a:pt x="760869" y="1650149"/>
                </a:lnTo>
                <a:lnTo>
                  <a:pt x="745007" y="1668030"/>
                </a:lnTo>
                <a:lnTo>
                  <a:pt x="728713" y="1685543"/>
                </a:lnTo>
                <a:lnTo>
                  <a:pt x="712012" y="1702650"/>
                </a:lnTo>
                <a:lnTo>
                  <a:pt x="694918" y="1719351"/>
                </a:lnTo>
                <a:lnTo>
                  <a:pt x="677417" y="1735645"/>
                </a:lnTo>
                <a:lnTo>
                  <a:pt x="659536" y="1751520"/>
                </a:lnTo>
                <a:lnTo>
                  <a:pt x="641273" y="1766976"/>
                </a:lnTo>
                <a:lnTo>
                  <a:pt x="622642" y="1782000"/>
                </a:lnTo>
                <a:lnTo>
                  <a:pt x="603630" y="1796567"/>
                </a:lnTo>
                <a:lnTo>
                  <a:pt x="584275" y="1810702"/>
                </a:lnTo>
                <a:lnTo>
                  <a:pt x="564565" y="1824367"/>
                </a:lnTo>
                <a:lnTo>
                  <a:pt x="544512" y="1837575"/>
                </a:lnTo>
                <a:lnTo>
                  <a:pt x="524116" y="1850313"/>
                </a:lnTo>
                <a:lnTo>
                  <a:pt x="503402" y="1862569"/>
                </a:lnTo>
                <a:lnTo>
                  <a:pt x="482371" y="1874329"/>
                </a:lnTo>
                <a:lnTo>
                  <a:pt x="461022" y="1885594"/>
                </a:lnTo>
                <a:lnTo>
                  <a:pt x="439368" y="1896363"/>
                </a:lnTo>
                <a:lnTo>
                  <a:pt x="417410" y="1906612"/>
                </a:lnTo>
                <a:lnTo>
                  <a:pt x="395173" y="1916353"/>
                </a:lnTo>
                <a:lnTo>
                  <a:pt x="372655" y="1925561"/>
                </a:lnTo>
                <a:lnTo>
                  <a:pt x="349872" y="1934222"/>
                </a:lnTo>
                <a:lnTo>
                  <a:pt x="326809" y="1942350"/>
                </a:lnTo>
                <a:lnTo>
                  <a:pt x="303504" y="1949919"/>
                </a:lnTo>
                <a:lnTo>
                  <a:pt x="279946" y="1956930"/>
                </a:lnTo>
                <a:lnTo>
                  <a:pt x="256158" y="1963369"/>
                </a:lnTo>
                <a:lnTo>
                  <a:pt x="232498" y="1969147"/>
                </a:lnTo>
                <a:lnTo>
                  <a:pt x="220027" y="1971941"/>
                </a:lnTo>
                <a:lnTo>
                  <a:pt x="207886" y="1974507"/>
                </a:lnTo>
                <a:lnTo>
                  <a:pt x="195681" y="1976932"/>
                </a:lnTo>
                <a:lnTo>
                  <a:pt x="183426" y="1979193"/>
                </a:lnTo>
                <a:lnTo>
                  <a:pt x="171119" y="1981314"/>
                </a:lnTo>
                <a:lnTo>
                  <a:pt x="158775" y="1983282"/>
                </a:lnTo>
                <a:lnTo>
                  <a:pt x="146367" y="1985098"/>
                </a:lnTo>
                <a:lnTo>
                  <a:pt x="133921" y="1986762"/>
                </a:lnTo>
                <a:lnTo>
                  <a:pt x="121424" y="1988273"/>
                </a:lnTo>
                <a:lnTo>
                  <a:pt x="108877" y="1989632"/>
                </a:lnTo>
                <a:lnTo>
                  <a:pt x="96303" y="1990826"/>
                </a:lnTo>
                <a:lnTo>
                  <a:pt x="83680" y="1991868"/>
                </a:lnTo>
                <a:lnTo>
                  <a:pt x="71005" y="1992756"/>
                </a:lnTo>
                <a:lnTo>
                  <a:pt x="58305" y="1993480"/>
                </a:lnTo>
                <a:lnTo>
                  <a:pt x="45554" y="1994039"/>
                </a:lnTo>
                <a:lnTo>
                  <a:pt x="32778" y="1994445"/>
                </a:lnTo>
                <a:lnTo>
                  <a:pt x="19951" y="1994687"/>
                </a:lnTo>
                <a:lnTo>
                  <a:pt x="7264" y="1994776"/>
                </a:lnTo>
                <a:lnTo>
                  <a:pt x="0" y="1994750"/>
                </a:lnTo>
                <a:lnTo>
                  <a:pt x="888" y="1754631"/>
                </a:lnTo>
                <a:lnTo>
                  <a:pt x="7543" y="1754657"/>
                </a:lnTo>
                <a:lnTo>
                  <a:pt x="6337" y="1754657"/>
                </a:lnTo>
                <a:lnTo>
                  <a:pt x="17678" y="1754581"/>
                </a:lnTo>
                <a:lnTo>
                  <a:pt x="16154" y="1754606"/>
                </a:lnTo>
                <a:lnTo>
                  <a:pt x="27457" y="1754390"/>
                </a:lnTo>
                <a:lnTo>
                  <a:pt x="25933" y="1754428"/>
                </a:lnTo>
                <a:lnTo>
                  <a:pt x="37198" y="1754073"/>
                </a:lnTo>
                <a:lnTo>
                  <a:pt x="35686" y="1754124"/>
                </a:lnTo>
                <a:lnTo>
                  <a:pt x="46913" y="1753628"/>
                </a:lnTo>
                <a:lnTo>
                  <a:pt x="45389" y="1753704"/>
                </a:lnTo>
                <a:lnTo>
                  <a:pt x="56578" y="1753069"/>
                </a:lnTo>
                <a:lnTo>
                  <a:pt x="55067" y="1753158"/>
                </a:lnTo>
                <a:lnTo>
                  <a:pt x="66217" y="1752383"/>
                </a:lnTo>
                <a:lnTo>
                  <a:pt x="64706" y="1752498"/>
                </a:lnTo>
                <a:lnTo>
                  <a:pt x="75819" y="1751583"/>
                </a:lnTo>
                <a:lnTo>
                  <a:pt x="74320" y="1751723"/>
                </a:lnTo>
                <a:lnTo>
                  <a:pt x="85394" y="1750656"/>
                </a:lnTo>
                <a:lnTo>
                  <a:pt x="83883" y="1750822"/>
                </a:lnTo>
                <a:lnTo>
                  <a:pt x="94919" y="1749628"/>
                </a:lnTo>
                <a:lnTo>
                  <a:pt x="93408" y="1749793"/>
                </a:lnTo>
                <a:lnTo>
                  <a:pt x="104406" y="1748472"/>
                </a:lnTo>
                <a:lnTo>
                  <a:pt x="102908" y="1748662"/>
                </a:lnTo>
                <a:lnTo>
                  <a:pt x="113855" y="1747202"/>
                </a:lnTo>
                <a:lnTo>
                  <a:pt x="112356" y="1747405"/>
                </a:lnTo>
                <a:lnTo>
                  <a:pt x="123266" y="1745805"/>
                </a:lnTo>
                <a:lnTo>
                  <a:pt x="121767" y="1746033"/>
                </a:lnTo>
                <a:lnTo>
                  <a:pt x="132638" y="1744306"/>
                </a:lnTo>
                <a:lnTo>
                  <a:pt x="131152" y="1744548"/>
                </a:lnTo>
                <a:lnTo>
                  <a:pt x="141973" y="1742693"/>
                </a:lnTo>
                <a:lnTo>
                  <a:pt x="140487" y="1742960"/>
                </a:lnTo>
                <a:lnTo>
                  <a:pt x="151257" y="1740954"/>
                </a:lnTo>
                <a:lnTo>
                  <a:pt x="149783" y="1741246"/>
                </a:lnTo>
                <a:lnTo>
                  <a:pt x="160502" y="1739112"/>
                </a:lnTo>
                <a:lnTo>
                  <a:pt x="159029" y="1739417"/>
                </a:lnTo>
                <a:lnTo>
                  <a:pt x="169709" y="1737156"/>
                </a:lnTo>
                <a:lnTo>
                  <a:pt x="168249" y="1737487"/>
                </a:lnTo>
                <a:lnTo>
                  <a:pt x="178879" y="1735099"/>
                </a:lnTo>
                <a:lnTo>
                  <a:pt x="176695" y="1735607"/>
                </a:lnTo>
                <a:lnTo>
                  <a:pt x="197802" y="1730451"/>
                </a:lnTo>
                <a:lnTo>
                  <a:pt x="194906" y="1731200"/>
                </a:lnTo>
                <a:lnTo>
                  <a:pt x="215810" y="1725536"/>
                </a:lnTo>
                <a:lnTo>
                  <a:pt x="212953" y="1726349"/>
                </a:lnTo>
                <a:lnTo>
                  <a:pt x="233654" y="1720189"/>
                </a:lnTo>
                <a:lnTo>
                  <a:pt x="230809" y="1721078"/>
                </a:lnTo>
                <a:lnTo>
                  <a:pt x="251294" y="1714423"/>
                </a:lnTo>
                <a:lnTo>
                  <a:pt x="248487" y="1715376"/>
                </a:lnTo>
                <a:lnTo>
                  <a:pt x="268744" y="1708238"/>
                </a:lnTo>
                <a:lnTo>
                  <a:pt x="265963" y="1709254"/>
                </a:lnTo>
                <a:lnTo>
                  <a:pt x="285991" y="1701634"/>
                </a:lnTo>
                <a:lnTo>
                  <a:pt x="283247" y="1702714"/>
                </a:lnTo>
                <a:lnTo>
                  <a:pt x="303047" y="1694624"/>
                </a:lnTo>
                <a:lnTo>
                  <a:pt x="300329" y="1695767"/>
                </a:lnTo>
                <a:lnTo>
                  <a:pt x="319874" y="1687220"/>
                </a:lnTo>
                <a:lnTo>
                  <a:pt x="317207" y="1688426"/>
                </a:lnTo>
                <a:lnTo>
                  <a:pt x="336499" y="1679409"/>
                </a:lnTo>
                <a:lnTo>
                  <a:pt x="333870" y="1680679"/>
                </a:lnTo>
                <a:lnTo>
                  <a:pt x="352907" y="1671218"/>
                </a:lnTo>
                <a:lnTo>
                  <a:pt x="350316" y="1672551"/>
                </a:lnTo>
                <a:lnTo>
                  <a:pt x="369087" y="1662633"/>
                </a:lnTo>
                <a:lnTo>
                  <a:pt x="366521" y="1664030"/>
                </a:lnTo>
                <a:lnTo>
                  <a:pt x="385025" y="1653679"/>
                </a:lnTo>
                <a:lnTo>
                  <a:pt x="382511" y="1655127"/>
                </a:lnTo>
                <a:lnTo>
                  <a:pt x="400735" y="1644345"/>
                </a:lnTo>
                <a:lnTo>
                  <a:pt x="398259" y="1645856"/>
                </a:lnTo>
                <a:lnTo>
                  <a:pt x="416191" y="1634655"/>
                </a:lnTo>
                <a:lnTo>
                  <a:pt x="413765" y="1636216"/>
                </a:lnTo>
                <a:lnTo>
                  <a:pt x="431406" y="1624596"/>
                </a:lnTo>
                <a:lnTo>
                  <a:pt x="429018" y="1626209"/>
                </a:lnTo>
                <a:lnTo>
                  <a:pt x="446354" y="1614182"/>
                </a:lnTo>
                <a:lnTo>
                  <a:pt x="444017" y="1615846"/>
                </a:lnTo>
                <a:lnTo>
                  <a:pt x="461047" y="1603413"/>
                </a:lnTo>
                <a:lnTo>
                  <a:pt x="458749" y="1605140"/>
                </a:lnTo>
                <a:lnTo>
                  <a:pt x="475475" y="1592313"/>
                </a:lnTo>
                <a:lnTo>
                  <a:pt x="473214" y="1594091"/>
                </a:lnTo>
                <a:lnTo>
                  <a:pt x="489622" y="1580870"/>
                </a:lnTo>
                <a:lnTo>
                  <a:pt x="487413" y="1582699"/>
                </a:lnTo>
                <a:lnTo>
                  <a:pt x="503478" y="1569097"/>
                </a:lnTo>
                <a:lnTo>
                  <a:pt x="501319" y="1570964"/>
                </a:lnTo>
                <a:lnTo>
                  <a:pt x="517054" y="1556994"/>
                </a:lnTo>
                <a:lnTo>
                  <a:pt x="514946" y="1558924"/>
                </a:lnTo>
                <a:lnTo>
                  <a:pt x="530339" y="1544574"/>
                </a:lnTo>
                <a:lnTo>
                  <a:pt x="528268" y="1546555"/>
                </a:lnTo>
                <a:lnTo>
                  <a:pt x="543331" y="1531848"/>
                </a:lnTo>
                <a:lnTo>
                  <a:pt x="541299" y="1533867"/>
                </a:lnTo>
                <a:lnTo>
                  <a:pt x="556005" y="1518805"/>
                </a:lnTo>
                <a:lnTo>
                  <a:pt x="554024" y="1520888"/>
                </a:lnTo>
                <a:lnTo>
                  <a:pt x="568362" y="1505470"/>
                </a:lnTo>
                <a:lnTo>
                  <a:pt x="566432" y="1507591"/>
                </a:lnTo>
                <a:lnTo>
                  <a:pt x="580402" y="1491843"/>
                </a:lnTo>
                <a:lnTo>
                  <a:pt x="578535" y="1494015"/>
                </a:lnTo>
                <a:lnTo>
                  <a:pt x="592124" y="1477924"/>
                </a:lnTo>
                <a:lnTo>
                  <a:pt x="590295" y="1480134"/>
                </a:lnTo>
                <a:lnTo>
                  <a:pt x="603503" y="1463725"/>
                </a:lnTo>
                <a:lnTo>
                  <a:pt x="601738" y="1465986"/>
                </a:lnTo>
                <a:lnTo>
                  <a:pt x="614552" y="1449260"/>
                </a:lnTo>
                <a:lnTo>
                  <a:pt x="612838" y="1451559"/>
                </a:lnTo>
                <a:lnTo>
                  <a:pt x="625259" y="1434515"/>
                </a:lnTo>
                <a:lnTo>
                  <a:pt x="623595" y="1436852"/>
                </a:lnTo>
                <a:lnTo>
                  <a:pt x="635622" y="1419504"/>
                </a:lnTo>
                <a:lnTo>
                  <a:pt x="633996" y="1421892"/>
                </a:lnTo>
                <a:lnTo>
                  <a:pt x="645617" y="1404251"/>
                </a:lnTo>
                <a:lnTo>
                  <a:pt x="644054" y="1406677"/>
                </a:lnTo>
                <a:lnTo>
                  <a:pt x="655256" y="1388732"/>
                </a:lnTo>
                <a:lnTo>
                  <a:pt x="653744" y="1391208"/>
                </a:lnTo>
                <a:lnTo>
                  <a:pt x="664514" y="1372984"/>
                </a:lnTo>
                <a:lnTo>
                  <a:pt x="663079" y="1375498"/>
                </a:lnTo>
                <a:lnTo>
                  <a:pt x="673417" y="1356982"/>
                </a:lnTo>
                <a:lnTo>
                  <a:pt x="672033" y="1359547"/>
                </a:lnTo>
                <a:lnTo>
                  <a:pt x="681926" y="1340764"/>
                </a:lnTo>
                <a:lnTo>
                  <a:pt x="680605" y="1343355"/>
                </a:lnTo>
                <a:lnTo>
                  <a:pt x="690067" y="1324317"/>
                </a:lnTo>
                <a:lnTo>
                  <a:pt x="688797" y="1326946"/>
                </a:lnTo>
                <a:lnTo>
                  <a:pt x="697801" y="1307642"/>
                </a:lnTo>
                <a:lnTo>
                  <a:pt x="696594" y="1310322"/>
                </a:lnTo>
                <a:lnTo>
                  <a:pt x="705141" y="1290764"/>
                </a:lnTo>
                <a:lnTo>
                  <a:pt x="703998" y="1293469"/>
                </a:lnTo>
                <a:lnTo>
                  <a:pt x="712088" y="1273670"/>
                </a:lnTo>
                <a:lnTo>
                  <a:pt x="711009" y="1276413"/>
                </a:lnTo>
                <a:lnTo>
                  <a:pt x="718616" y="1256372"/>
                </a:lnTo>
                <a:lnTo>
                  <a:pt x="717600" y="1259154"/>
                </a:lnTo>
                <a:lnTo>
                  <a:pt x="724737" y="1238885"/>
                </a:lnTo>
                <a:lnTo>
                  <a:pt x="723785" y="1241691"/>
                </a:lnTo>
                <a:lnTo>
                  <a:pt x="730440" y="1221206"/>
                </a:lnTo>
                <a:lnTo>
                  <a:pt x="729551" y="1224038"/>
                </a:lnTo>
                <a:lnTo>
                  <a:pt x="735710" y="1203337"/>
                </a:lnTo>
                <a:lnTo>
                  <a:pt x="734898" y="1206207"/>
                </a:lnTo>
                <a:lnTo>
                  <a:pt x="740549" y="1185278"/>
                </a:lnTo>
                <a:lnTo>
                  <a:pt x="739812" y="1188173"/>
                </a:lnTo>
                <a:lnTo>
                  <a:pt x="744956" y="1167053"/>
                </a:lnTo>
                <a:lnTo>
                  <a:pt x="744448" y="1169250"/>
                </a:lnTo>
                <a:lnTo>
                  <a:pt x="746836" y="1158608"/>
                </a:lnTo>
                <a:lnTo>
                  <a:pt x="746518" y="1160081"/>
                </a:lnTo>
                <a:lnTo>
                  <a:pt x="748766" y="1149388"/>
                </a:lnTo>
                <a:lnTo>
                  <a:pt x="748474" y="1150861"/>
                </a:lnTo>
                <a:lnTo>
                  <a:pt x="750595" y="1140129"/>
                </a:lnTo>
                <a:lnTo>
                  <a:pt x="750315" y="1141615"/>
                </a:lnTo>
                <a:lnTo>
                  <a:pt x="752309" y="1130833"/>
                </a:lnTo>
                <a:lnTo>
                  <a:pt x="752043" y="1132319"/>
                </a:lnTo>
                <a:lnTo>
                  <a:pt x="753897" y="1121498"/>
                </a:lnTo>
                <a:lnTo>
                  <a:pt x="753655" y="1122984"/>
                </a:lnTo>
                <a:lnTo>
                  <a:pt x="755383" y="1112113"/>
                </a:lnTo>
                <a:lnTo>
                  <a:pt x="755154" y="1113599"/>
                </a:lnTo>
                <a:lnTo>
                  <a:pt x="756754" y="1102690"/>
                </a:lnTo>
                <a:lnTo>
                  <a:pt x="756538" y="1104188"/>
                </a:lnTo>
                <a:lnTo>
                  <a:pt x="758011" y="1093228"/>
                </a:lnTo>
                <a:lnTo>
                  <a:pt x="757821" y="1094739"/>
                </a:lnTo>
                <a:lnTo>
                  <a:pt x="759142" y="1083741"/>
                </a:lnTo>
                <a:lnTo>
                  <a:pt x="758977" y="1085240"/>
                </a:lnTo>
                <a:lnTo>
                  <a:pt x="760158" y="1074204"/>
                </a:lnTo>
                <a:lnTo>
                  <a:pt x="760005" y="1075715"/>
                </a:lnTo>
                <a:lnTo>
                  <a:pt x="761060" y="1064628"/>
                </a:lnTo>
                <a:lnTo>
                  <a:pt x="760933" y="1066139"/>
                </a:lnTo>
                <a:lnTo>
                  <a:pt x="761847" y="1055027"/>
                </a:lnTo>
                <a:lnTo>
                  <a:pt x="761733" y="1056538"/>
                </a:lnTo>
                <a:lnTo>
                  <a:pt x="762507" y="1045375"/>
                </a:lnTo>
                <a:lnTo>
                  <a:pt x="762406" y="1046886"/>
                </a:lnTo>
                <a:lnTo>
                  <a:pt x="763053" y="1035697"/>
                </a:lnTo>
                <a:lnTo>
                  <a:pt x="762977" y="1037208"/>
                </a:lnTo>
                <a:lnTo>
                  <a:pt x="763473" y="1025982"/>
                </a:lnTo>
                <a:lnTo>
                  <a:pt x="763409" y="1027493"/>
                </a:lnTo>
                <a:lnTo>
                  <a:pt x="763765" y="1016228"/>
                </a:lnTo>
                <a:lnTo>
                  <a:pt x="763727" y="1017752"/>
                </a:lnTo>
                <a:lnTo>
                  <a:pt x="763942" y="1006436"/>
                </a:lnTo>
                <a:lnTo>
                  <a:pt x="763930" y="1007960"/>
                </a:lnTo>
                <a:lnTo>
                  <a:pt x="763993" y="996619"/>
                </a:lnTo>
                <a:lnTo>
                  <a:pt x="763993" y="998143"/>
                </a:lnTo>
                <a:lnTo>
                  <a:pt x="763930" y="986802"/>
                </a:lnTo>
                <a:lnTo>
                  <a:pt x="763942" y="988326"/>
                </a:lnTo>
                <a:lnTo>
                  <a:pt x="763727" y="977023"/>
                </a:lnTo>
                <a:lnTo>
                  <a:pt x="763765" y="978535"/>
                </a:lnTo>
                <a:lnTo>
                  <a:pt x="763409" y="967270"/>
                </a:lnTo>
                <a:lnTo>
                  <a:pt x="763473" y="968794"/>
                </a:lnTo>
                <a:lnTo>
                  <a:pt x="762977" y="957554"/>
                </a:lnTo>
                <a:lnTo>
                  <a:pt x="763053" y="959078"/>
                </a:lnTo>
                <a:lnTo>
                  <a:pt x="762406" y="947877"/>
                </a:lnTo>
                <a:lnTo>
                  <a:pt x="762507" y="949388"/>
                </a:lnTo>
                <a:lnTo>
                  <a:pt x="761733" y="938237"/>
                </a:lnTo>
                <a:lnTo>
                  <a:pt x="761847" y="939749"/>
                </a:lnTo>
                <a:lnTo>
                  <a:pt x="760933" y="928624"/>
                </a:lnTo>
                <a:lnTo>
                  <a:pt x="761060" y="930135"/>
                </a:lnTo>
                <a:lnTo>
                  <a:pt x="760005" y="919060"/>
                </a:lnTo>
                <a:lnTo>
                  <a:pt x="760158" y="920572"/>
                </a:lnTo>
                <a:lnTo>
                  <a:pt x="758977" y="909523"/>
                </a:lnTo>
                <a:lnTo>
                  <a:pt x="759142" y="911034"/>
                </a:lnTo>
                <a:lnTo>
                  <a:pt x="757821" y="900036"/>
                </a:lnTo>
                <a:lnTo>
                  <a:pt x="758011" y="901534"/>
                </a:lnTo>
                <a:lnTo>
                  <a:pt x="756538" y="890574"/>
                </a:lnTo>
                <a:lnTo>
                  <a:pt x="756754" y="892073"/>
                </a:lnTo>
                <a:lnTo>
                  <a:pt x="755154" y="881164"/>
                </a:lnTo>
                <a:lnTo>
                  <a:pt x="755383" y="882649"/>
                </a:lnTo>
                <a:lnTo>
                  <a:pt x="753655" y="871791"/>
                </a:lnTo>
                <a:lnTo>
                  <a:pt x="753897" y="873277"/>
                </a:lnTo>
                <a:lnTo>
                  <a:pt x="752043" y="862456"/>
                </a:lnTo>
                <a:lnTo>
                  <a:pt x="752309" y="863930"/>
                </a:lnTo>
                <a:lnTo>
                  <a:pt x="750315" y="853160"/>
                </a:lnTo>
                <a:lnTo>
                  <a:pt x="750595" y="854633"/>
                </a:lnTo>
                <a:lnTo>
                  <a:pt x="748474" y="843902"/>
                </a:lnTo>
                <a:lnTo>
                  <a:pt x="748766" y="845375"/>
                </a:lnTo>
                <a:lnTo>
                  <a:pt x="746518" y="834694"/>
                </a:lnTo>
                <a:lnTo>
                  <a:pt x="746836" y="836155"/>
                </a:lnTo>
                <a:lnTo>
                  <a:pt x="744448" y="825525"/>
                </a:lnTo>
                <a:lnTo>
                  <a:pt x="744956" y="827709"/>
                </a:lnTo>
                <a:lnTo>
                  <a:pt x="739812" y="806589"/>
                </a:lnTo>
                <a:lnTo>
                  <a:pt x="740549" y="809485"/>
                </a:lnTo>
                <a:lnTo>
                  <a:pt x="734898" y="788568"/>
                </a:lnTo>
                <a:lnTo>
                  <a:pt x="735710" y="791438"/>
                </a:lnTo>
                <a:lnTo>
                  <a:pt x="729551" y="770724"/>
                </a:lnTo>
                <a:lnTo>
                  <a:pt x="730440" y="773569"/>
                </a:lnTo>
                <a:lnTo>
                  <a:pt x="723785" y="753071"/>
                </a:lnTo>
                <a:lnTo>
                  <a:pt x="724737" y="755878"/>
                </a:lnTo>
                <a:lnTo>
                  <a:pt x="717600" y="735609"/>
                </a:lnTo>
                <a:lnTo>
                  <a:pt x="718616" y="738390"/>
                </a:lnTo>
                <a:lnTo>
                  <a:pt x="711009" y="718350"/>
                </a:lnTo>
                <a:lnTo>
                  <a:pt x="712088" y="721093"/>
                </a:lnTo>
                <a:lnTo>
                  <a:pt x="703998" y="701294"/>
                </a:lnTo>
                <a:lnTo>
                  <a:pt x="705141" y="704011"/>
                </a:lnTo>
                <a:lnTo>
                  <a:pt x="696594" y="684453"/>
                </a:lnTo>
                <a:lnTo>
                  <a:pt x="697801" y="687120"/>
                </a:lnTo>
                <a:lnTo>
                  <a:pt x="688797" y="667816"/>
                </a:lnTo>
                <a:lnTo>
                  <a:pt x="690067" y="670458"/>
                </a:lnTo>
                <a:lnTo>
                  <a:pt x="680605" y="651408"/>
                </a:lnTo>
                <a:lnTo>
                  <a:pt x="681926" y="653999"/>
                </a:lnTo>
                <a:lnTo>
                  <a:pt x="672033" y="635228"/>
                </a:lnTo>
                <a:lnTo>
                  <a:pt x="673417" y="637781"/>
                </a:lnTo>
                <a:lnTo>
                  <a:pt x="663079" y="619277"/>
                </a:lnTo>
                <a:lnTo>
                  <a:pt x="664514" y="621791"/>
                </a:lnTo>
                <a:lnTo>
                  <a:pt x="653744" y="603554"/>
                </a:lnTo>
                <a:lnTo>
                  <a:pt x="655256" y="606031"/>
                </a:lnTo>
                <a:lnTo>
                  <a:pt x="644054" y="588086"/>
                </a:lnTo>
                <a:lnTo>
                  <a:pt x="645617" y="590524"/>
                </a:lnTo>
                <a:lnTo>
                  <a:pt x="633996" y="572871"/>
                </a:lnTo>
                <a:lnTo>
                  <a:pt x="635622" y="575259"/>
                </a:lnTo>
                <a:lnTo>
                  <a:pt x="623595" y="557910"/>
                </a:lnTo>
                <a:lnTo>
                  <a:pt x="625259" y="560260"/>
                </a:lnTo>
                <a:lnTo>
                  <a:pt x="612838" y="543217"/>
                </a:lnTo>
                <a:lnTo>
                  <a:pt x="614552" y="545515"/>
                </a:lnTo>
                <a:lnTo>
                  <a:pt x="601738" y="528777"/>
                </a:lnTo>
                <a:lnTo>
                  <a:pt x="603503" y="531037"/>
                </a:lnTo>
                <a:lnTo>
                  <a:pt x="590295" y="514629"/>
                </a:lnTo>
                <a:lnTo>
                  <a:pt x="592124" y="516839"/>
                </a:lnTo>
                <a:lnTo>
                  <a:pt x="578535" y="500760"/>
                </a:lnTo>
                <a:lnTo>
                  <a:pt x="580402" y="502919"/>
                </a:lnTo>
                <a:lnTo>
                  <a:pt x="566432" y="487172"/>
                </a:lnTo>
                <a:lnTo>
                  <a:pt x="568362" y="489292"/>
                </a:lnTo>
                <a:lnTo>
                  <a:pt x="554024" y="473887"/>
                </a:lnTo>
                <a:lnTo>
                  <a:pt x="556005" y="475957"/>
                </a:lnTo>
                <a:lnTo>
                  <a:pt x="541299" y="460895"/>
                </a:lnTo>
                <a:lnTo>
                  <a:pt x="543331" y="462914"/>
                </a:lnTo>
                <a:lnTo>
                  <a:pt x="528268" y="448221"/>
                </a:lnTo>
                <a:lnTo>
                  <a:pt x="530339" y="450189"/>
                </a:lnTo>
                <a:lnTo>
                  <a:pt x="514946" y="435851"/>
                </a:lnTo>
                <a:lnTo>
                  <a:pt x="517054" y="437769"/>
                </a:lnTo>
                <a:lnTo>
                  <a:pt x="501319" y="423798"/>
                </a:lnTo>
                <a:lnTo>
                  <a:pt x="503478" y="425678"/>
                </a:lnTo>
                <a:lnTo>
                  <a:pt x="487413" y="412076"/>
                </a:lnTo>
                <a:lnTo>
                  <a:pt x="489622" y="413905"/>
                </a:lnTo>
                <a:lnTo>
                  <a:pt x="473214" y="400685"/>
                </a:lnTo>
                <a:lnTo>
                  <a:pt x="475475" y="402463"/>
                </a:lnTo>
                <a:lnTo>
                  <a:pt x="458749" y="389623"/>
                </a:lnTo>
                <a:lnTo>
                  <a:pt x="461047" y="391350"/>
                </a:lnTo>
                <a:lnTo>
                  <a:pt x="444017" y="378917"/>
                </a:lnTo>
                <a:lnTo>
                  <a:pt x="446354" y="380593"/>
                </a:lnTo>
                <a:lnTo>
                  <a:pt x="429018" y="368554"/>
                </a:lnTo>
                <a:lnTo>
                  <a:pt x="431406" y="370179"/>
                </a:lnTo>
                <a:lnTo>
                  <a:pt x="413765" y="358559"/>
                </a:lnTo>
                <a:lnTo>
                  <a:pt x="416191" y="360121"/>
                </a:lnTo>
                <a:lnTo>
                  <a:pt x="398259" y="348919"/>
                </a:lnTo>
                <a:lnTo>
                  <a:pt x="400735" y="350418"/>
                </a:lnTo>
                <a:lnTo>
                  <a:pt x="382511" y="339636"/>
                </a:lnTo>
                <a:lnTo>
                  <a:pt x="385025" y="341083"/>
                </a:lnTo>
                <a:lnTo>
                  <a:pt x="366521" y="330746"/>
                </a:lnTo>
                <a:lnTo>
                  <a:pt x="369087" y="332130"/>
                </a:lnTo>
                <a:lnTo>
                  <a:pt x="350316" y="322224"/>
                </a:lnTo>
                <a:lnTo>
                  <a:pt x="352907" y="323557"/>
                </a:lnTo>
                <a:lnTo>
                  <a:pt x="333870" y="314083"/>
                </a:lnTo>
                <a:lnTo>
                  <a:pt x="336499" y="315353"/>
                </a:lnTo>
                <a:lnTo>
                  <a:pt x="317207" y="306336"/>
                </a:lnTo>
                <a:lnTo>
                  <a:pt x="319874" y="307555"/>
                </a:lnTo>
                <a:lnTo>
                  <a:pt x="300329" y="298996"/>
                </a:lnTo>
                <a:lnTo>
                  <a:pt x="303047" y="300139"/>
                </a:lnTo>
                <a:lnTo>
                  <a:pt x="283247" y="292049"/>
                </a:lnTo>
                <a:lnTo>
                  <a:pt x="285991" y="293128"/>
                </a:lnTo>
                <a:lnTo>
                  <a:pt x="265963" y="285521"/>
                </a:lnTo>
                <a:lnTo>
                  <a:pt x="268744" y="286537"/>
                </a:lnTo>
                <a:lnTo>
                  <a:pt x="248487" y="279400"/>
                </a:lnTo>
                <a:lnTo>
                  <a:pt x="251294" y="280339"/>
                </a:lnTo>
                <a:lnTo>
                  <a:pt x="230809" y="273697"/>
                </a:lnTo>
                <a:lnTo>
                  <a:pt x="233654" y="274573"/>
                </a:lnTo>
                <a:lnTo>
                  <a:pt x="212953" y="268414"/>
                </a:lnTo>
                <a:lnTo>
                  <a:pt x="215810" y="269227"/>
                </a:lnTo>
                <a:lnTo>
                  <a:pt x="194906" y="263562"/>
                </a:lnTo>
                <a:lnTo>
                  <a:pt x="197802" y="264312"/>
                </a:lnTo>
                <a:lnTo>
                  <a:pt x="176695" y="259156"/>
                </a:lnTo>
                <a:lnTo>
                  <a:pt x="178879" y="259676"/>
                </a:lnTo>
                <a:lnTo>
                  <a:pt x="168249" y="257289"/>
                </a:lnTo>
                <a:lnTo>
                  <a:pt x="169709" y="257606"/>
                </a:lnTo>
                <a:lnTo>
                  <a:pt x="159029" y="255346"/>
                </a:lnTo>
                <a:lnTo>
                  <a:pt x="160502" y="255651"/>
                </a:lnTo>
                <a:lnTo>
                  <a:pt x="149783" y="253530"/>
                </a:lnTo>
                <a:lnTo>
                  <a:pt x="151257" y="253809"/>
                </a:lnTo>
                <a:lnTo>
                  <a:pt x="140487" y="251815"/>
                </a:lnTo>
                <a:lnTo>
                  <a:pt x="141973" y="252082"/>
                </a:lnTo>
                <a:lnTo>
                  <a:pt x="131152" y="250215"/>
                </a:lnTo>
                <a:lnTo>
                  <a:pt x="132638" y="250456"/>
                </a:lnTo>
                <a:lnTo>
                  <a:pt x="121767" y="248729"/>
                </a:lnTo>
                <a:lnTo>
                  <a:pt x="123266" y="248958"/>
                </a:lnTo>
                <a:lnTo>
                  <a:pt x="112356" y="247357"/>
                </a:lnTo>
                <a:lnTo>
                  <a:pt x="113855" y="247573"/>
                </a:lnTo>
                <a:lnTo>
                  <a:pt x="102908" y="246113"/>
                </a:lnTo>
                <a:lnTo>
                  <a:pt x="104406" y="246303"/>
                </a:lnTo>
                <a:lnTo>
                  <a:pt x="93408" y="244970"/>
                </a:lnTo>
                <a:lnTo>
                  <a:pt x="94919" y="245148"/>
                </a:lnTo>
                <a:lnTo>
                  <a:pt x="83883" y="243954"/>
                </a:lnTo>
                <a:lnTo>
                  <a:pt x="85394" y="244106"/>
                </a:lnTo>
                <a:lnTo>
                  <a:pt x="74320" y="243052"/>
                </a:lnTo>
                <a:lnTo>
                  <a:pt x="75819" y="243179"/>
                </a:lnTo>
                <a:lnTo>
                  <a:pt x="64706" y="242265"/>
                </a:lnTo>
                <a:lnTo>
                  <a:pt x="66217" y="242379"/>
                </a:lnTo>
                <a:lnTo>
                  <a:pt x="55067" y="241604"/>
                </a:lnTo>
                <a:lnTo>
                  <a:pt x="56578" y="241706"/>
                </a:lnTo>
                <a:lnTo>
                  <a:pt x="45389" y="241058"/>
                </a:lnTo>
                <a:lnTo>
                  <a:pt x="46913" y="241134"/>
                </a:lnTo>
                <a:lnTo>
                  <a:pt x="35686" y="240639"/>
                </a:lnTo>
                <a:lnTo>
                  <a:pt x="37198" y="240703"/>
                </a:lnTo>
                <a:lnTo>
                  <a:pt x="25933" y="240347"/>
                </a:lnTo>
                <a:lnTo>
                  <a:pt x="27457" y="240385"/>
                </a:lnTo>
                <a:lnTo>
                  <a:pt x="16154" y="240169"/>
                </a:lnTo>
                <a:lnTo>
                  <a:pt x="17678" y="240182"/>
                </a:lnTo>
                <a:lnTo>
                  <a:pt x="6337" y="240118"/>
                </a:lnTo>
                <a:lnTo>
                  <a:pt x="7861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0" y="4222762"/>
            <a:ext cx="5796991" cy="240119"/>
          </a:xfrm>
          <a:custGeom>
            <a:avLst/>
            <a:gdLst>
              <a:gd name="connsiteX0" fmla="*/ 0 w 5796991"/>
              <a:gd name="connsiteY0" fmla="*/ 240118 h 240119"/>
              <a:gd name="connsiteX1" fmla="*/ 5796991 w 5796991"/>
              <a:gd name="connsiteY1" fmla="*/ 240118 h 240119"/>
              <a:gd name="connsiteX2" fmla="*/ 5796991 w 5796991"/>
              <a:gd name="connsiteY2" fmla="*/ 0 h 240119"/>
              <a:gd name="connsiteX3" fmla="*/ 0 w 5796991"/>
              <a:gd name="connsiteY3" fmla="*/ 0 h 240119"/>
              <a:gd name="connsiteX4" fmla="*/ 0 w 5796991"/>
              <a:gd name="connsiteY4" fmla="*/ 240118 h 2401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796991" h="240119">
                <a:moveTo>
                  <a:pt x="0" y="240118"/>
                </a:moveTo>
                <a:lnTo>
                  <a:pt x="5796991" y="240118"/>
                </a:lnTo>
                <a:lnTo>
                  <a:pt x="5796991" y="0"/>
                </a:lnTo>
                <a:lnTo>
                  <a:pt x="0" y="0"/>
                </a:lnTo>
                <a:lnTo>
                  <a:pt x="0" y="240118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5046629" y="2860738"/>
            <a:ext cx="59270" cy="59258"/>
          </a:xfrm>
          <a:custGeom>
            <a:avLst/>
            <a:gdLst>
              <a:gd name="connsiteX0" fmla="*/ 59270 w 59270"/>
              <a:gd name="connsiteY0" fmla="*/ 29629 h 59258"/>
              <a:gd name="connsiteX1" fmla="*/ 29641 w 59270"/>
              <a:gd name="connsiteY1" fmla="*/ 59258 h 59258"/>
              <a:gd name="connsiteX2" fmla="*/ 0 w 59270"/>
              <a:gd name="connsiteY2" fmla="*/ 29629 h 59258"/>
              <a:gd name="connsiteX3" fmla="*/ 29641 w 59270"/>
              <a:gd name="connsiteY3" fmla="*/ 0 h 59258"/>
              <a:gd name="connsiteX4" fmla="*/ 59270 w 59270"/>
              <a:gd name="connsiteY4" fmla="*/ 29629 h 592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9270" h="59258">
                <a:moveTo>
                  <a:pt x="59270" y="29629"/>
                </a:moveTo>
                <a:cubicBezTo>
                  <a:pt x="59270" y="45999"/>
                  <a:pt x="45999" y="59258"/>
                  <a:pt x="29641" y="59258"/>
                </a:cubicBezTo>
                <a:cubicBezTo>
                  <a:pt x="13271" y="59258"/>
                  <a:pt x="0" y="45999"/>
                  <a:pt x="0" y="29629"/>
                </a:cubicBezTo>
                <a:cubicBezTo>
                  <a:pt x="0" y="13258"/>
                  <a:pt x="13271" y="0"/>
                  <a:pt x="29641" y="0"/>
                </a:cubicBezTo>
                <a:cubicBezTo>
                  <a:pt x="45999" y="0"/>
                  <a:pt x="59270" y="13258"/>
                  <a:pt x="59270" y="29629"/>
                </a:cubicBez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2268513" y="2884017"/>
            <a:ext cx="2814104" cy="22225"/>
          </a:xfrm>
          <a:custGeom>
            <a:avLst/>
            <a:gdLst>
              <a:gd name="connsiteX0" fmla="*/ 2807754 w 2814104"/>
              <a:gd name="connsiteY0" fmla="*/ 6350 h 22225"/>
              <a:gd name="connsiteX1" fmla="*/ 6350 w 2814104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14104" h="22225">
                <a:moveTo>
                  <a:pt x="2807754" y="6350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FFC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6419292" y="3090767"/>
            <a:ext cx="59271" cy="59258"/>
          </a:xfrm>
          <a:custGeom>
            <a:avLst/>
            <a:gdLst>
              <a:gd name="connsiteX0" fmla="*/ 0 w 59271"/>
              <a:gd name="connsiteY0" fmla="*/ 29629 h 59258"/>
              <a:gd name="connsiteX1" fmla="*/ 29629 w 59271"/>
              <a:gd name="connsiteY1" fmla="*/ 59258 h 59258"/>
              <a:gd name="connsiteX2" fmla="*/ 59271 w 59271"/>
              <a:gd name="connsiteY2" fmla="*/ 29629 h 59258"/>
              <a:gd name="connsiteX3" fmla="*/ 29629 w 59271"/>
              <a:gd name="connsiteY3" fmla="*/ 0 h 59258"/>
              <a:gd name="connsiteX4" fmla="*/ 0 w 59271"/>
              <a:gd name="connsiteY4" fmla="*/ 29629 h 592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9271" h="59258">
                <a:moveTo>
                  <a:pt x="0" y="29629"/>
                </a:moveTo>
                <a:cubicBezTo>
                  <a:pt x="0" y="45999"/>
                  <a:pt x="13271" y="59258"/>
                  <a:pt x="29629" y="59258"/>
                </a:cubicBezTo>
                <a:cubicBezTo>
                  <a:pt x="45999" y="59258"/>
                  <a:pt x="59271" y="45999"/>
                  <a:pt x="59271" y="29629"/>
                </a:cubicBezTo>
                <a:cubicBezTo>
                  <a:pt x="59271" y="13258"/>
                  <a:pt x="45999" y="0"/>
                  <a:pt x="29629" y="0"/>
                </a:cubicBezTo>
                <a:cubicBezTo>
                  <a:pt x="13271" y="0"/>
                  <a:pt x="0" y="13258"/>
                  <a:pt x="0" y="29629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6442575" y="3114046"/>
            <a:ext cx="595845" cy="22225"/>
          </a:xfrm>
          <a:custGeom>
            <a:avLst/>
            <a:gdLst>
              <a:gd name="connsiteX0" fmla="*/ 6350 w 595845"/>
              <a:gd name="connsiteY0" fmla="*/ 6350 h 22225"/>
              <a:gd name="connsiteX1" fmla="*/ 589496 w 595845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95845" h="22225">
                <a:moveTo>
                  <a:pt x="6350" y="6350"/>
                </a:moveTo>
                <a:lnTo>
                  <a:pt x="589496" y="6350"/>
                </a:lnTo>
              </a:path>
            </a:pathLst>
          </a:custGeom>
          <a:ln w="12700">
            <a:solidFill>
              <a:srgbClr val="E0541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4940300" y="6223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解决方案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371600" y="2781300"/>
            <a:ext cx="2667000" cy="101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20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方案一</a:t>
            </a:r>
            <a:endParaRPr lang="en-US" altLang="zh-CN" sz="20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有机蔬菜的生产加工条件严格，大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型的有机蔬菜运营商一般都建有自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己的有机农庄进行自产自销；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150100" y="2959100"/>
            <a:ext cx="30226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zh-CN" sz="20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方案二</a:t>
            </a:r>
            <a:endParaRPr lang="en-US" altLang="zh-CN" sz="20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高端直供商在配送前有专门的营养师根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据人体的营养需求，搭配不同的产品组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合，设计专业的健康食谱和烹调方法。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摄图网-艰辛工作的美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1520805" cy="647954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0" y="2293239"/>
            <a:ext cx="11520004" cy="4186758"/>
          </a:xfrm>
          <a:custGeom>
            <a:avLst/>
            <a:gdLst>
              <a:gd name="connsiteX0" fmla="*/ 0 w 11520004"/>
              <a:gd name="connsiteY0" fmla="*/ 4186758 h 4186758"/>
              <a:gd name="connsiteX1" fmla="*/ 11520004 w 11520004"/>
              <a:gd name="connsiteY1" fmla="*/ 4186758 h 4186758"/>
              <a:gd name="connsiteX2" fmla="*/ 11520004 w 11520004"/>
              <a:gd name="connsiteY2" fmla="*/ 0 h 4186758"/>
              <a:gd name="connsiteX3" fmla="*/ 0 w 11520004"/>
              <a:gd name="connsiteY3" fmla="*/ 0 h 4186758"/>
              <a:gd name="connsiteX4" fmla="*/ 0 w 11520004"/>
              <a:gd name="connsiteY4" fmla="*/ 4186758 h 41867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4186758">
                <a:moveTo>
                  <a:pt x="0" y="4186758"/>
                </a:moveTo>
                <a:lnTo>
                  <a:pt x="11520004" y="4186758"/>
                </a:lnTo>
                <a:lnTo>
                  <a:pt x="11520004" y="0"/>
                </a:lnTo>
                <a:lnTo>
                  <a:pt x="0" y="0"/>
                </a:lnTo>
                <a:lnTo>
                  <a:pt x="0" y="4186758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4715586" y="3739121"/>
            <a:ext cx="1913559" cy="1417091"/>
          </a:xfrm>
          <a:custGeom>
            <a:avLst/>
            <a:gdLst>
              <a:gd name="connsiteX0" fmla="*/ 0 w 1913559"/>
              <a:gd name="connsiteY0" fmla="*/ 0 h 1417091"/>
              <a:gd name="connsiteX1" fmla="*/ 1913559 w 1913559"/>
              <a:gd name="connsiteY1" fmla="*/ 0 h 1417091"/>
              <a:gd name="connsiteX2" fmla="*/ 1913559 w 1913559"/>
              <a:gd name="connsiteY2" fmla="*/ 1417091 h 1417091"/>
              <a:gd name="connsiteX3" fmla="*/ 0 w 1913559"/>
              <a:gd name="connsiteY3" fmla="*/ 1417091 h 1417091"/>
              <a:gd name="connsiteX4" fmla="*/ 0 w 1913559"/>
              <a:gd name="connsiteY4" fmla="*/ 0 h 14170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13559" h="1417091">
                <a:moveTo>
                  <a:pt x="0" y="0"/>
                </a:moveTo>
                <a:lnTo>
                  <a:pt x="1913559" y="0"/>
                </a:lnTo>
                <a:lnTo>
                  <a:pt x="1913559" y="1417091"/>
                </a:lnTo>
                <a:lnTo>
                  <a:pt x="0" y="1417091"/>
                </a:lnTo>
                <a:lnTo>
                  <a:pt x="0" y="0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706238" y="3315559"/>
            <a:ext cx="668896" cy="770890"/>
          </a:xfrm>
          <a:custGeom>
            <a:avLst/>
            <a:gdLst>
              <a:gd name="connsiteX0" fmla="*/ 668896 w 668896"/>
              <a:gd name="connsiteY0" fmla="*/ 482867 h 770890"/>
              <a:gd name="connsiteX1" fmla="*/ 0 w 668896"/>
              <a:gd name="connsiteY1" fmla="*/ 0 h 770890"/>
              <a:gd name="connsiteX2" fmla="*/ 287871 w 668896"/>
              <a:gd name="connsiteY2" fmla="*/ 770890 h 770890"/>
              <a:gd name="connsiteX3" fmla="*/ 668896 w 668896"/>
              <a:gd name="connsiteY3" fmla="*/ 482867 h 7708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68896" h="770890">
                <a:moveTo>
                  <a:pt x="668896" y="482867"/>
                </a:moveTo>
                <a:lnTo>
                  <a:pt x="0" y="0"/>
                </a:lnTo>
                <a:lnTo>
                  <a:pt x="287871" y="770890"/>
                </a:lnTo>
                <a:lnTo>
                  <a:pt x="668896" y="482867"/>
                </a:lnTo>
              </a:path>
            </a:pathLst>
          </a:custGeom>
          <a:solidFill>
            <a:srgbClr val="FFC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4817236" y="3842435"/>
            <a:ext cx="1710270" cy="1210488"/>
          </a:xfrm>
          <a:custGeom>
            <a:avLst/>
            <a:gdLst>
              <a:gd name="connsiteX0" fmla="*/ 6350 w 1710270"/>
              <a:gd name="connsiteY0" fmla="*/ 6350 h 1210488"/>
              <a:gd name="connsiteX1" fmla="*/ 1703920 w 1710270"/>
              <a:gd name="connsiteY1" fmla="*/ 6350 h 1210488"/>
              <a:gd name="connsiteX2" fmla="*/ 1703920 w 1710270"/>
              <a:gd name="connsiteY2" fmla="*/ 1204138 h 1210488"/>
              <a:gd name="connsiteX3" fmla="*/ 6350 w 1710270"/>
              <a:gd name="connsiteY3" fmla="*/ 1204138 h 1210488"/>
              <a:gd name="connsiteX4" fmla="*/ 6350 w 1710270"/>
              <a:gd name="connsiteY4" fmla="*/ 6350 h 12104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0270" h="1210488">
                <a:moveTo>
                  <a:pt x="6350" y="6350"/>
                </a:moveTo>
                <a:lnTo>
                  <a:pt x="1703920" y="6350"/>
                </a:lnTo>
                <a:lnTo>
                  <a:pt x="1703920" y="1204138"/>
                </a:lnTo>
                <a:lnTo>
                  <a:pt x="6350" y="1204138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2057044" y="3689654"/>
            <a:ext cx="1913559" cy="1417091"/>
          </a:xfrm>
          <a:custGeom>
            <a:avLst/>
            <a:gdLst>
              <a:gd name="connsiteX0" fmla="*/ 0 w 1913559"/>
              <a:gd name="connsiteY0" fmla="*/ 1417091 h 1417091"/>
              <a:gd name="connsiteX1" fmla="*/ 1913559 w 1913559"/>
              <a:gd name="connsiteY1" fmla="*/ 1417091 h 1417091"/>
              <a:gd name="connsiteX2" fmla="*/ 1913559 w 1913559"/>
              <a:gd name="connsiteY2" fmla="*/ 0 h 1417091"/>
              <a:gd name="connsiteX3" fmla="*/ 0 w 1913559"/>
              <a:gd name="connsiteY3" fmla="*/ 0 h 1417091"/>
              <a:gd name="connsiteX4" fmla="*/ 0 w 1913559"/>
              <a:gd name="connsiteY4" fmla="*/ 1417091 h 14170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13559" h="1417091">
                <a:moveTo>
                  <a:pt x="0" y="1417091"/>
                </a:moveTo>
                <a:lnTo>
                  <a:pt x="1913559" y="1417091"/>
                </a:lnTo>
                <a:lnTo>
                  <a:pt x="1913559" y="0"/>
                </a:lnTo>
                <a:lnTo>
                  <a:pt x="0" y="0"/>
                </a:lnTo>
                <a:lnTo>
                  <a:pt x="0" y="1417091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3047705" y="4759421"/>
            <a:ext cx="668896" cy="770890"/>
          </a:xfrm>
          <a:custGeom>
            <a:avLst/>
            <a:gdLst>
              <a:gd name="connsiteX0" fmla="*/ 668896 w 668896"/>
              <a:gd name="connsiteY0" fmla="*/ 288023 h 770890"/>
              <a:gd name="connsiteX1" fmla="*/ 0 w 668896"/>
              <a:gd name="connsiteY1" fmla="*/ 770890 h 770890"/>
              <a:gd name="connsiteX2" fmla="*/ 287870 w 668896"/>
              <a:gd name="connsiteY2" fmla="*/ 0 h 770890"/>
              <a:gd name="connsiteX3" fmla="*/ 668896 w 668896"/>
              <a:gd name="connsiteY3" fmla="*/ 288023 h 7708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68896" h="770890">
                <a:moveTo>
                  <a:pt x="668896" y="288023"/>
                </a:moveTo>
                <a:lnTo>
                  <a:pt x="0" y="770890"/>
                </a:lnTo>
                <a:lnTo>
                  <a:pt x="287870" y="0"/>
                </a:lnTo>
                <a:lnTo>
                  <a:pt x="668896" y="288023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2158695" y="3792956"/>
            <a:ext cx="1710270" cy="1210487"/>
          </a:xfrm>
          <a:custGeom>
            <a:avLst/>
            <a:gdLst>
              <a:gd name="connsiteX0" fmla="*/ 6350 w 1710270"/>
              <a:gd name="connsiteY0" fmla="*/ 1204137 h 1210487"/>
              <a:gd name="connsiteX1" fmla="*/ 1703920 w 1710270"/>
              <a:gd name="connsiteY1" fmla="*/ 1204137 h 1210487"/>
              <a:gd name="connsiteX2" fmla="*/ 1703920 w 1710270"/>
              <a:gd name="connsiteY2" fmla="*/ 6350 h 1210487"/>
              <a:gd name="connsiteX3" fmla="*/ 6350 w 1710270"/>
              <a:gd name="connsiteY3" fmla="*/ 6350 h 1210487"/>
              <a:gd name="connsiteX4" fmla="*/ 6350 w 1710270"/>
              <a:gd name="connsiteY4" fmla="*/ 1204137 h 12104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0270" h="1210487">
                <a:moveTo>
                  <a:pt x="6350" y="1204137"/>
                </a:moveTo>
                <a:lnTo>
                  <a:pt x="1703920" y="1204137"/>
                </a:lnTo>
                <a:lnTo>
                  <a:pt x="1703920" y="6350"/>
                </a:lnTo>
                <a:lnTo>
                  <a:pt x="6350" y="6350"/>
                </a:lnTo>
                <a:lnTo>
                  <a:pt x="6350" y="1204137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7374115" y="3753777"/>
            <a:ext cx="1913559" cy="1417091"/>
          </a:xfrm>
          <a:custGeom>
            <a:avLst/>
            <a:gdLst>
              <a:gd name="connsiteX0" fmla="*/ 0 w 1913559"/>
              <a:gd name="connsiteY0" fmla="*/ 1417091 h 1417091"/>
              <a:gd name="connsiteX1" fmla="*/ 1913559 w 1913559"/>
              <a:gd name="connsiteY1" fmla="*/ 1417091 h 1417091"/>
              <a:gd name="connsiteX2" fmla="*/ 1913559 w 1913559"/>
              <a:gd name="connsiteY2" fmla="*/ 0 h 1417091"/>
              <a:gd name="connsiteX3" fmla="*/ 0 w 1913559"/>
              <a:gd name="connsiteY3" fmla="*/ 0 h 1417091"/>
              <a:gd name="connsiteX4" fmla="*/ 0 w 1913559"/>
              <a:gd name="connsiteY4" fmla="*/ 1417091 h 141709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913559" h="1417091">
                <a:moveTo>
                  <a:pt x="0" y="1417091"/>
                </a:moveTo>
                <a:lnTo>
                  <a:pt x="1913559" y="1417091"/>
                </a:lnTo>
                <a:lnTo>
                  <a:pt x="1913559" y="0"/>
                </a:lnTo>
                <a:lnTo>
                  <a:pt x="0" y="0"/>
                </a:lnTo>
                <a:lnTo>
                  <a:pt x="0" y="1417091"/>
                </a:lnTo>
              </a:path>
            </a:pathLst>
          </a:custGeom>
          <a:solidFill>
            <a:srgbClr val="40404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8364770" y="4823541"/>
            <a:ext cx="668897" cy="770890"/>
          </a:xfrm>
          <a:custGeom>
            <a:avLst/>
            <a:gdLst>
              <a:gd name="connsiteX0" fmla="*/ 668896 w 668897"/>
              <a:gd name="connsiteY0" fmla="*/ 288023 h 770890"/>
              <a:gd name="connsiteX1" fmla="*/ 0 w 668897"/>
              <a:gd name="connsiteY1" fmla="*/ 770890 h 770890"/>
              <a:gd name="connsiteX2" fmla="*/ 287871 w 668897"/>
              <a:gd name="connsiteY2" fmla="*/ 0 h 770890"/>
              <a:gd name="connsiteX3" fmla="*/ 668896 w 668897"/>
              <a:gd name="connsiteY3" fmla="*/ 288023 h 77089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68897" h="770890">
                <a:moveTo>
                  <a:pt x="668896" y="288023"/>
                </a:moveTo>
                <a:lnTo>
                  <a:pt x="0" y="770890"/>
                </a:lnTo>
                <a:lnTo>
                  <a:pt x="287871" y="0"/>
                </a:lnTo>
                <a:lnTo>
                  <a:pt x="668896" y="288023"/>
                </a:lnTo>
              </a:path>
            </a:pathLst>
          </a:custGeom>
          <a:solidFill>
            <a:srgbClr val="40404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7475766" y="3857066"/>
            <a:ext cx="1710270" cy="1210487"/>
          </a:xfrm>
          <a:custGeom>
            <a:avLst/>
            <a:gdLst>
              <a:gd name="connsiteX0" fmla="*/ 6350 w 1710270"/>
              <a:gd name="connsiteY0" fmla="*/ 1204137 h 1210487"/>
              <a:gd name="connsiteX1" fmla="*/ 1703920 w 1710270"/>
              <a:gd name="connsiteY1" fmla="*/ 1204137 h 1210487"/>
              <a:gd name="connsiteX2" fmla="*/ 1703920 w 1710270"/>
              <a:gd name="connsiteY2" fmla="*/ 6350 h 1210487"/>
              <a:gd name="connsiteX3" fmla="*/ 6350 w 1710270"/>
              <a:gd name="connsiteY3" fmla="*/ 6350 h 1210487"/>
              <a:gd name="connsiteX4" fmla="*/ 6350 w 1710270"/>
              <a:gd name="connsiteY4" fmla="*/ 1204137 h 12104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0270" h="1210487">
                <a:moveTo>
                  <a:pt x="6350" y="1204137"/>
                </a:moveTo>
                <a:lnTo>
                  <a:pt x="1703920" y="1204137"/>
                </a:lnTo>
                <a:lnTo>
                  <a:pt x="1703920" y="6350"/>
                </a:lnTo>
                <a:lnTo>
                  <a:pt x="6350" y="6350"/>
                </a:lnTo>
                <a:lnTo>
                  <a:pt x="6350" y="1204137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851400" y="26289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目标客群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4953000" y="3975100"/>
            <a:ext cx="1422400" cy="990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444500" algn="l"/>
              </a:tabLst>
            </a:pPr>
            <a:r>
              <a:rPr lang="en-US" altLang="zh-CN" sz="14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注重生活品质，收</a:t>
            </a:r>
            <a:endParaRPr lang="en-US" altLang="zh-CN" sz="14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444500" algn="l"/>
              </a:tabLst>
            </a:pPr>
            <a:r>
              <a:rPr lang="en-US" altLang="zh-CN" sz="14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入水平较高、接受</a:t>
            </a:r>
            <a:endParaRPr lang="en-US" altLang="zh-CN" sz="14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444500" algn="l"/>
              </a:tabLst>
            </a:pPr>
            <a:r>
              <a:rPr lang="en-US" altLang="zh-CN" sz="14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能力较强的中高端</a:t>
            </a:r>
            <a:endParaRPr lang="en-US" altLang="zh-CN" sz="14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  <a:tabLst>
                <a:tab pos="444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家庭；</a:t>
            </a:r>
            <a:endParaRPr lang="en-US" altLang="zh-CN" sz="14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2324100" y="4102100"/>
            <a:ext cx="14224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88900" algn="l"/>
              </a:tabLst>
            </a:pPr>
            <a:r>
              <a:rPr lang="en-US" altLang="zh-CN" sz="1400" dirty="0" smtClean="0">
                <a:solidFill>
                  <a:srgbClr val="EFEFE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企事业单位白领、</a:t>
            </a:r>
            <a:endParaRPr lang="en-US" altLang="zh-CN" sz="1400" dirty="0" smtClean="0">
              <a:solidFill>
                <a:srgbClr val="EFEFE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  <a:tabLst>
                <a:tab pos="88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EFEFE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中层管理人员；</a:t>
            </a:r>
            <a:endParaRPr lang="en-US" altLang="zh-CN" sz="1400" dirty="0" smtClean="0">
              <a:solidFill>
                <a:srgbClr val="EFEFE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7607300" y="4038600"/>
            <a:ext cx="1422400" cy="787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  <a:tabLst>
                <a:tab pos="355600" algn="l"/>
              </a:tabLst>
            </a:pPr>
            <a:r>
              <a:rPr lang="en-US" altLang="zh-CN" sz="1400" dirty="0" smtClean="0">
                <a:solidFill>
                  <a:srgbClr val="EFEFE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关注家庭健康、注</a:t>
            </a:r>
            <a:endParaRPr lang="en-US" altLang="zh-CN" sz="1400" dirty="0" smtClean="0">
              <a:solidFill>
                <a:srgbClr val="EFEFE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  <a:tabLst>
                <a:tab pos="355600" algn="l"/>
              </a:tabLst>
            </a:pPr>
            <a:r>
              <a:rPr lang="en-US" altLang="zh-CN" sz="1400" dirty="0" smtClean="0">
                <a:solidFill>
                  <a:srgbClr val="EFEFE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重个人生活健康水</a:t>
            </a:r>
            <a:endParaRPr lang="en-US" altLang="zh-CN" sz="1400" dirty="0" smtClean="0">
              <a:solidFill>
                <a:srgbClr val="EFEFE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100"/>
              </a:lnSpc>
              <a:tabLst>
                <a:tab pos="3556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EFEFED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平提升；</a:t>
            </a:r>
            <a:endParaRPr lang="en-US" altLang="zh-CN" sz="1400" dirty="0" smtClean="0">
              <a:solidFill>
                <a:srgbClr val="EFEFED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未1"/>
          <p:cNvPicPr/>
          <p:nvPr/>
        </p:nvPicPr>
        <p:blipFill>
          <a:blip r:embed="rId1"/>
          <a:stretch>
            <a:fillRect/>
          </a:stretch>
        </p:blipFill>
        <p:spPr>
          <a:xfrm>
            <a:off x="-12065" y="0"/>
            <a:ext cx="11520000" cy="6480000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1234249" y="0"/>
            <a:ext cx="4925148" cy="6475793"/>
          </a:xfrm>
          <a:custGeom>
            <a:avLst/>
            <a:gdLst>
              <a:gd name="connsiteX0" fmla="*/ 0 w 4925148"/>
              <a:gd name="connsiteY0" fmla="*/ 6475793 h 6475793"/>
              <a:gd name="connsiteX1" fmla="*/ 4925148 w 4925148"/>
              <a:gd name="connsiteY1" fmla="*/ 6475793 h 6475793"/>
              <a:gd name="connsiteX2" fmla="*/ 4925148 w 4925148"/>
              <a:gd name="connsiteY2" fmla="*/ 0 h 6475793"/>
              <a:gd name="connsiteX3" fmla="*/ 0 w 4925148"/>
              <a:gd name="connsiteY3" fmla="*/ 0 h 6475793"/>
              <a:gd name="connsiteX4" fmla="*/ 0 w 4925148"/>
              <a:gd name="connsiteY4" fmla="*/ 6475793 h 64757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4925148" h="6475793">
                <a:moveTo>
                  <a:pt x="0" y="6475793"/>
                </a:moveTo>
                <a:lnTo>
                  <a:pt x="4925148" y="6475793"/>
                </a:lnTo>
                <a:lnTo>
                  <a:pt x="4925148" y="0"/>
                </a:lnTo>
                <a:lnTo>
                  <a:pt x="0" y="0"/>
                </a:lnTo>
                <a:lnTo>
                  <a:pt x="0" y="6475793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41500" y="1244600"/>
            <a:ext cx="24384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目标客群画像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841500" y="2557145"/>
            <a:ext cx="3357880" cy="243268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1.品质化，消费品质化大趋势；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2.多元化，支付多元化趋势增加支；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3.社交化，购物社交化趋势明显；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4.热消费，购买力高于其他客群；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5.高消费，约80%的客群客高于平均水平；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6.时尚控，特立独行对时尚有自己的认知；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 smtClean="0">
                <a:solidFill>
                  <a:srgbClr val="E2E2E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7.文艺范，总体特征更加向品牌倾斜；</a:t>
            </a:r>
            <a:endParaRPr lang="en-US" altLang="zh-CN" sz="1400" dirty="0" smtClean="0">
              <a:solidFill>
                <a:srgbClr val="E2E2E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841500" y="2235200"/>
            <a:ext cx="41148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消费者活跃度高、忠诚度高、消费额高；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53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2235200"/>
            <a:ext cx="2717800" cy="2019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                <a:tab pos="342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04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6500"/>
              </a:lnSpc>
              <a:tabLst>
                <a:tab pos="342900" algn="l"/>
              </a:tabLst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盈利模式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74700" y="4292600"/>
            <a:ext cx="15875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模式一丨模式二</a:t>
            </a:r>
            <a:endParaRPr lang="en-US" altLang="zh-CN" sz="18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3917391" y="1738045"/>
            <a:ext cx="7602601" cy="2244420"/>
          </a:xfrm>
          <a:custGeom>
            <a:avLst/>
            <a:gdLst>
              <a:gd name="connsiteX0" fmla="*/ 0 w 7602601"/>
              <a:gd name="connsiteY0" fmla="*/ 2244419 h 2244420"/>
              <a:gd name="connsiteX1" fmla="*/ 7602601 w 7602601"/>
              <a:gd name="connsiteY1" fmla="*/ 2244419 h 2244420"/>
              <a:gd name="connsiteX2" fmla="*/ 7602601 w 7602601"/>
              <a:gd name="connsiteY2" fmla="*/ 0 h 2244420"/>
              <a:gd name="connsiteX3" fmla="*/ 0 w 7602601"/>
              <a:gd name="connsiteY3" fmla="*/ 0 h 2244420"/>
              <a:gd name="connsiteX4" fmla="*/ 0 w 7602601"/>
              <a:gd name="connsiteY4" fmla="*/ 2244419 h 22444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602601" h="2244420">
                <a:moveTo>
                  <a:pt x="0" y="2244419"/>
                </a:moveTo>
                <a:lnTo>
                  <a:pt x="7602601" y="2244419"/>
                </a:lnTo>
                <a:lnTo>
                  <a:pt x="7602601" y="0"/>
                </a:lnTo>
                <a:lnTo>
                  <a:pt x="0" y="0"/>
                </a:lnTo>
                <a:lnTo>
                  <a:pt x="0" y="224441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727200"/>
            <a:ext cx="4013200" cy="22733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1790700" y="4292600"/>
            <a:ext cx="78232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复杂的巧妙的盈利模式，回归本质，做好产品，获取用户的口碑，新鲜蔬菜，新鲜送达！可选产地，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可选品牌，无忧品质！新鲜蔬菜、超值低价、环球寻味，让你满意！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790700" y="4927600"/>
            <a:ext cx="78232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互联网人从来不缺少盈利的办法，还有很多更加复杂的巧妙的盈利模式，创业者该做的应该是回归本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2727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质，做好产品，获取用户的口碑，不要在根基不稳的时过于担心未来如何赚钱的问题。</a:t>
            </a:r>
            <a:endParaRPr lang="en-US" altLang="zh-CN" sz="1400" dirty="0" smtClean="0">
              <a:solidFill>
                <a:srgbClr val="72727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6400800" y="2692400"/>
            <a:ext cx="2616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鲜活+健康价值+持续消费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4737100" y="622300"/>
            <a:ext cx="20320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盈利模式一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84"/>
          </a:xfrm>
          <a:custGeom>
            <a:avLst/>
            <a:gdLst>
              <a:gd name="connsiteX0" fmla="*/ 0 w 11520004"/>
              <a:gd name="connsiteY0" fmla="*/ 6479984 h 6479984"/>
              <a:gd name="connsiteX1" fmla="*/ 11520004 w 11520004"/>
              <a:gd name="connsiteY1" fmla="*/ 6479984 h 6479984"/>
              <a:gd name="connsiteX2" fmla="*/ 11520004 w 11520004"/>
              <a:gd name="connsiteY2" fmla="*/ 0 h 6479984"/>
              <a:gd name="connsiteX3" fmla="*/ 0 w 11520004"/>
              <a:gd name="connsiteY3" fmla="*/ 0 h 6479984"/>
              <a:gd name="connsiteX4" fmla="*/ 0 w 11520004"/>
              <a:gd name="connsiteY4" fmla="*/ 6479984 h 647998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84">
                <a:moveTo>
                  <a:pt x="0" y="6479984"/>
                </a:moveTo>
                <a:lnTo>
                  <a:pt x="11520004" y="6479984"/>
                </a:lnTo>
                <a:lnTo>
                  <a:pt x="11520004" y="0"/>
                </a:lnTo>
                <a:lnTo>
                  <a:pt x="0" y="0"/>
                </a:lnTo>
                <a:lnTo>
                  <a:pt x="0" y="6479984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3917391" y="1738045"/>
            <a:ext cx="7602601" cy="2244420"/>
          </a:xfrm>
          <a:custGeom>
            <a:avLst/>
            <a:gdLst>
              <a:gd name="connsiteX0" fmla="*/ 0 w 7602601"/>
              <a:gd name="connsiteY0" fmla="*/ 2244419 h 2244420"/>
              <a:gd name="connsiteX1" fmla="*/ 7602601 w 7602601"/>
              <a:gd name="connsiteY1" fmla="*/ 2244419 h 2244420"/>
              <a:gd name="connsiteX2" fmla="*/ 7602601 w 7602601"/>
              <a:gd name="connsiteY2" fmla="*/ 0 h 2244420"/>
              <a:gd name="connsiteX3" fmla="*/ 0 w 7602601"/>
              <a:gd name="connsiteY3" fmla="*/ 0 h 2244420"/>
              <a:gd name="connsiteX4" fmla="*/ 0 w 7602601"/>
              <a:gd name="connsiteY4" fmla="*/ 2244419 h 22444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602601" h="2244420">
                <a:moveTo>
                  <a:pt x="0" y="2244419"/>
                </a:moveTo>
                <a:lnTo>
                  <a:pt x="7602601" y="2244419"/>
                </a:lnTo>
                <a:lnTo>
                  <a:pt x="7602601" y="0"/>
                </a:lnTo>
                <a:lnTo>
                  <a:pt x="0" y="0"/>
                </a:lnTo>
                <a:lnTo>
                  <a:pt x="0" y="2244419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727200"/>
            <a:ext cx="4013200" cy="2273300"/>
          </a:xfrm>
          <a:prstGeom prst="rect">
            <a:avLst/>
          </a:prstGeom>
          <a:noFill/>
        </p:spPr>
      </p:pic>
      <p:sp>
        <p:nvSpPr>
          <p:cNvPr id="3" name="TextBox 1"/>
          <p:cNvSpPr txBox="1"/>
          <p:nvPr/>
        </p:nvSpPr>
        <p:spPr>
          <a:xfrm>
            <a:off x="6400800" y="2692400"/>
            <a:ext cx="2616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鲜活+健康价值+持续消费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790700" y="4318000"/>
            <a:ext cx="7785100" cy="1117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84848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目前世界有机农业各种销售渠道的销售额构成为：超级市场占25%~50%、有机农产品专卖店占</a:t>
            </a:r>
            <a:endParaRPr lang="en-US" altLang="zh-CN" sz="1400" dirty="0" smtClean="0">
              <a:solidFill>
                <a:srgbClr val="84848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84848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25%~40%、直销占10%~40%。国内销售渠道包括大型卖场、有机食品专卖店、高档食品超市。</a:t>
            </a:r>
            <a:endParaRPr lang="en-US" altLang="zh-CN" sz="1400" dirty="0" smtClean="0">
              <a:solidFill>
                <a:srgbClr val="84848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84848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复杂的巧妙的盈利模式，回归本质，做好产品，获取用户的口碑,新鲜蔬菜,新鲜送达!可选产地，可选</a:t>
            </a:r>
            <a:endParaRPr lang="en-US" altLang="zh-CN" sz="1400" dirty="0" smtClean="0">
              <a:solidFill>
                <a:srgbClr val="84848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84848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品牌，无忧品质!新鲜蔬菜、超值低价、环球寻味,让你满意！日收益可达2300万。</a:t>
            </a:r>
            <a:endParaRPr lang="en-US" altLang="zh-CN" sz="1400" dirty="0" smtClean="0">
              <a:solidFill>
                <a:srgbClr val="84848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4737100" y="622300"/>
            <a:ext cx="2032000" cy="57340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盈利模式</a:t>
            </a:r>
            <a:r>
              <a:rPr lang="zh-CN" altLang="en-US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二</a:t>
            </a:r>
            <a:endParaRPr lang="zh-CN" altLang="en-US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62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2235200"/>
            <a:ext cx="2717800" cy="199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                <a:tab pos="342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05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7200"/>
              </a:lnSpc>
              <a:tabLst>
                <a:tab pos="342900" algn="l"/>
              </a:tabLst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加盟招商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774700" y="4279900"/>
            <a:ext cx="43307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加盟条件丨加盟流程丨加盟支持丨加盟费用</a:t>
            </a:r>
            <a:endParaRPr lang="en-US" altLang="zh-CN" sz="18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9242120" y="2464064"/>
            <a:ext cx="1719490" cy="1718462"/>
          </a:xfrm>
          <a:custGeom>
            <a:avLst/>
            <a:gdLst>
              <a:gd name="connsiteX0" fmla="*/ 0 w 1719490"/>
              <a:gd name="connsiteY0" fmla="*/ 856894 h 1718462"/>
              <a:gd name="connsiteX1" fmla="*/ 860678 w 1719490"/>
              <a:gd name="connsiteY1" fmla="*/ 0 h 1718462"/>
              <a:gd name="connsiteX2" fmla="*/ 1719491 w 1719490"/>
              <a:gd name="connsiteY2" fmla="*/ 859231 h 1718462"/>
              <a:gd name="connsiteX3" fmla="*/ 860678 w 1719490"/>
              <a:gd name="connsiteY3" fmla="*/ 1718462 h 1718462"/>
              <a:gd name="connsiteX4" fmla="*/ 0 w 1719490"/>
              <a:gd name="connsiteY4" fmla="*/ 856894 h 171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9490" h="1718462">
                <a:moveTo>
                  <a:pt x="0" y="856894"/>
                </a:moveTo>
                <a:cubicBezTo>
                  <a:pt x="1866" y="384695"/>
                  <a:pt x="386371" y="0"/>
                  <a:pt x="860678" y="0"/>
                </a:cubicBezTo>
                <a:cubicBezTo>
                  <a:pt x="1334985" y="0"/>
                  <a:pt x="1719491" y="384695"/>
                  <a:pt x="1719491" y="859231"/>
                </a:cubicBezTo>
                <a:cubicBezTo>
                  <a:pt x="1719491" y="1333766"/>
                  <a:pt x="1334985" y="1718462"/>
                  <a:pt x="860678" y="1718462"/>
                </a:cubicBezTo>
                <a:cubicBezTo>
                  <a:pt x="386371" y="1718462"/>
                  <a:pt x="1866" y="1333766"/>
                  <a:pt x="0" y="856894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729326" y="2464064"/>
            <a:ext cx="1719491" cy="1718462"/>
          </a:xfrm>
          <a:custGeom>
            <a:avLst/>
            <a:gdLst>
              <a:gd name="connsiteX0" fmla="*/ 0 w 1719491"/>
              <a:gd name="connsiteY0" fmla="*/ 856894 h 1718462"/>
              <a:gd name="connsiteX1" fmla="*/ 860679 w 1719491"/>
              <a:gd name="connsiteY1" fmla="*/ 0 h 1718462"/>
              <a:gd name="connsiteX2" fmla="*/ 1719491 w 1719491"/>
              <a:gd name="connsiteY2" fmla="*/ 859231 h 1718462"/>
              <a:gd name="connsiteX3" fmla="*/ 860679 w 1719491"/>
              <a:gd name="connsiteY3" fmla="*/ 1718462 h 1718462"/>
              <a:gd name="connsiteX4" fmla="*/ 0 w 1719491"/>
              <a:gd name="connsiteY4" fmla="*/ 856894 h 171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9491" h="1718462">
                <a:moveTo>
                  <a:pt x="0" y="856894"/>
                </a:moveTo>
                <a:cubicBezTo>
                  <a:pt x="1866" y="384695"/>
                  <a:pt x="386372" y="0"/>
                  <a:pt x="860679" y="0"/>
                </a:cubicBezTo>
                <a:cubicBezTo>
                  <a:pt x="1334985" y="0"/>
                  <a:pt x="1719491" y="384695"/>
                  <a:pt x="1719491" y="859231"/>
                </a:cubicBezTo>
                <a:cubicBezTo>
                  <a:pt x="1719491" y="1333766"/>
                  <a:pt x="1334985" y="1718462"/>
                  <a:pt x="860679" y="1718462"/>
                </a:cubicBezTo>
                <a:cubicBezTo>
                  <a:pt x="386372" y="1718462"/>
                  <a:pt x="1866" y="1333766"/>
                  <a:pt x="0" y="856894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4900258" y="2464064"/>
            <a:ext cx="1719491" cy="1718462"/>
          </a:xfrm>
          <a:custGeom>
            <a:avLst/>
            <a:gdLst>
              <a:gd name="connsiteX0" fmla="*/ 0 w 1719491"/>
              <a:gd name="connsiteY0" fmla="*/ 856894 h 1718462"/>
              <a:gd name="connsiteX1" fmla="*/ 860678 w 1719491"/>
              <a:gd name="connsiteY1" fmla="*/ 0 h 1718462"/>
              <a:gd name="connsiteX2" fmla="*/ 1719491 w 1719491"/>
              <a:gd name="connsiteY2" fmla="*/ 859231 h 1718462"/>
              <a:gd name="connsiteX3" fmla="*/ 860678 w 1719491"/>
              <a:gd name="connsiteY3" fmla="*/ 1718462 h 1718462"/>
              <a:gd name="connsiteX4" fmla="*/ 0 w 1719491"/>
              <a:gd name="connsiteY4" fmla="*/ 856894 h 171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9491" h="1718462">
                <a:moveTo>
                  <a:pt x="0" y="856894"/>
                </a:moveTo>
                <a:cubicBezTo>
                  <a:pt x="1866" y="384695"/>
                  <a:pt x="386372" y="0"/>
                  <a:pt x="860678" y="0"/>
                </a:cubicBezTo>
                <a:cubicBezTo>
                  <a:pt x="1334985" y="0"/>
                  <a:pt x="1719491" y="384695"/>
                  <a:pt x="1719491" y="859231"/>
                </a:cubicBezTo>
                <a:cubicBezTo>
                  <a:pt x="1719491" y="1333766"/>
                  <a:pt x="1334985" y="1718462"/>
                  <a:pt x="860678" y="1718462"/>
                </a:cubicBezTo>
                <a:cubicBezTo>
                  <a:pt x="386372" y="1718462"/>
                  <a:pt x="1866" y="1333766"/>
                  <a:pt x="0" y="856894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7071188" y="2464064"/>
            <a:ext cx="1719491" cy="1718462"/>
          </a:xfrm>
          <a:custGeom>
            <a:avLst/>
            <a:gdLst>
              <a:gd name="connsiteX0" fmla="*/ 0 w 1719491"/>
              <a:gd name="connsiteY0" fmla="*/ 856894 h 1718462"/>
              <a:gd name="connsiteX1" fmla="*/ 860679 w 1719491"/>
              <a:gd name="connsiteY1" fmla="*/ 0 h 1718462"/>
              <a:gd name="connsiteX2" fmla="*/ 1719491 w 1719491"/>
              <a:gd name="connsiteY2" fmla="*/ 859231 h 1718462"/>
              <a:gd name="connsiteX3" fmla="*/ 860679 w 1719491"/>
              <a:gd name="connsiteY3" fmla="*/ 1718462 h 1718462"/>
              <a:gd name="connsiteX4" fmla="*/ 0 w 1719491"/>
              <a:gd name="connsiteY4" fmla="*/ 856894 h 171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9491" h="1718462">
                <a:moveTo>
                  <a:pt x="0" y="856894"/>
                </a:moveTo>
                <a:cubicBezTo>
                  <a:pt x="1866" y="384695"/>
                  <a:pt x="386371" y="0"/>
                  <a:pt x="860679" y="0"/>
                </a:cubicBezTo>
                <a:cubicBezTo>
                  <a:pt x="1334985" y="0"/>
                  <a:pt x="1719491" y="384695"/>
                  <a:pt x="1719491" y="859231"/>
                </a:cubicBezTo>
                <a:cubicBezTo>
                  <a:pt x="1719491" y="1333766"/>
                  <a:pt x="1334985" y="1718462"/>
                  <a:pt x="860679" y="1718462"/>
                </a:cubicBezTo>
                <a:cubicBezTo>
                  <a:pt x="386371" y="1718462"/>
                  <a:pt x="1866" y="1333766"/>
                  <a:pt x="0" y="856894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558396" y="2464064"/>
            <a:ext cx="1719491" cy="1718462"/>
          </a:xfrm>
          <a:custGeom>
            <a:avLst/>
            <a:gdLst>
              <a:gd name="connsiteX0" fmla="*/ 0 w 1719491"/>
              <a:gd name="connsiteY0" fmla="*/ 856894 h 1718462"/>
              <a:gd name="connsiteX1" fmla="*/ 860678 w 1719491"/>
              <a:gd name="connsiteY1" fmla="*/ 0 h 1718462"/>
              <a:gd name="connsiteX2" fmla="*/ 1719491 w 1719491"/>
              <a:gd name="connsiteY2" fmla="*/ 859231 h 1718462"/>
              <a:gd name="connsiteX3" fmla="*/ 860678 w 1719491"/>
              <a:gd name="connsiteY3" fmla="*/ 1718462 h 1718462"/>
              <a:gd name="connsiteX4" fmla="*/ 0 w 1719491"/>
              <a:gd name="connsiteY4" fmla="*/ 856894 h 17184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719491" h="1718462">
                <a:moveTo>
                  <a:pt x="0" y="856894"/>
                </a:moveTo>
                <a:cubicBezTo>
                  <a:pt x="1866" y="384695"/>
                  <a:pt x="386372" y="0"/>
                  <a:pt x="860678" y="0"/>
                </a:cubicBezTo>
                <a:cubicBezTo>
                  <a:pt x="1334985" y="0"/>
                  <a:pt x="1719491" y="384695"/>
                  <a:pt x="1719491" y="859231"/>
                </a:cubicBezTo>
                <a:cubicBezTo>
                  <a:pt x="1719491" y="1333766"/>
                  <a:pt x="1334985" y="1718462"/>
                  <a:pt x="860678" y="1718462"/>
                </a:cubicBezTo>
                <a:cubicBezTo>
                  <a:pt x="386372" y="1718462"/>
                  <a:pt x="1866" y="1333766"/>
                  <a:pt x="0" y="856894"/>
                </a:cubicBez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0" y="3254565"/>
            <a:ext cx="11520004" cy="1734286"/>
          </a:xfrm>
          <a:custGeom>
            <a:avLst/>
            <a:gdLst>
              <a:gd name="connsiteX0" fmla="*/ 11520004 w 11520004"/>
              <a:gd name="connsiteY0" fmla="*/ 1734286 h 1734286"/>
              <a:gd name="connsiteX1" fmla="*/ 0 w 11520004"/>
              <a:gd name="connsiteY1" fmla="*/ 1734286 h 1734286"/>
              <a:gd name="connsiteX2" fmla="*/ 0 w 11520004"/>
              <a:gd name="connsiteY2" fmla="*/ 0 h 1734286"/>
              <a:gd name="connsiteX3" fmla="*/ 11520004 w 11520004"/>
              <a:gd name="connsiteY3" fmla="*/ 0 h 1734286"/>
              <a:gd name="connsiteX4" fmla="*/ 11520004 w 11520004"/>
              <a:gd name="connsiteY4" fmla="*/ 1734286 h 17342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1734286">
                <a:moveTo>
                  <a:pt x="11520004" y="1734286"/>
                </a:moveTo>
                <a:lnTo>
                  <a:pt x="0" y="1734286"/>
                </a:lnTo>
                <a:lnTo>
                  <a:pt x="0" y="0"/>
                </a:lnTo>
                <a:lnTo>
                  <a:pt x="11520004" y="0"/>
                </a:lnTo>
                <a:lnTo>
                  <a:pt x="11520004" y="1734286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4940300" y="8382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加盟条件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09600" y="2870200"/>
            <a:ext cx="1587500" cy="177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55600" algn="l"/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口碑</a:t>
            </a:r>
            <a:endParaRPr lang="en-US" altLang="zh-CN" sz="18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3556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在当地和商业信誉，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556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并能遵守法律及公司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556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的相关规章制度，认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556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同总公司企业文化及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55600" algn="l"/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经营理念。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781300" y="2870200"/>
            <a:ext cx="1600200" cy="1828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30200" algn="l"/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精神</a:t>
            </a:r>
            <a:endParaRPr lang="en-US" altLang="zh-CN" sz="18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3302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有敬业精神，有为顾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302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客服务的热情，有鸿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302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图大志和创业创新精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30200" algn="l"/>
                <a:tab pos="5715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神，有较强的经营和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30200" algn="l"/>
                <a:tab pos="5715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品牌意识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864100" y="2870200"/>
            <a:ext cx="1765300" cy="190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778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资格</a:t>
            </a:r>
            <a:endParaRPr lang="en-US" altLang="zh-CN" sz="18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1778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具备企业法人资格，有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1778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固定的经工商注册的办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1778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公场所，且办公场所必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1778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须设立于省会城市或该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1778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省重要发达城市。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7035800" y="2870200"/>
            <a:ext cx="1778000" cy="190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	</a:t>
            </a:r>
            <a:r>
              <a:rPr lang="en-US" altLang="zh-CN" sz="18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经验</a:t>
            </a:r>
            <a:endParaRPr lang="en-US" altLang="zh-CN" sz="18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对所加盟区域保健品市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场有较全面的了解并从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业经验3年以上。较为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完善的销售网络及充足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8100" algn="l"/>
                <a:tab pos="3556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的运作资金；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9207500" y="2870200"/>
            <a:ext cx="1778000" cy="1676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88900" algn="l"/>
                <a:tab pos="660400" algn="l"/>
                <a:tab pos="7112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EFEFE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团队</a:t>
            </a:r>
            <a:endParaRPr lang="en-US" altLang="zh-CN" sz="1800" dirty="0" smtClean="0">
              <a:solidFill>
                <a:srgbClr val="EFEFE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500"/>
              </a:lnSpc>
              <a:tabLst>
                <a:tab pos="88900" algn="l"/>
                <a:tab pos="660400" algn="l"/>
                <a:tab pos="7112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具备高素质的营销队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88900" algn="l"/>
                <a:tab pos="660400" algn="l"/>
                <a:tab pos="7112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伍、完善的售后服务人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88900" algn="l"/>
                <a:tab pos="660400" algn="l"/>
                <a:tab pos="711200" algn="l"/>
              </a:tabLst>
            </a:pP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员保障和忠诚的管理团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88900" algn="l"/>
                <a:tab pos="660400" algn="l"/>
                <a:tab pos="7112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	</a:t>
            </a:r>
            <a:r>
              <a:rPr lang="en-US" altLang="zh-CN" sz="1400" dirty="0" smtClean="0">
                <a:solidFill>
                  <a:srgbClr val="C1C1C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队；</a:t>
            </a:r>
            <a:endParaRPr lang="en-US" altLang="zh-CN" sz="1400" dirty="0" smtClean="0">
              <a:solidFill>
                <a:srgbClr val="C1C1C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157973" y="3270092"/>
            <a:ext cx="445731" cy="384771"/>
          </a:xfrm>
          <a:custGeom>
            <a:avLst/>
            <a:gdLst>
              <a:gd name="connsiteX0" fmla="*/ 0 w 445731"/>
              <a:gd name="connsiteY0" fmla="*/ 384771 h 384771"/>
              <a:gd name="connsiteX1" fmla="*/ 222859 w 445731"/>
              <a:gd name="connsiteY1" fmla="*/ 0 h 384771"/>
              <a:gd name="connsiteX2" fmla="*/ 445731 w 445731"/>
              <a:gd name="connsiteY2" fmla="*/ 384771 h 384771"/>
              <a:gd name="connsiteX3" fmla="*/ 0 w 445731"/>
              <a:gd name="connsiteY3" fmla="*/ 384771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1" h="384771">
                <a:moveTo>
                  <a:pt x="0" y="384771"/>
                </a:moveTo>
                <a:lnTo>
                  <a:pt x="222859" y="0"/>
                </a:lnTo>
                <a:lnTo>
                  <a:pt x="445731" y="384771"/>
                </a:lnTo>
                <a:lnTo>
                  <a:pt x="0" y="384771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943069" y="3653082"/>
            <a:ext cx="445732" cy="384771"/>
          </a:xfrm>
          <a:custGeom>
            <a:avLst/>
            <a:gdLst>
              <a:gd name="connsiteX0" fmla="*/ 0 w 445732"/>
              <a:gd name="connsiteY0" fmla="*/ 0 h 384771"/>
              <a:gd name="connsiteX1" fmla="*/ 222859 w 445732"/>
              <a:gd name="connsiteY1" fmla="*/ 384772 h 384771"/>
              <a:gd name="connsiteX2" fmla="*/ 445732 w 445732"/>
              <a:gd name="connsiteY2" fmla="*/ 0 h 384771"/>
              <a:gd name="connsiteX3" fmla="*/ 0 w 445732"/>
              <a:gd name="connsiteY3" fmla="*/ 0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2" h="384771">
                <a:moveTo>
                  <a:pt x="0" y="0"/>
                </a:moveTo>
                <a:lnTo>
                  <a:pt x="222859" y="384772"/>
                </a:lnTo>
                <a:lnTo>
                  <a:pt x="445732" y="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6513261" y="3653082"/>
            <a:ext cx="445731" cy="384771"/>
          </a:xfrm>
          <a:custGeom>
            <a:avLst/>
            <a:gdLst>
              <a:gd name="connsiteX0" fmla="*/ 0 w 445731"/>
              <a:gd name="connsiteY0" fmla="*/ 0 h 384771"/>
              <a:gd name="connsiteX1" fmla="*/ 222859 w 445731"/>
              <a:gd name="connsiteY1" fmla="*/ 384772 h 384771"/>
              <a:gd name="connsiteX2" fmla="*/ 445731 w 445731"/>
              <a:gd name="connsiteY2" fmla="*/ 0 h 384771"/>
              <a:gd name="connsiteX3" fmla="*/ 0 w 445731"/>
              <a:gd name="connsiteY3" fmla="*/ 0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1" h="384771">
                <a:moveTo>
                  <a:pt x="0" y="0"/>
                </a:moveTo>
                <a:lnTo>
                  <a:pt x="222859" y="384772"/>
                </a:lnTo>
                <a:lnTo>
                  <a:pt x="445731" y="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10083453" y="3653082"/>
            <a:ext cx="445731" cy="384771"/>
          </a:xfrm>
          <a:custGeom>
            <a:avLst/>
            <a:gdLst>
              <a:gd name="connsiteX0" fmla="*/ 0 w 445731"/>
              <a:gd name="connsiteY0" fmla="*/ 0 h 384771"/>
              <a:gd name="connsiteX1" fmla="*/ 222859 w 445731"/>
              <a:gd name="connsiteY1" fmla="*/ 384772 h 384771"/>
              <a:gd name="connsiteX2" fmla="*/ 445731 w 445731"/>
              <a:gd name="connsiteY2" fmla="*/ 0 h 384771"/>
              <a:gd name="connsiteX3" fmla="*/ 0 w 445731"/>
              <a:gd name="connsiteY3" fmla="*/ 0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1" h="384771">
                <a:moveTo>
                  <a:pt x="0" y="0"/>
                </a:moveTo>
                <a:lnTo>
                  <a:pt x="222859" y="384772"/>
                </a:lnTo>
                <a:lnTo>
                  <a:pt x="445731" y="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4728165" y="3270092"/>
            <a:ext cx="445732" cy="384771"/>
          </a:xfrm>
          <a:custGeom>
            <a:avLst/>
            <a:gdLst>
              <a:gd name="connsiteX0" fmla="*/ 0 w 445732"/>
              <a:gd name="connsiteY0" fmla="*/ 384771 h 384771"/>
              <a:gd name="connsiteX1" fmla="*/ 222859 w 445732"/>
              <a:gd name="connsiteY1" fmla="*/ 0 h 384771"/>
              <a:gd name="connsiteX2" fmla="*/ 445731 w 445732"/>
              <a:gd name="connsiteY2" fmla="*/ 384771 h 384771"/>
              <a:gd name="connsiteX3" fmla="*/ 0 w 445732"/>
              <a:gd name="connsiteY3" fmla="*/ 384771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2" h="384771">
                <a:moveTo>
                  <a:pt x="0" y="384771"/>
                </a:moveTo>
                <a:lnTo>
                  <a:pt x="222859" y="0"/>
                </a:lnTo>
                <a:lnTo>
                  <a:pt x="445731" y="384771"/>
                </a:lnTo>
                <a:lnTo>
                  <a:pt x="0" y="384771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8298357" y="3270092"/>
            <a:ext cx="445731" cy="384771"/>
          </a:xfrm>
          <a:custGeom>
            <a:avLst/>
            <a:gdLst>
              <a:gd name="connsiteX0" fmla="*/ 0 w 445731"/>
              <a:gd name="connsiteY0" fmla="*/ 384771 h 384771"/>
              <a:gd name="connsiteX1" fmla="*/ 222859 w 445731"/>
              <a:gd name="connsiteY1" fmla="*/ 0 h 384771"/>
              <a:gd name="connsiteX2" fmla="*/ 445731 w 445731"/>
              <a:gd name="connsiteY2" fmla="*/ 384771 h 384771"/>
              <a:gd name="connsiteX3" fmla="*/ 0 w 445731"/>
              <a:gd name="connsiteY3" fmla="*/ 384771 h 3847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45731" h="384771">
                <a:moveTo>
                  <a:pt x="0" y="384771"/>
                </a:moveTo>
                <a:lnTo>
                  <a:pt x="222859" y="0"/>
                </a:lnTo>
                <a:lnTo>
                  <a:pt x="445731" y="384771"/>
                </a:lnTo>
                <a:lnTo>
                  <a:pt x="0" y="384771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-6350" y="3650683"/>
            <a:ext cx="11532704" cy="22834"/>
          </a:xfrm>
          <a:custGeom>
            <a:avLst/>
            <a:gdLst>
              <a:gd name="connsiteX0" fmla="*/ 6350 w 11532704"/>
              <a:gd name="connsiteY0" fmla="*/ 6350 h 22834"/>
              <a:gd name="connsiteX1" fmla="*/ 11526354 w 11532704"/>
              <a:gd name="connsiteY1" fmla="*/ 6350 h 2283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2704" h="22834">
                <a:moveTo>
                  <a:pt x="6350" y="6350"/>
                </a:moveTo>
                <a:lnTo>
                  <a:pt x="11526354" y="6350"/>
                </a:lnTo>
              </a:path>
            </a:pathLst>
          </a:custGeom>
          <a:ln w="12700">
            <a:solidFill>
              <a:srgbClr val="E0541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95300" y="2311400"/>
            <a:ext cx="16510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4191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参观了解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4191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深度了解公司文化、项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4191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目优势，确立加盟意向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2197100" y="4178300"/>
            <a:ext cx="1803400" cy="1333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4953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提起申请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200"/>
              </a:lnSpc>
              <a:tabLst>
                <a:tab pos="495300" algn="l"/>
                <a:tab pos="6604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确定具备申请人条件，索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495300" algn="l"/>
                <a:tab pos="6604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取《加盟申请表》、公司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495300" algn="l"/>
                <a:tab pos="6604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相关资料，填写《加盟申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495300" algn="l"/>
                <a:tab pos="660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请表》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114800" y="2197100"/>
            <a:ext cx="16510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68300" algn="l"/>
                <a:tab pos="4191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总部审核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368300" algn="l"/>
                <a:tab pos="4191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提交上述资料给公司总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368300" algn="l"/>
                <a:tab pos="4191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部进行审核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905500" y="4102100"/>
            <a:ext cx="1651000" cy="114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368300" algn="l"/>
                <a:tab pos="406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签订合同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700"/>
              </a:lnSpc>
              <a:tabLst>
                <a:tab pos="368300" algn="l"/>
                <a:tab pos="4064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通过评估获得准加盟商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368300" algn="l"/>
                <a:tab pos="4064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资格，与总部签订《加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368300" algn="l"/>
                <a:tab pos="406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盟合同书》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7632700" y="2146300"/>
            <a:ext cx="16510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4191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装修培训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800"/>
              </a:lnSpc>
              <a:tabLst>
                <a:tab pos="4191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办公地点选址、装修流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4191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程，业务管理培训。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9474200" y="4152900"/>
            <a:ext cx="16510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  <a:tabLst>
                <a:tab pos="165100" algn="l"/>
                <a:tab pos="368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择日开业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200"/>
              </a:lnSpc>
              <a:tabLst>
                <a:tab pos="165100" algn="l"/>
                <a:tab pos="368300" algn="l"/>
              </a:tabLst>
            </a:pP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营业执照及相关手续的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900"/>
              </a:lnSpc>
              <a:tabLst>
                <a:tab pos="165100" algn="l"/>
                <a:tab pos="3683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3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办理，择日开业。</a:t>
            </a:r>
            <a:endParaRPr lang="en-US" altLang="zh-CN" sz="13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940300" y="8382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加盟流程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3"/>
          <p:cNvSpPr/>
          <p:nvPr/>
        </p:nvSpPr>
        <p:spPr>
          <a:xfrm>
            <a:off x="0" y="-762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35842" name="图片 28"/>
          <p:cNvPicPr>
            <a:picLocks noChangeAspect="1"/>
          </p:cNvPicPr>
          <p:nvPr/>
        </p:nvPicPr>
        <p:blipFill>
          <a:blip r:embed="rId1"/>
          <a:srcRect r="46626" b="32335"/>
          <a:stretch>
            <a:fillRect/>
          </a:stretch>
        </p:blipFill>
        <p:spPr>
          <a:xfrm>
            <a:off x="1077595" y="1768475"/>
            <a:ext cx="2085340" cy="14751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3" name="图片 30"/>
          <p:cNvPicPr>
            <a:picLocks noChangeAspect="1"/>
          </p:cNvPicPr>
          <p:nvPr/>
        </p:nvPicPr>
        <p:blipFill>
          <a:blip r:embed="rId2"/>
          <a:srcRect r="20340"/>
          <a:stretch>
            <a:fillRect/>
          </a:stretch>
        </p:blipFill>
        <p:spPr>
          <a:xfrm>
            <a:off x="1057910" y="3559175"/>
            <a:ext cx="2164080" cy="1528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4" name="图片 29"/>
          <p:cNvPicPr>
            <a:picLocks noChangeAspect="1"/>
          </p:cNvPicPr>
          <p:nvPr/>
        </p:nvPicPr>
        <p:blipFill>
          <a:blip r:embed="rId3"/>
          <a:srcRect l="9045" t="847" r="37341" b="29666"/>
          <a:stretch>
            <a:fillRect/>
          </a:stretch>
        </p:blipFill>
        <p:spPr>
          <a:xfrm>
            <a:off x="5934075" y="3559175"/>
            <a:ext cx="2098675" cy="1528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5" name="图片 27"/>
          <p:cNvPicPr>
            <a:picLocks noChangeAspect="1"/>
          </p:cNvPicPr>
          <p:nvPr/>
        </p:nvPicPr>
        <p:blipFill>
          <a:blip r:embed="rId4"/>
          <a:srcRect l="-2" r="23642"/>
          <a:stretch>
            <a:fillRect/>
          </a:stretch>
        </p:blipFill>
        <p:spPr>
          <a:xfrm>
            <a:off x="5934075" y="1776095"/>
            <a:ext cx="2117090" cy="14674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4" name="组合 43"/>
          <p:cNvGrpSpPr/>
          <p:nvPr/>
        </p:nvGrpSpPr>
        <p:grpSpPr>
          <a:xfrm>
            <a:off x="1077595" y="1768475"/>
            <a:ext cx="1193800" cy="485140"/>
            <a:chOff x="1684" y="2797"/>
            <a:chExt cx="1880" cy="764"/>
          </a:xfrm>
        </p:grpSpPr>
        <p:sp>
          <p:nvSpPr>
            <p:cNvPr id="23" name="Freeform 3"/>
            <p:cNvSpPr/>
            <p:nvPr/>
          </p:nvSpPr>
          <p:spPr>
            <a:xfrm>
              <a:off x="2038" y="2797"/>
              <a:ext cx="1526" cy="764"/>
            </a:xfrm>
            <a:custGeom>
              <a:avLst/>
              <a:gdLst>
                <a:gd name="connsiteX0" fmla="*/ 0 w 969314"/>
                <a:gd name="connsiteY0" fmla="*/ 0 h 484898"/>
                <a:gd name="connsiteX1" fmla="*/ 815644 w 969314"/>
                <a:gd name="connsiteY1" fmla="*/ 0 h 484898"/>
                <a:gd name="connsiteX2" fmla="*/ 969314 w 969314"/>
                <a:gd name="connsiteY2" fmla="*/ 236537 h 484898"/>
                <a:gd name="connsiteX3" fmla="*/ 815644 w 969314"/>
                <a:gd name="connsiteY3" fmla="*/ 484898 h 484898"/>
                <a:gd name="connsiteX4" fmla="*/ 0 w 969314"/>
                <a:gd name="connsiteY4" fmla="*/ 484898 h 484898"/>
                <a:gd name="connsiteX5" fmla="*/ 0 w 969314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69314" h="484898">
                  <a:moveTo>
                    <a:pt x="0" y="0"/>
                  </a:moveTo>
                  <a:lnTo>
                    <a:pt x="815644" y="0"/>
                  </a:lnTo>
                  <a:lnTo>
                    <a:pt x="969314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CE7C0F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4" name="Freeform 3"/>
            <p:cNvSpPr/>
            <p:nvPr/>
          </p:nvSpPr>
          <p:spPr>
            <a:xfrm>
              <a:off x="1684" y="2797"/>
              <a:ext cx="1471" cy="764"/>
            </a:xfrm>
            <a:custGeom>
              <a:avLst/>
              <a:gdLst>
                <a:gd name="connsiteX0" fmla="*/ 0 w 933856"/>
                <a:gd name="connsiteY0" fmla="*/ 0 h 484898"/>
                <a:gd name="connsiteX1" fmla="*/ 815644 w 933856"/>
                <a:gd name="connsiteY1" fmla="*/ 0 h 484898"/>
                <a:gd name="connsiteX2" fmla="*/ 933856 w 933856"/>
                <a:gd name="connsiteY2" fmla="*/ 236537 h 484898"/>
                <a:gd name="connsiteX3" fmla="*/ 815644 w 933856"/>
                <a:gd name="connsiteY3" fmla="*/ 484898 h 484898"/>
                <a:gd name="connsiteX4" fmla="*/ 0 w 933856"/>
                <a:gd name="connsiteY4" fmla="*/ 484898 h 484898"/>
                <a:gd name="connsiteX5" fmla="*/ 0 w 933856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33856" h="484898">
                  <a:moveTo>
                    <a:pt x="0" y="0"/>
                  </a:moveTo>
                  <a:lnTo>
                    <a:pt x="815644" y="0"/>
                  </a:lnTo>
                  <a:lnTo>
                    <a:pt x="933856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FF9E03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934075" y="1776095"/>
            <a:ext cx="1193800" cy="485140"/>
            <a:chOff x="9682" y="2797"/>
            <a:chExt cx="1880" cy="764"/>
          </a:xfrm>
        </p:grpSpPr>
        <p:sp>
          <p:nvSpPr>
            <p:cNvPr id="25" name="Freeform 3"/>
            <p:cNvSpPr/>
            <p:nvPr/>
          </p:nvSpPr>
          <p:spPr>
            <a:xfrm>
              <a:off x="10036" y="2797"/>
              <a:ext cx="1526" cy="764"/>
            </a:xfrm>
            <a:custGeom>
              <a:avLst/>
              <a:gdLst>
                <a:gd name="connsiteX0" fmla="*/ 0 w 969314"/>
                <a:gd name="connsiteY0" fmla="*/ 0 h 484898"/>
                <a:gd name="connsiteX1" fmla="*/ 815644 w 969314"/>
                <a:gd name="connsiteY1" fmla="*/ 0 h 484898"/>
                <a:gd name="connsiteX2" fmla="*/ 969315 w 969314"/>
                <a:gd name="connsiteY2" fmla="*/ 236537 h 484898"/>
                <a:gd name="connsiteX3" fmla="*/ 815644 w 969314"/>
                <a:gd name="connsiteY3" fmla="*/ 484898 h 484898"/>
                <a:gd name="connsiteX4" fmla="*/ 0 w 969314"/>
                <a:gd name="connsiteY4" fmla="*/ 484898 h 484898"/>
                <a:gd name="connsiteX5" fmla="*/ 0 w 969314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69314" h="484898">
                  <a:moveTo>
                    <a:pt x="0" y="0"/>
                  </a:moveTo>
                  <a:lnTo>
                    <a:pt x="815644" y="0"/>
                  </a:lnTo>
                  <a:lnTo>
                    <a:pt x="969315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B73D0D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6" name="Freeform 3"/>
            <p:cNvSpPr/>
            <p:nvPr/>
          </p:nvSpPr>
          <p:spPr>
            <a:xfrm>
              <a:off x="9682" y="2797"/>
              <a:ext cx="1471" cy="764"/>
            </a:xfrm>
            <a:custGeom>
              <a:avLst/>
              <a:gdLst>
                <a:gd name="connsiteX0" fmla="*/ 0 w 933856"/>
                <a:gd name="connsiteY0" fmla="*/ 0 h 484898"/>
                <a:gd name="connsiteX1" fmla="*/ 815644 w 933856"/>
                <a:gd name="connsiteY1" fmla="*/ 0 h 484898"/>
                <a:gd name="connsiteX2" fmla="*/ 933856 w 933856"/>
                <a:gd name="connsiteY2" fmla="*/ 236537 h 484898"/>
                <a:gd name="connsiteX3" fmla="*/ 815644 w 933856"/>
                <a:gd name="connsiteY3" fmla="*/ 484898 h 484898"/>
                <a:gd name="connsiteX4" fmla="*/ 0 w 933856"/>
                <a:gd name="connsiteY4" fmla="*/ 484898 h 484898"/>
                <a:gd name="connsiteX5" fmla="*/ 0 w 933856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33856" h="484898">
                  <a:moveTo>
                    <a:pt x="0" y="0"/>
                  </a:moveTo>
                  <a:lnTo>
                    <a:pt x="815644" y="0"/>
                  </a:lnTo>
                  <a:lnTo>
                    <a:pt x="933856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E05413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34" name="TextBox 1"/>
          <p:cNvSpPr txBox="1"/>
          <p:nvPr/>
        </p:nvSpPr>
        <p:spPr>
          <a:xfrm>
            <a:off x="5080000" y="2730500"/>
            <a:ext cx="1778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900"/>
              </a:lnSpc>
            </a:pPr>
            <a:r>
              <a:rPr lang="en-US" altLang="zh-CN" sz="1490" dirty="0" smtClean="0">
                <a:solidFill>
                  <a:srgbClr val="44546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，</a:t>
            </a:r>
            <a:endParaRPr lang="en-US" altLang="zh-CN" sz="1490" dirty="0" smtClean="0">
              <a:solidFill>
                <a:srgbClr val="445469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5" name="TextBox 1"/>
          <p:cNvSpPr txBox="1"/>
          <p:nvPr/>
        </p:nvSpPr>
        <p:spPr>
          <a:xfrm>
            <a:off x="5080000" y="4559300"/>
            <a:ext cx="177800" cy="241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900"/>
              </a:lnSpc>
            </a:pPr>
            <a:r>
              <a:rPr lang="en-US" altLang="zh-CN" sz="1490" dirty="0" smtClean="0">
                <a:solidFill>
                  <a:srgbClr val="445469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，</a:t>
            </a:r>
            <a:endParaRPr lang="en-US" altLang="zh-CN" sz="1490" dirty="0" smtClean="0">
              <a:solidFill>
                <a:srgbClr val="445469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1054100" y="6223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加盟支持</a:t>
            </a:r>
            <a:endParaRPr lang="en-US" altLang="zh-CN" sz="32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7" name="TextBox 1"/>
          <p:cNvSpPr txBox="1"/>
          <p:nvPr/>
        </p:nvSpPr>
        <p:spPr>
          <a:xfrm>
            <a:off x="8293100" y="1981200"/>
            <a:ext cx="2133600" cy="11804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系统培训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6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专业营销团队全程助销指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导，并提供完善的营销培训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体系。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3441700" y="1993900"/>
            <a:ext cx="2133600" cy="11804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技术支持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6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完善及实力强大的营销团队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的支持配合，针对不同目的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而设计的会议营销系统</a:t>
            </a:r>
            <a:r>
              <a:rPr lang="zh-CN" altLang="en-US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。</a:t>
            </a:r>
            <a:endParaRPr lang="zh-CN" altLang="en-US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6203315" y="1817370"/>
            <a:ext cx="356870" cy="440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3000"/>
              </a:lnSpc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02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370580" y="3535680"/>
            <a:ext cx="2540000" cy="1526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3000"/>
              </a:lnSpc>
            </a:pP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营销支持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3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精美、齐全的终端宣传物料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产品彩页、品牌宣传画、终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端书刊、店内形象陈列、大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量系统的软性科普文章等</a:t>
            </a:r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1057910" y="3559175"/>
            <a:ext cx="1193165" cy="485140"/>
            <a:chOff x="1666" y="5605"/>
            <a:chExt cx="1879" cy="764"/>
          </a:xfrm>
        </p:grpSpPr>
        <p:sp>
          <p:nvSpPr>
            <p:cNvPr id="27" name="Freeform 3"/>
            <p:cNvSpPr/>
            <p:nvPr/>
          </p:nvSpPr>
          <p:spPr>
            <a:xfrm>
              <a:off x="2019" y="5605"/>
              <a:ext cx="1526" cy="764"/>
            </a:xfrm>
            <a:custGeom>
              <a:avLst/>
              <a:gdLst>
                <a:gd name="connsiteX0" fmla="*/ 0 w 969314"/>
                <a:gd name="connsiteY0" fmla="*/ 0 h 484898"/>
                <a:gd name="connsiteX1" fmla="*/ 815644 w 969314"/>
                <a:gd name="connsiteY1" fmla="*/ 0 h 484898"/>
                <a:gd name="connsiteX2" fmla="*/ 969314 w 969314"/>
                <a:gd name="connsiteY2" fmla="*/ 236537 h 484898"/>
                <a:gd name="connsiteX3" fmla="*/ 815644 w 969314"/>
                <a:gd name="connsiteY3" fmla="*/ 484898 h 484898"/>
                <a:gd name="connsiteX4" fmla="*/ 0 w 969314"/>
                <a:gd name="connsiteY4" fmla="*/ 484898 h 484898"/>
                <a:gd name="connsiteX5" fmla="*/ 0 w 969314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69314" h="484898">
                  <a:moveTo>
                    <a:pt x="0" y="0"/>
                  </a:moveTo>
                  <a:lnTo>
                    <a:pt x="815644" y="0"/>
                  </a:lnTo>
                  <a:lnTo>
                    <a:pt x="969314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B73D0D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8" name="Freeform 3"/>
            <p:cNvSpPr/>
            <p:nvPr/>
          </p:nvSpPr>
          <p:spPr>
            <a:xfrm>
              <a:off x="1666" y="5605"/>
              <a:ext cx="1471" cy="764"/>
            </a:xfrm>
            <a:custGeom>
              <a:avLst/>
              <a:gdLst>
                <a:gd name="connsiteX0" fmla="*/ 0 w 933856"/>
                <a:gd name="connsiteY0" fmla="*/ 0 h 484898"/>
                <a:gd name="connsiteX1" fmla="*/ 815644 w 933856"/>
                <a:gd name="connsiteY1" fmla="*/ 0 h 484898"/>
                <a:gd name="connsiteX2" fmla="*/ 933856 w 933856"/>
                <a:gd name="connsiteY2" fmla="*/ 236537 h 484898"/>
                <a:gd name="connsiteX3" fmla="*/ 815644 w 933856"/>
                <a:gd name="connsiteY3" fmla="*/ 484898 h 484898"/>
                <a:gd name="connsiteX4" fmla="*/ 0 w 933856"/>
                <a:gd name="connsiteY4" fmla="*/ 484898 h 484898"/>
                <a:gd name="connsiteX5" fmla="*/ 0 w 933856"/>
                <a:gd name="connsiteY5" fmla="*/ 0 h 48489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  <a:cxn ang="5">
                  <a:pos x="connsiteX5" y="connsiteY5"/>
                </a:cxn>
              </a:cxnLst>
              <a:rect l="l" t="t" r="r" b="b"/>
              <a:pathLst>
                <a:path w="933856" h="484898">
                  <a:moveTo>
                    <a:pt x="0" y="0"/>
                  </a:moveTo>
                  <a:lnTo>
                    <a:pt x="815644" y="0"/>
                  </a:lnTo>
                  <a:lnTo>
                    <a:pt x="933856" y="236537"/>
                  </a:lnTo>
                  <a:lnTo>
                    <a:pt x="815644" y="484898"/>
                  </a:lnTo>
                  <a:lnTo>
                    <a:pt x="0" y="484898"/>
                  </a:lnTo>
                  <a:lnTo>
                    <a:pt x="0" y="0"/>
                  </a:lnTo>
                </a:path>
              </a:pathLst>
            </a:custGeom>
            <a:solidFill>
              <a:srgbClr val="E05413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sp>
        <p:nvSpPr>
          <p:cNvPr id="39" name="TextBox 1"/>
          <p:cNvSpPr txBox="1"/>
          <p:nvPr/>
        </p:nvSpPr>
        <p:spPr>
          <a:xfrm>
            <a:off x="1301750" y="1824990"/>
            <a:ext cx="356870" cy="44069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3000"/>
              </a:lnSpc>
            </a:pPr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01</a:t>
            </a:r>
            <a:endParaRPr lang="en-US" altLang="zh-CN" sz="24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934075" y="3559175"/>
            <a:ext cx="1193800" cy="485140"/>
            <a:chOff x="9345" y="5484"/>
            <a:chExt cx="1880" cy="764"/>
          </a:xfrm>
        </p:grpSpPr>
        <p:grpSp>
          <p:nvGrpSpPr>
            <p:cNvPr id="46" name="组合 45"/>
            <p:cNvGrpSpPr/>
            <p:nvPr/>
          </p:nvGrpSpPr>
          <p:grpSpPr>
            <a:xfrm>
              <a:off x="9345" y="5484"/>
              <a:ext cx="1880" cy="764"/>
              <a:chOff x="9682" y="5605"/>
              <a:chExt cx="1880" cy="764"/>
            </a:xfrm>
          </p:grpSpPr>
          <p:sp>
            <p:nvSpPr>
              <p:cNvPr id="29" name="Freeform 3"/>
              <p:cNvSpPr/>
              <p:nvPr/>
            </p:nvSpPr>
            <p:spPr>
              <a:xfrm>
                <a:off x="10036" y="5605"/>
                <a:ext cx="1526" cy="764"/>
              </a:xfrm>
              <a:custGeom>
                <a:avLst/>
                <a:gdLst>
                  <a:gd name="connsiteX0" fmla="*/ 0 w 969314"/>
                  <a:gd name="connsiteY0" fmla="*/ 0 h 484898"/>
                  <a:gd name="connsiteX1" fmla="*/ 815645 w 969314"/>
                  <a:gd name="connsiteY1" fmla="*/ 0 h 484898"/>
                  <a:gd name="connsiteX2" fmla="*/ 969314 w 969314"/>
                  <a:gd name="connsiteY2" fmla="*/ 236537 h 484898"/>
                  <a:gd name="connsiteX3" fmla="*/ 815645 w 969314"/>
                  <a:gd name="connsiteY3" fmla="*/ 484898 h 484898"/>
                  <a:gd name="connsiteX4" fmla="*/ 0 w 969314"/>
                  <a:gd name="connsiteY4" fmla="*/ 484898 h 484898"/>
                  <a:gd name="connsiteX5" fmla="*/ 0 w 969314"/>
                  <a:gd name="connsiteY5" fmla="*/ 0 h 48489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</a:cxnLst>
                <a:rect l="l" t="t" r="r" b="b"/>
                <a:pathLst>
                  <a:path w="969314" h="484898">
                    <a:moveTo>
                      <a:pt x="0" y="0"/>
                    </a:moveTo>
                    <a:lnTo>
                      <a:pt x="815645" y="0"/>
                    </a:lnTo>
                    <a:lnTo>
                      <a:pt x="969314" y="236537"/>
                    </a:lnTo>
                    <a:lnTo>
                      <a:pt x="815645" y="484898"/>
                    </a:lnTo>
                    <a:lnTo>
                      <a:pt x="0" y="48489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E7C0F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endParaRPr>
              </a:p>
            </p:txBody>
          </p:sp>
          <p:sp>
            <p:nvSpPr>
              <p:cNvPr id="30" name="Freeform 3"/>
              <p:cNvSpPr/>
              <p:nvPr/>
            </p:nvSpPr>
            <p:spPr>
              <a:xfrm>
                <a:off x="9682" y="5605"/>
                <a:ext cx="1471" cy="764"/>
              </a:xfrm>
              <a:custGeom>
                <a:avLst/>
                <a:gdLst>
                  <a:gd name="connsiteX0" fmla="*/ 0 w 933855"/>
                  <a:gd name="connsiteY0" fmla="*/ 0 h 484898"/>
                  <a:gd name="connsiteX1" fmla="*/ 815644 w 933855"/>
                  <a:gd name="connsiteY1" fmla="*/ 0 h 484898"/>
                  <a:gd name="connsiteX2" fmla="*/ 933856 w 933855"/>
                  <a:gd name="connsiteY2" fmla="*/ 236537 h 484898"/>
                  <a:gd name="connsiteX3" fmla="*/ 815644 w 933855"/>
                  <a:gd name="connsiteY3" fmla="*/ 484898 h 484898"/>
                  <a:gd name="connsiteX4" fmla="*/ 0 w 933855"/>
                  <a:gd name="connsiteY4" fmla="*/ 484898 h 484898"/>
                  <a:gd name="connsiteX5" fmla="*/ 0 w 933855"/>
                  <a:gd name="connsiteY5" fmla="*/ 0 h 484898"/>
                </a:gdLst>
                <a:ahLst/>
                <a:cxnLst>
                  <a:cxn ang="0">
                    <a:pos x="connsiteX0" y="connsiteY0"/>
                  </a:cxn>
                  <a:cxn ang="1">
                    <a:pos x="connsiteX1" y="connsiteY1"/>
                  </a:cxn>
                  <a:cxn ang="2">
                    <a:pos x="connsiteX2" y="connsiteY2"/>
                  </a:cxn>
                  <a:cxn ang="3">
                    <a:pos x="connsiteX3" y="connsiteY3"/>
                  </a:cxn>
                  <a:cxn ang="4">
                    <a:pos x="connsiteX4" y="connsiteY4"/>
                  </a:cxn>
                  <a:cxn ang="5">
                    <a:pos x="connsiteX5" y="connsiteY5"/>
                  </a:cxn>
                </a:cxnLst>
                <a:rect l="l" t="t" r="r" b="b"/>
                <a:pathLst>
                  <a:path w="933855" h="484898">
                    <a:moveTo>
                      <a:pt x="0" y="0"/>
                    </a:moveTo>
                    <a:lnTo>
                      <a:pt x="815644" y="0"/>
                    </a:lnTo>
                    <a:lnTo>
                      <a:pt x="933856" y="236537"/>
                    </a:lnTo>
                    <a:lnTo>
                      <a:pt x="815644" y="484898"/>
                    </a:lnTo>
                    <a:lnTo>
                      <a:pt x="0" y="48489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9E03">
                  <a:alpha val="100000"/>
                </a:srgbClr>
              </a:solidFill>
              <a:ln w="12700">
                <a:solidFill>
                  <a:srgbClr val="000000">
                    <a:alpha val="0"/>
                  </a:srgb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9621" y="5487"/>
              <a:ext cx="850" cy="76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r>
                <a:rPr lang="en-US" altLang="zh-CN" sz="2400" dirty="0" smtClean="0">
                  <a:solidFill>
                    <a:srgbClr val="FFFFFF"/>
                  </a:solidFill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  <a:sym typeface="+mn-ea"/>
                </a:rPr>
                <a:t>04</a:t>
              </a:r>
              <a:endParaRPr lang="zh-CN" altLang="en-US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8293100" y="3535680"/>
            <a:ext cx="2540000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ts val="3000"/>
              </a:lnSpc>
            </a:pP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门店形象</a:t>
            </a:r>
            <a:endParaRPr lang="en-US" altLang="zh-CN" sz="18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3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提供成功独特之市场操作方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案、平面设计文案、市场操</a:t>
            </a:r>
            <a:endParaRPr lang="en-US" altLang="zh-CN" sz="1400" dirty="0" smtClean="0">
              <a:solidFill>
                <a:srgbClr val="B2B2B2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 algn="l">
              <a:lnSpc>
                <a:spcPts val="2000"/>
              </a:lnSpc>
            </a:pPr>
            <a:r>
              <a:rPr lang="en-US" altLang="zh-CN" sz="1400" dirty="0" smtClean="0">
                <a:solidFill>
                  <a:srgbClr val="B2B2B2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作锦囊。</a:t>
            </a:r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1212215" y="3559175"/>
            <a:ext cx="539750" cy="48323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2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03</a:t>
            </a:r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768000" y="2534991"/>
          <a:ext cx="9983470" cy="2428875"/>
        </p:xfrm>
        <a:graphic>
          <a:graphicData uri="http://schemas.openxmlformats.org/drawingml/2006/table">
            <a:tbl>
              <a:tblPr/>
              <a:tblGrid>
                <a:gridCol w="595068"/>
                <a:gridCol w="1590066"/>
                <a:gridCol w="1311910"/>
                <a:gridCol w="6486391"/>
              </a:tblGrid>
              <a:tr h="398989"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FFFFFF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经销商加盟投资方案</a:t>
                      </a:r>
                      <a:endParaRPr lang="en-US" altLang="zh-CN" sz="1600" b="1" dirty="0" smtClean="0">
                        <a:solidFill>
                          <a:srgbClr val="FFFFFF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ctr" anchorCtr="0">
                    <a:lnL w="0" cmpd="sng">
                      <a:solidFill>
                        <a:srgbClr val="FFFFFF"/>
                      </a:solidFill>
                      <a:prstDash val="soli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mpd="sng">
                      <a:solidFill>
                        <a:srgbClr val="FFFFFF"/>
                      </a:solidFill>
                      <a:prstDash val="solid"/>
                    </a:lnT>
                    <a:lnB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5413"/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mpd="sng">
                      <a:solidFill>
                        <a:srgbClr val="FFFFFF"/>
                      </a:solidFill>
                      <a:prstDash val="soli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</a:tr>
              <a:tr h="34053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序号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代理权限级别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加盟费用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权益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053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1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总代理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10万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为新开业的加盟商提供开业促销设计，广告策划，会员拓展规划，配送宣传品等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0529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2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直辖市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6万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加盟商完成规定销售任务，按年销售量给予现金奖励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3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地级市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3万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根据市场级别公司提取10%-20%的管理、广告、资料等费用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053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4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县级市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2万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适时给予全国媒体广告支持，按加盟商要求设计制作影视广告，打造优势品牌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40530">
                <a:tc gridSpan="4">
                  <a:txBody>
                    <a:bodyPr/>
                    <a:lstStyle/>
                    <a:p>
                      <a:pPr algn="l"/>
                      <a:r>
                        <a:rPr lang="en-US" altLang="zh-CN" sz="1275" dirty="0" smtClean="0">
                          <a:solidFill>
                            <a:srgbClr val="595959"/>
                          </a:solidFill>
                          <a:latin typeface="微软雅黑" panose="020B0503020204020204" pitchFamily="18" charset="-122"/>
                          <a:ea typeface="微软雅黑" panose="020B0503020204020204" pitchFamily="18" charset="-122"/>
                          <a:cs typeface="微软雅黑" panose="020B0503020204020204" pitchFamily="18" charset="-122"/>
                        </a:rPr>
                        <a:t>备注：加盟费用即为首批进货量；在同等条件下实行“先到款，先授权”原则。</a:t>
                      </a:r>
                      <a:endParaRPr lang="zh-CN" altLang="en-US" sz="1275" dirty="0" smtClean="0">
                        <a:solidFill>
                          <a:srgbClr val="595959"/>
                        </a:solidFill>
                        <a:latin typeface="微软雅黑" panose="020B0503020204020204" pitchFamily="18" charset="-122"/>
                        <a:ea typeface="微软雅黑" panose="020B0503020204020204" pitchFamily="18" charset="-122"/>
                        <a:cs typeface="微软雅黑" panose="020B0503020204020204" pitchFamily="18" charset="-122"/>
                      </a:endParaRPr>
                    </a:p>
                  </a:txBody>
                  <a:tcPr anchor="t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mpd="sng">
                      <a:solidFill>
                        <a:srgbClr val="FFFFFF"/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 hMerge="1">
                  <a:tcPr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</a:tr>
            </a:tbl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4940300" y="622300"/>
            <a:ext cx="16256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加盟费用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-6603" y="2630462"/>
            <a:ext cx="11533212" cy="13207"/>
          </a:xfrm>
          <a:custGeom>
            <a:avLst/>
            <a:gdLst>
              <a:gd name="connsiteX0" fmla="*/ 6603 w 11533212"/>
              <a:gd name="connsiteY0" fmla="*/ 6604 h 13207"/>
              <a:gd name="connsiteX1" fmla="*/ 11526608 w 11533212"/>
              <a:gd name="connsiteY1" fmla="*/ 6604 h 132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533212" h="13207">
                <a:moveTo>
                  <a:pt x="6603" y="6604"/>
                </a:moveTo>
                <a:lnTo>
                  <a:pt x="11526608" y="6604"/>
                </a:lnTo>
              </a:path>
            </a:pathLst>
          </a:custGeom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8319" y="2024748"/>
            <a:ext cx="2955391" cy="1221117"/>
          </a:xfrm>
          <a:custGeom>
            <a:avLst/>
            <a:gdLst>
              <a:gd name="connsiteX0" fmla="*/ 0 w 2955391"/>
              <a:gd name="connsiteY0" fmla="*/ 0 h 1221117"/>
              <a:gd name="connsiteX1" fmla="*/ 2955391 w 2955391"/>
              <a:gd name="connsiteY1" fmla="*/ 0 h 1221117"/>
              <a:gd name="connsiteX2" fmla="*/ 2955391 w 2955391"/>
              <a:gd name="connsiteY2" fmla="*/ 1221117 h 1221117"/>
              <a:gd name="connsiteX3" fmla="*/ 0 w 2955391"/>
              <a:gd name="connsiteY3" fmla="*/ 1221117 h 1221117"/>
              <a:gd name="connsiteX4" fmla="*/ 0 w 2955391"/>
              <a:gd name="connsiteY4" fmla="*/ 0 h 12211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955391" h="1221117">
                <a:moveTo>
                  <a:pt x="0" y="0"/>
                </a:moveTo>
                <a:lnTo>
                  <a:pt x="2955391" y="0"/>
                </a:lnTo>
                <a:lnTo>
                  <a:pt x="2955391" y="1221117"/>
                </a:lnTo>
                <a:lnTo>
                  <a:pt x="0" y="1221117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774700" y="2235200"/>
            <a:ext cx="2717800" cy="1993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  <a:tabLst>
                <a:tab pos="3429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PART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06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7200"/>
              </a:lnSpc>
              <a:tabLst>
                <a:tab pos="342900" algn="l"/>
              </a:tabLst>
            </a:pPr>
            <a:r>
              <a:rPr lang="en-US" altLang="zh-CN" sz="5000" dirty="0" smtClean="0">
                <a:solidFill>
                  <a:srgbClr val="FF9E0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签约优惠</a:t>
            </a:r>
            <a:endParaRPr lang="en-US" altLang="zh-CN" sz="5000" dirty="0" smtClean="0">
              <a:solidFill>
                <a:srgbClr val="FF9E0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2310" y="4166870"/>
            <a:ext cx="894080" cy="3581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>
              <a:lnSpc>
                <a:spcPts val="2100"/>
              </a:lnSpc>
            </a:pP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  <a:sym typeface="+mn-ea"/>
              </a:rPr>
              <a:t>优惠政策</a:t>
            </a:r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5920143" y="2212517"/>
            <a:ext cx="991082" cy="746950"/>
          </a:xfrm>
          <a:custGeom>
            <a:avLst/>
            <a:gdLst>
              <a:gd name="connsiteX0" fmla="*/ 0 w 991082"/>
              <a:gd name="connsiteY0" fmla="*/ 0 h 746950"/>
              <a:gd name="connsiteX1" fmla="*/ 991082 w 991082"/>
              <a:gd name="connsiteY1" fmla="*/ 0 h 746950"/>
              <a:gd name="connsiteX2" fmla="*/ 991082 w 991082"/>
              <a:gd name="connsiteY2" fmla="*/ 746950 h 746950"/>
              <a:gd name="connsiteX3" fmla="*/ 0 w 991082"/>
              <a:gd name="connsiteY3" fmla="*/ 746950 h 746950"/>
              <a:gd name="connsiteX4" fmla="*/ 0 w 991082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1082" h="746950">
                <a:moveTo>
                  <a:pt x="0" y="0"/>
                </a:moveTo>
                <a:lnTo>
                  <a:pt x="991082" y="0"/>
                </a:lnTo>
                <a:lnTo>
                  <a:pt x="991082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5920143" y="3140773"/>
            <a:ext cx="991082" cy="746950"/>
          </a:xfrm>
          <a:custGeom>
            <a:avLst/>
            <a:gdLst>
              <a:gd name="connsiteX0" fmla="*/ 0 w 991082"/>
              <a:gd name="connsiteY0" fmla="*/ 0 h 746950"/>
              <a:gd name="connsiteX1" fmla="*/ 991082 w 991082"/>
              <a:gd name="connsiteY1" fmla="*/ 0 h 746950"/>
              <a:gd name="connsiteX2" fmla="*/ 991082 w 991082"/>
              <a:gd name="connsiteY2" fmla="*/ 746950 h 746950"/>
              <a:gd name="connsiteX3" fmla="*/ 0 w 991082"/>
              <a:gd name="connsiteY3" fmla="*/ 746950 h 746950"/>
              <a:gd name="connsiteX4" fmla="*/ 0 w 991082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1082" h="746950">
                <a:moveTo>
                  <a:pt x="0" y="0"/>
                </a:moveTo>
                <a:lnTo>
                  <a:pt x="991082" y="0"/>
                </a:lnTo>
                <a:lnTo>
                  <a:pt x="991082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5920143" y="4076268"/>
            <a:ext cx="991082" cy="746950"/>
          </a:xfrm>
          <a:custGeom>
            <a:avLst/>
            <a:gdLst>
              <a:gd name="connsiteX0" fmla="*/ 0 w 991082"/>
              <a:gd name="connsiteY0" fmla="*/ 0 h 746950"/>
              <a:gd name="connsiteX1" fmla="*/ 991082 w 991082"/>
              <a:gd name="connsiteY1" fmla="*/ 0 h 746950"/>
              <a:gd name="connsiteX2" fmla="*/ 991082 w 991082"/>
              <a:gd name="connsiteY2" fmla="*/ 746950 h 746950"/>
              <a:gd name="connsiteX3" fmla="*/ 0 w 991082"/>
              <a:gd name="connsiteY3" fmla="*/ 746950 h 746950"/>
              <a:gd name="connsiteX4" fmla="*/ 0 w 991082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1082" h="746950">
                <a:moveTo>
                  <a:pt x="0" y="0"/>
                </a:moveTo>
                <a:lnTo>
                  <a:pt x="991082" y="0"/>
                </a:lnTo>
                <a:lnTo>
                  <a:pt x="991082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5920143" y="5004523"/>
            <a:ext cx="991082" cy="746950"/>
          </a:xfrm>
          <a:custGeom>
            <a:avLst/>
            <a:gdLst>
              <a:gd name="connsiteX0" fmla="*/ 0 w 991082"/>
              <a:gd name="connsiteY0" fmla="*/ 0 h 746950"/>
              <a:gd name="connsiteX1" fmla="*/ 991082 w 991082"/>
              <a:gd name="connsiteY1" fmla="*/ 0 h 746950"/>
              <a:gd name="connsiteX2" fmla="*/ 991082 w 991082"/>
              <a:gd name="connsiteY2" fmla="*/ 746950 h 746950"/>
              <a:gd name="connsiteX3" fmla="*/ 0 w 991082"/>
              <a:gd name="connsiteY3" fmla="*/ 746950 h 746950"/>
              <a:gd name="connsiteX4" fmla="*/ 0 w 991082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91082" h="746950">
                <a:moveTo>
                  <a:pt x="0" y="0"/>
                </a:moveTo>
                <a:lnTo>
                  <a:pt x="991082" y="0"/>
                </a:lnTo>
                <a:lnTo>
                  <a:pt x="991082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7024827" y="2212517"/>
            <a:ext cx="3019462" cy="746950"/>
          </a:xfrm>
          <a:custGeom>
            <a:avLst/>
            <a:gdLst>
              <a:gd name="connsiteX0" fmla="*/ 0 w 3019462"/>
              <a:gd name="connsiteY0" fmla="*/ 0 h 746950"/>
              <a:gd name="connsiteX1" fmla="*/ 3019462 w 3019462"/>
              <a:gd name="connsiteY1" fmla="*/ 0 h 746950"/>
              <a:gd name="connsiteX2" fmla="*/ 3019462 w 3019462"/>
              <a:gd name="connsiteY2" fmla="*/ 746950 h 746950"/>
              <a:gd name="connsiteX3" fmla="*/ 0 w 3019462"/>
              <a:gd name="connsiteY3" fmla="*/ 746950 h 746950"/>
              <a:gd name="connsiteX4" fmla="*/ 0 w 3019462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19462" h="746950">
                <a:moveTo>
                  <a:pt x="0" y="0"/>
                </a:moveTo>
                <a:lnTo>
                  <a:pt x="3019462" y="0"/>
                </a:lnTo>
                <a:lnTo>
                  <a:pt x="3019462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7024827" y="3140773"/>
            <a:ext cx="3026385" cy="746950"/>
          </a:xfrm>
          <a:custGeom>
            <a:avLst/>
            <a:gdLst>
              <a:gd name="connsiteX0" fmla="*/ 0 w 3026385"/>
              <a:gd name="connsiteY0" fmla="*/ 0 h 746950"/>
              <a:gd name="connsiteX1" fmla="*/ 3026385 w 3026385"/>
              <a:gd name="connsiteY1" fmla="*/ 0 h 746950"/>
              <a:gd name="connsiteX2" fmla="*/ 3026385 w 3026385"/>
              <a:gd name="connsiteY2" fmla="*/ 746950 h 746950"/>
              <a:gd name="connsiteX3" fmla="*/ 0 w 3026385"/>
              <a:gd name="connsiteY3" fmla="*/ 746950 h 746950"/>
              <a:gd name="connsiteX4" fmla="*/ 0 w 3026385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26385" h="746950">
                <a:moveTo>
                  <a:pt x="0" y="0"/>
                </a:moveTo>
                <a:lnTo>
                  <a:pt x="3026385" y="0"/>
                </a:lnTo>
                <a:lnTo>
                  <a:pt x="3026385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2" name="Freeform 3"/>
          <p:cNvSpPr/>
          <p:nvPr/>
        </p:nvSpPr>
        <p:spPr>
          <a:xfrm>
            <a:off x="7024827" y="4076268"/>
            <a:ext cx="3026385" cy="746950"/>
          </a:xfrm>
          <a:custGeom>
            <a:avLst/>
            <a:gdLst>
              <a:gd name="connsiteX0" fmla="*/ 0 w 3026385"/>
              <a:gd name="connsiteY0" fmla="*/ 0 h 746950"/>
              <a:gd name="connsiteX1" fmla="*/ 3026385 w 3026385"/>
              <a:gd name="connsiteY1" fmla="*/ 0 h 746950"/>
              <a:gd name="connsiteX2" fmla="*/ 3026385 w 3026385"/>
              <a:gd name="connsiteY2" fmla="*/ 746950 h 746950"/>
              <a:gd name="connsiteX3" fmla="*/ 0 w 3026385"/>
              <a:gd name="connsiteY3" fmla="*/ 746950 h 746950"/>
              <a:gd name="connsiteX4" fmla="*/ 0 w 3026385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26385" h="746950">
                <a:moveTo>
                  <a:pt x="0" y="0"/>
                </a:moveTo>
                <a:lnTo>
                  <a:pt x="3026385" y="0"/>
                </a:lnTo>
                <a:lnTo>
                  <a:pt x="3026385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E0541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7024827" y="5004523"/>
            <a:ext cx="3026385" cy="746950"/>
          </a:xfrm>
          <a:custGeom>
            <a:avLst/>
            <a:gdLst>
              <a:gd name="connsiteX0" fmla="*/ 0 w 3026385"/>
              <a:gd name="connsiteY0" fmla="*/ 0 h 746950"/>
              <a:gd name="connsiteX1" fmla="*/ 3026385 w 3026385"/>
              <a:gd name="connsiteY1" fmla="*/ 0 h 746950"/>
              <a:gd name="connsiteX2" fmla="*/ 3026385 w 3026385"/>
              <a:gd name="connsiteY2" fmla="*/ 746950 h 746950"/>
              <a:gd name="connsiteX3" fmla="*/ 0 w 3026385"/>
              <a:gd name="connsiteY3" fmla="*/ 746950 h 746950"/>
              <a:gd name="connsiteX4" fmla="*/ 0 w 3026385"/>
              <a:gd name="connsiteY4" fmla="*/ 0 h 746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026385" h="746950">
                <a:moveTo>
                  <a:pt x="0" y="0"/>
                </a:moveTo>
                <a:lnTo>
                  <a:pt x="3026385" y="0"/>
                </a:lnTo>
                <a:lnTo>
                  <a:pt x="3026385" y="746950"/>
                </a:lnTo>
                <a:lnTo>
                  <a:pt x="0" y="746950"/>
                </a:lnTo>
                <a:lnTo>
                  <a:pt x="0" y="0"/>
                </a:lnTo>
              </a:path>
            </a:pathLst>
          </a:custGeom>
          <a:solidFill>
            <a:srgbClr val="FF9E03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43100" y="2197100"/>
            <a:ext cx="3556000" cy="1739900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3100" y="4013200"/>
            <a:ext cx="1498600" cy="1739900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7900" y="4013200"/>
            <a:ext cx="1981200" cy="1739900"/>
          </a:xfrm>
          <a:prstGeom prst="rect">
            <a:avLst/>
          </a:prstGeom>
          <a:noFill/>
        </p:spPr>
      </p:pic>
      <p:sp>
        <p:nvSpPr>
          <p:cNvPr id="37" name="TextBox 1"/>
          <p:cNvSpPr txBox="1"/>
          <p:nvPr/>
        </p:nvSpPr>
        <p:spPr>
          <a:xfrm>
            <a:off x="3517900" y="838200"/>
            <a:ext cx="4470400" cy="52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4100"/>
              </a:lnSpc>
            </a:pPr>
            <a:r>
              <a:rPr lang="en-US" altLang="zh-CN" sz="3200" dirty="0" smtClean="0">
                <a:solidFill>
                  <a:srgbClr val="1C2434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现场签约赠送两万元大奖</a:t>
            </a:r>
            <a:endParaRPr lang="en-US" altLang="zh-CN" sz="3200" dirty="0" smtClean="0">
              <a:solidFill>
                <a:srgbClr val="1C2434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8" name="TextBox 1"/>
          <p:cNvSpPr txBox="1"/>
          <p:nvPr/>
        </p:nvSpPr>
        <p:spPr>
          <a:xfrm>
            <a:off x="6070600" y="2514600"/>
            <a:ext cx="685800" cy="3060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272828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奖品一</a:t>
            </a:r>
            <a:endParaRPr lang="en-US" altLang="zh-CN" sz="1800" dirty="0" smtClean="0">
              <a:solidFill>
                <a:srgbClr val="272828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1800" dirty="0" smtClean="0">
                <a:solidFill>
                  <a:srgbClr val="272828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奖品二</a:t>
            </a:r>
            <a:endParaRPr lang="en-US" altLang="zh-CN" sz="1800" dirty="0" smtClean="0">
              <a:solidFill>
                <a:srgbClr val="272828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1800" dirty="0" smtClean="0">
                <a:solidFill>
                  <a:srgbClr val="272828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奖品三</a:t>
            </a:r>
            <a:endParaRPr lang="en-US" altLang="zh-CN" sz="1800" dirty="0" smtClean="0">
              <a:solidFill>
                <a:srgbClr val="272828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3200"/>
              </a:lnSpc>
            </a:pPr>
            <a:r>
              <a:rPr lang="en-US" altLang="zh-CN" sz="1800" dirty="0" smtClean="0">
                <a:solidFill>
                  <a:srgbClr val="272828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奖品四</a:t>
            </a:r>
            <a:endParaRPr lang="en-US" altLang="zh-CN" sz="1800" dirty="0" smtClean="0">
              <a:solidFill>
                <a:srgbClr val="272828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9" name="TextBox 1"/>
          <p:cNvSpPr txBox="1"/>
          <p:nvPr/>
        </p:nvSpPr>
        <p:spPr>
          <a:xfrm>
            <a:off x="7378700" y="2552700"/>
            <a:ext cx="2311400" cy="3009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p>
            <a:pPr>
              <a:lnSpc>
                <a:spcPts val="1800"/>
              </a:lnSpc>
              <a:tabLst>
                <a:tab pos="25400" algn="l"/>
                <a:tab pos="76200" algn="l"/>
                <a:tab pos="152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	</a:t>
            </a:r>
            <a:r>
              <a:rPr lang="en-US" altLang="zh-CN" sz="1400" dirty="0" smtClean="0">
                <a:solidFill>
                  <a:srgbClr val="47474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价值7800元/iPhone7一台</a:t>
            </a:r>
            <a:endParaRPr lang="en-US" altLang="zh-CN" sz="1400" dirty="0" smtClean="0">
              <a:solidFill>
                <a:srgbClr val="47474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00"/>
              </a:lnSpc>
              <a:tabLst>
                <a:tab pos="25400" algn="l"/>
                <a:tab pos="76200" algn="l"/>
                <a:tab pos="152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</a:t>
            </a:r>
            <a:r>
              <a:rPr lang="en-US" altLang="zh-CN" sz="1400" dirty="0" smtClean="0">
                <a:solidFill>
                  <a:srgbClr val="47474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价值6888元/联想笔记本一台</a:t>
            </a:r>
            <a:endParaRPr lang="en-US" altLang="zh-CN" sz="1400" dirty="0" smtClean="0">
              <a:solidFill>
                <a:srgbClr val="47474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00"/>
              </a:lnSpc>
              <a:tabLst>
                <a:tab pos="25400" algn="l"/>
                <a:tab pos="76200" algn="l"/>
                <a:tab pos="152400" algn="l"/>
              </a:tabLst>
            </a:pPr>
            <a:r>
              <a:rPr lang="en-US" altLang="zh-CN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		</a:t>
            </a:r>
            <a:r>
              <a:rPr lang="en-US" altLang="zh-CN" sz="1400" dirty="0" smtClean="0">
                <a:solidFill>
                  <a:srgbClr val="47474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价值988元/小米平衡车一辆</a:t>
            </a:r>
            <a:endParaRPr lang="en-US" altLang="zh-CN" sz="1400" dirty="0" smtClean="0">
              <a:solidFill>
                <a:srgbClr val="47474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1000"/>
              </a:lnSpc>
            </a:pPr>
            <a:endParaRPr lang="en-US" altLang="zh-CN" dirty="0" smtClean="0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300"/>
              </a:lnSpc>
              <a:tabLst>
                <a:tab pos="25400" algn="l"/>
                <a:tab pos="76200" algn="l"/>
                <a:tab pos="152400" algn="l"/>
              </a:tabLst>
            </a:pPr>
            <a:r>
              <a:rPr lang="en-US" altLang="zh-CN" sz="1400" dirty="0" smtClean="0">
                <a:solidFill>
                  <a:srgbClr val="474747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价值688元/kendel阅读器一台</a:t>
            </a:r>
            <a:endParaRPr lang="en-US" altLang="zh-CN" sz="1400" dirty="0" smtClean="0">
              <a:solidFill>
                <a:srgbClr val="474747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1C2434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24200" y="2616200"/>
            <a:ext cx="5257800" cy="812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6400"/>
              </a:lnSpc>
            </a:pP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亿万市场</a:t>
            </a:r>
            <a:r>
              <a:rPr lang="en-US" altLang="zh-CN" sz="50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5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等你来战</a:t>
            </a:r>
            <a:endParaRPr lang="en-US" altLang="zh-CN" sz="5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4775200" y="3530600"/>
            <a:ext cx="1943100" cy="647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100"/>
              </a:lnSpc>
            </a:pPr>
            <a:r>
              <a:rPr lang="en-US" altLang="zh-CN" sz="4000" dirty="0" smtClean="0">
                <a:solidFill>
                  <a:srgbClr val="FFFFFF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THANKS</a:t>
            </a:r>
            <a:endParaRPr lang="en-US" altLang="zh-CN" sz="4000" dirty="0" smtClean="0">
              <a:solidFill>
                <a:srgbClr val="FFFFFF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44600" y="1651000"/>
            <a:ext cx="914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44434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使用说明</a:t>
            </a:r>
            <a:endParaRPr lang="en-US" altLang="zh-CN" sz="1800" dirty="0" smtClean="0">
              <a:solidFill>
                <a:srgbClr val="44434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1244600" y="1955800"/>
            <a:ext cx="37846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字体使用：英文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Microsoft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Ya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He、中文微软雅黑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1244600" y="2209800"/>
            <a:ext cx="43053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字号：一级标题32、二级标题18、三级标题15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、正文14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行距：正文20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1244600" y="2921000"/>
            <a:ext cx="457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44434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声明</a:t>
            </a:r>
            <a:endParaRPr lang="en-US" altLang="zh-CN" sz="1800" dirty="0" smtClean="0">
              <a:solidFill>
                <a:srgbClr val="44434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244600" y="3225800"/>
            <a:ext cx="4622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所有图片均为示意使用，如需商业使用，请购买图片版权。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244600" y="3492500"/>
            <a:ext cx="90170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所有信息内容（包括但不限于PPT模板、图表、图片素材等）均受《中华人民共和国著作权法》、《信息网络传播权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保护条例》及其他适用法律法规保护，未经权利人书面明确授权，信息内容的任何部分（包括图片或图表）不得被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全部或部分使用、复制、传播、销售，负责将承担法律责任。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0"/>
            <a:ext cx="11520004" cy="6479997"/>
          </a:xfrm>
          <a:custGeom>
            <a:avLst/>
            <a:gdLst>
              <a:gd name="connsiteX0" fmla="*/ 0 w 11520004"/>
              <a:gd name="connsiteY0" fmla="*/ 6479997 h 6479997"/>
              <a:gd name="connsiteX1" fmla="*/ 11520004 w 11520004"/>
              <a:gd name="connsiteY1" fmla="*/ 6479997 h 6479997"/>
              <a:gd name="connsiteX2" fmla="*/ 11520004 w 11520004"/>
              <a:gd name="connsiteY2" fmla="*/ 0 h 6479997"/>
              <a:gd name="connsiteX3" fmla="*/ 0 w 11520004"/>
              <a:gd name="connsiteY3" fmla="*/ 0 h 6479997"/>
              <a:gd name="connsiteX4" fmla="*/ 0 w 11520004"/>
              <a:gd name="connsiteY4" fmla="*/ 6479997 h 64799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520004" h="6479997">
                <a:moveTo>
                  <a:pt x="0" y="6479997"/>
                </a:moveTo>
                <a:lnTo>
                  <a:pt x="11520004" y="6479997"/>
                </a:lnTo>
                <a:lnTo>
                  <a:pt x="11520004" y="0"/>
                </a:lnTo>
                <a:lnTo>
                  <a:pt x="0" y="0"/>
                </a:lnTo>
                <a:lnTo>
                  <a:pt x="0" y="6479997"/>
                </a:lnTo>
              </a:path>
            </a:pathLst>
          </a:custGeom>
          <a:solidFill>
            <a:srgbClr val="E2E2E2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2" name="Freeform 3"/>
          <p:cNvSpPr/>
          <p:nvPr/>
        </p:nvSpPr>
        <p:spPr>
          <a:xfrm>
            <a:off x="1667202" y="2251445"/>
            <a:ext cx="8191944" cy="0"/>
          </a:xfrm>
          <a:custGeom>
            <a:avLst/>
            <a:gdLst>
              <a:gd name="connsiteX0" fmla="*/ 0 w 8191944"/>
              <a:gd name="connsiteY0" fmla="*/ 0 h 0"/>
              <a:gd name="connsiteX1" fmla="*/ 8191944 w 8191944"/>
              <a:gd name="connsiteY1" fmla="*/ 0 h 0"/>
              <a:gd name="connsiteX2" fmla="*/ 0 w 8191944"/>
              <a:gd name="connsiteY2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8191944">
                <a:moveTo>
                  <a:pt x="0" y="0"/>
                </a:moveTo>
                <a:lnTo>
                  <a:pt x="8191944" y="0"/>
                </a:lnTo>
                <a:lnTo>
                  <a:pt x="0" y="0"/>
                </a:lnTo>
              </a:path>
            </a:pathLst>
          </a:custGeom>
          <a:solidFill>
            <a:srgbClr val="7671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660855" y="2245099"/>
            <a:ext cx="8204644" cy="22225"/>
          </a:xfrm>
          <a:custGeom>
            <a:avLst/>
            <a:gdLst>
              <a:gd name="connsiteX0" fmla="*/ 6350 w 8204644"/>
              <a:gd name="connsiteY0" fmla="*/ 6350 h 22225"/>
              <a:gd name="connsiteX1" fmla="*/ 8198294 w 8204644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204644" h="22225">
                <a:moveTo>
                  <a:pt x="6350" y="6350"/>
                </a:moveTo>
                <a:lnTo>
                  <a:pt x="8198294" y="6350"/>
                </a:lnTo>
              </a:path>
            </a:pathLst>
          </a:custGeom>
          <a:ln w="12700">
            <a:solidFill>
              <a:srgbClr val="606060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5" name="Freeform 3"/>
          <p:cNvSpPr/>
          <p:nvPr/>
        </p:nvSpPr>
        <p:spPr>
          <a:xfrm>
            <a:off x="1667202" y="3482788"/>
            <a:ext cx="8191944" cy="0"/>
          </a:xfrm>
          <a:custGeom>
            <a:avLst/>
            <a:gdLst>
              <a:gd name="connsiteX0" fmla="*/ 0 w 8191944"/>
              <a:gd name="connsiteY0" fmla="*/ 0 h 0"/>
              <a:gd name="connsiteX1" fmla="*/ 8191944 w 8191944"/>
              <a:gd name="connsiteY1" fmla="*/ 0 h 0"/>
              <a:gd name="connsiteX2" fmla="*/ 0 w 8191944"/>
              <a:gd name="connsiteY2" fmla="*/ 0 h 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</a:cxnLst>
            <a:rect l="l" t="t" r="r" b="b"/>
            <a:pathLst>
              <a:path w="8191944">
                <a:moveTo>
                  <a:pt x="0" y="0"/>
                </a:moveTo>
                <a:lnTo>
                  <a:pt x="8191944" y="0"/>
                </a:lnTo>
                <a:lnTo>
                  <a:pt x="0" y="0"/>
                </a:lnTo>
              </a:path>
            </a:pathLst>
          </a:custGeom>
          <a:solidFill>
            <a:srgbClr val="767171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6" name="Freeform 3"/>
          <p:cNvSpPr/>
          <p:nvPr/>
        </p:nvSpPr>
        <p:spPr>
          <a:xfrm>
            <a:off x="1660855" y="3476438"/>
            <a:ext cx="8204644" cy="22225"/>
          </a:xfrm>
          <a:custGeom>
            <a:avLst/>
            <a:gdLst>
              <a:gd name="connsiteX0" fmla="*/ 6350 w 8204644"/>
              <a:gd name="connsiteY0" fmla="*/ 6350 h 22225"/>
              <a:gd name="connsiteX1" fmla="*/ 8198294 w 8204644"/>
              <a:gd name="connsiteY1" fmla="*/ 6350 h 222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204644" h="22225">
                <a:moveTo>
                  <a:pt x="6350" y="6350"/>
                </a:moveTo>
                <a:lnTo>
                  <a:pt x="8198294" y="6350"/>
                </a:lnTo>
              </a:path>
            </a:pathLst>
          </a:custGeom>
          <a:ln w="12700">
            <a:solidFill>
              <a:srgbClr val="606060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1663700" y="3797300"/>
            <a:ext cx="457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44434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优势</a:t>
            </a:r>
            <a:endParaRPr lang="en-US" altLang="zh-CN" sz="1800" dirty="0" smtClean="0">
              <a:solidFill>
                <a:srgbClr val="44434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663700" y="4140200"/>
            <a:ext cx="48387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专业设计：8年专业品牌设计经验，多行业PPT设计服务经验。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663700" y="4445000"/>
            <a:ext cx="8128000" cy="48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完整框架：完整PPT架构，封面页、目录页、过渡页、内容页（文字页、文图页、文表页、时间轴页）、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结束页，完整呈现。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663700" y="4991100"/>
            <a:ext cx="8785225" cy="276860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灵活应用：3种常用图表、28个矢量图标、时间点时间轴、多种文字排版、多种文图搭配页，均可实际应用。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651000" y="2527300"/>
            <a:ext cx="4572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44434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用途</a:t>
            </a:r>
            <a:endParaRPr lang="en-US" altLang="zh-CN" sz="1800" dirty="0" smtClean="0">
              <a:solidFill>
                <a:srgbClr val="44434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651000" y="2870200"/>
            <a:ext cx="5384800" cy="228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通用模板，应用于总结计划、述职报告、品牌宣讲等场景效果更佳</a:t>
            </a:r>
            <a:r>
              <a:rPr lang="en-US" altLang="zh-CN" sz="1400" dirty="0" smtClean="0"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 </a:t>
            </a: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663700" y="812800"/>
            <a:ext cx="914400" cy="292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800" dirty="0" smtClean="0">
                <a:solidFill>
                  <a:srgbClr val="444343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使用人群</a:t>
            </a:r>
            <a:endParaRPr lang="en-US" altLang="zh-CN" sz="1800" dirty="0" smtClean="0">
              <a:solidFill>
                <a:srgbClr val="444343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663700" y="1181100"/>
            <a:ext cx="8178800" cy="73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餐饮食品公司销售主管、服装公司营销总监、教育行业招商经理、家居家纺行业营销主管、商超行业总经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理、互联网科技公司的产品经理、广告公司的AE策略文案、经济金融行业的营销主管、能源制造的客户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400" dirty="0" smtClean="0">
                <a:solidFill>
                  <a:srgbClr val="767171"/>
                </a:solidFill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rPr>
              <a:t>经理、创业融资项目经理、建筑地产的市场部同事、讲师教授学生等都可以应用。</a:t>
            </a:r>
            <a:endParaRPr lang="en-US" altLang="zh-CN" sz="1400" dirty="0" smtClean="0">
              <a:solidFill>
                <a:srgbClr val="767171"/>
              </a:solidFill>
              <a:latin typeface="微软雅黑" panose="020B0503020204020204" pitchFamily="18" charset="-122"/>
              <a:ea typeface="微软雅黑" panose="020B0503020204020204" pitchFamily="18" charset="-122"/>
              <a:cs typeface="微软雅黑" panose="020B0503020204020204" pitchFamily="18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3693</Words>
  <Application>WPS 演示</Application>
  <PresentationFormat>On-screen Show (4:3)</PresentationFormat>
  <Paragraphs>601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拉普耶鲁</cp:lastModifiedBy>
  <cp:revision>12</cp:revision>
  <dcterms:created xsi:type="dcterms:W3CDTF">2006-08-16T00:00:00Z</dcterms:created>
  <dcterms:modified xsi:type="dcterms:W3CDTF">2018-06-13T06:40:41Z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