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518" r:id="rId2"/>
    <p:sldId id="471" r:id="rId3"/>
    <p:sldId id="544" r:id="rId4"/>
    <p:sldId id="522" r:id="rId5"/>
    <p:sldId id="519" r:id="rId6"/>
    <p:sldId id="541" r:id="rId7"/>
    <p:sldId id="352" r:id="rId8"/>
    <p:sldId id="520" r:id="rId9"/>
    <p:sldId id="521" r:id="rId10"/>
    <p:sldId id="545" r:id="rId11"/>
    <p:sldId id="525" r:id="rId12"/>
    <p:sldId id="527" r:id="rId13"/>
    <p:sldId id="526" r:id="rId14"/>
    <p:sldId id="524" r:id="rId15"/>
    <p:sldId id="546" r:id="rId16"/>
    <p:sldId id="530" r:id="rId17"/>
    <p:sldId id="532" r:id="rId18"/>
    <p:sldId id="531" r:id="rId19"/>
    <p:sldId id="533" r:id="rId20"/>
    <p:sldId id="547" r:id="rId21"/>
    <p:sldId id="537" r:id="rId22"/>
    <p:sldId id="538" r:id="rId23"/>
    <p:sldId id="539" r:id="rId24"/>
    <p:sldId id="540" r:id="rId25"/>
    <p:sldId id="543" r:id="rId26"/>
  </p:sldIdLst>
  <p:sldSz cx="12190413" cy="6859588"/>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6647"/>
    <a:srgbClr val="008687"/>
    <a:srgbClr val="1B857F"/>
    <a:srgbClr val="DE5193"/>
    <a:srgbClr val="6CBF93"/>
    <a:srgbClr val="873D20"/>
    <a:srgbClr val="F2655C"/>
    <a:srgbClr val="66482C"/>
    <a:srgbClr val="B1533A"/>
    <a:srgbClr val="609D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124" autoAdjust="0"/>
    <p:restoredTop sz="97778" autoAdjust="0"/>
  </p:normalViewPr>
  <p:slideViewPr>
    <p:cSldViewPr snapToGrid="0" showGuides="1">
      <p:cViewPr>
        <p:scale>
          <a:sx n="60" d="100"/>
          <a:sy n="60" d="100"/>
        </p:scale>
        <p:origin x="-2256" y="-120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2018/3/8</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2020026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938553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3938553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868847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36232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791895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2151352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3938553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2666037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4057659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6350792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538052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9385534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4181646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8458385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4523654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41719126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938553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6473609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33926490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064936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22086248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2020026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2018/3/8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transition spd="slow" advTm="3000">
    <p:push dir="u"/>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transition spd="slow" advTm="3000">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
            <a:alphaModFix amt="18000"/>
            <a:lum/>
          </a:blip>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2018/3/8</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grpSp>
        <p:nvGrpSpPr>
          <p:cNvPr id="7" name="组合 6"/>
          <p:cNvGrpSpPr/>
          <p:nvPr userDrawn="1"/>
        </p:nvGrpSpPr>
        <p:grpSpPr>
          <a:xfrm>
            <a:off x="0" y="23753"/>
            <a:ext cx="4408404" cy="1285762"/>
            <a:chOff x="0" y="23753"/>
            <a:chExt cx="4408404" cy="1285762"/>
          </a:xfrm>
        </p:grpSpPr>
        <p:pic>
          <p:nvPicPr>
            <p:cNvPr id="8" name="图片 7"/>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t="8933" b="2916"/>
            <a:stretch/>
          </p:blipFill>
          <p:spPr>
            <a:xfrm flipH="1">
              <a:off x="0" y="23753"/>
              <a:ext cx="1031500" cy="1285762"/>
            </a:xfrm>
            <a:prstGeom prst="rect">
              <a:avLst/>
            </a:prstGeom>
          </p:spPr>
        </p:pic>
        <p:sp>
          <p:nvSpPr>
            <p:cNvPr id="9" name="TextBox 8">
              <a:extLst>
                <a:ext uri="{FF2B5EF4-FFF2-40B4-BE49-F238E27FC236}">
                  <a16:creationId xmlns="" xmlns:a16="http://schemas.microsoft.com/office/drawing/2014/main" id="{13DBA660-C22A-4E93-9E1C-33D2B617F965}"/>
                </a:ext>
              </a:extLst>
            </p:cNvPr>
            <p:cNvSpPr txBox="1">
              <a:spLocks noChangeArrowheads="1"/>
            </p:cNvSpPr>
            <p:nvPr/>
          </p:nvSpPr>
          <p:spPr bwMode="auto">
            <a:xfrm>
              <a:off x="1153081" y="421302"/>
              <a:ext cx="325532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请在母版中修改标题</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55" r:id="rId1"/>
    <p:sldLayoutId id="2147483706" r:id="rId2"/>
  </p:sldLayoutIdLst>
  <p:transition spd="slow" advTm="3000">
    <p:push dir="u"/>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slideLayout" Target="../slideLayouts/slideLayout2.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1.wdp"/><Relationship Id="rId4" Type="http://schemas.openxmlformats.org/officeDocument/2006/relationships/image" Target="../media/image4.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8933" b="2916"/>
          <a:stretch/>
        </p:blipFill>
        <p:spPr>
          <a:xfrm>
            <a:off x="7785099" y="1414578"/>
            <a:ext cx="4368249" cy="5445010"/>
          </a:xfrm>
          <a:prstGeom prst="rect">
            <a:avLst/>
          </a:prstGeom>
        </p:spPr>
      </p:pic>
      <p:sp>
        <p:nvSpPr>
          <p:cNvPr id="50" name="_14">
            <a:extLst>
              <a:ext uri="{FF2B5EF4-FFF2-40B4-BE49-F238E27FC236}">
                <a16:creationId xmlns="" xmlns:a16="http://schemas.microsoft.com/office/drawing/2014/main" id="{958FB90B-C345-4C76-8A5C-5CD0E744BB4D}"/>
              </a:ext>
            </a:extLst>
          </p:cNvPr>
          <p:cNvSpPr txBox="1">
            <a:spLocks noChangeArrowheads="1"/>
          </p:cNvSpPr>
          <p:nvPr/>
        </p:nvSpPr>
        <p:spPr bwMode="auto">
          <a:xfrm>
            <a:off x="246093" y="2824541"/>
            <a:ext cx="9013372" cy="11548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spc="600" dirty="0" smtClean="0">
                <a:solidFill>
                  <a:srgbClr val="1B857F"/>
                </a:solidFill>
                <a:latin typeface="微软雅黑" panose="020B0503020204020204" pitchFamily="34" charset="-122"/>
                <a:ea typeface="微软雅黑" panose="020B0503020204020204" pitchFamily="34" charset="-122"/>
              </a:rPr>
              <a:t>节日营销策划计划</a:t>
            </a:r>
            <a:r>
              <a:rPr lang="en-US" altLang="zh-CN" sz="6000" spc="600" dirty="0" smtClean="0">
                <a:solidFill>
                  <a:srgbClr val="1B857F"/>
                </a:solidFill>
                <a:latin typeface="微软雅黑" panose="020B0503020204020204" pitchFamily="34" charset="-122"/>
                <a:ea typeface="微软雅黑" panose="020B0503020204020204" pitchFamily="34" charset="-122"/>
              </a:rPr>
              <a:t>PPT</a:t>
            </a:r>
            <a:endParaRPr lang="zh-CN" sz="6000" spc="600" dirty="0">
              <a:solidFill>
                <a:srgbClr val="1B857F"/>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2742360" y="444500"/>
            <a:ext cx="3890971" cy="2247097"/>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998881">
            <a:off x="1494770" y="831836"/>
            <a:ext cx="930703" cy="523996"/>
          </a:xfrm>
          <a:prstGeom prst="rect">
            <a:avLst/>
          </a:prstGeom>
        </p:spPr>
      </p:pic>
      <p:pic>
        <p:nvPicPr>
          <p:cNvPr id="5" name="图片 4"/>
          <p:cNvPicPr>
            <a:picLocks noChangeAspect="1"/>
          </p:cNvPicPr>
          <p:nvPr/>
        </p:nvPicPr>
        <p:blipFill rotWithShape="1">
          <a:blip r:embed="rId7" cstate="print">
            <a:extLst>
              <a:ext uri="{28A0092B-C50C-407E-A947-70E740481C1C}">
                <a14:useLocalDpi xmlns:a14="http://schemas.microsoft.com/office/drawing/2010/main" val="0"/>
              </a:ext>
            </a:extLst>
          </a:blip>
          <a:srcRect l="16098"/>
          <a:stretch/>
        </p:blipFill>
        <p:spPr>
          <a:xfrm>
            <a:off x="5926359" y="4657478"/>
            <a:ext cx="1643302" cy="1019422"/>
          </a:xfrm>
          <a:prstGeom prst="rect">
            <a:avLst/>
          </a:prstGeom>
        </p:spPr>
      </p:pic>
      <p:pic>
        <p:nvPicPr>
          <p:cNvPr id="6" name="图片 5"/>
          <p:cNvPicPr>
            <a:picLocks noChangeAspect="1"/>
          </p:cNvPicPr>
          <p:nvPr/>
        </p:nvPicPr>
        <p:blipFill rotWithShape="1">
          <a:blip r:embed="rId8" cstate="print">
            <a:extLst>
              <a:ext uri="{28A0092B-C50C-407E-A947-70E740481C1C}">
                <a14:useLocalDpi xmlns:a14="http://schemas.microsoft.com/office/drawing/2010/main" val="0"/>
              </a:ext>
            </a:extLst>
          </a:blip>
          <a:srcRect l="62374" t="50000"/>
          <a:stretch/>
        </p:blipFill>
        <p:spPr>
          <a:xfrm>
            <a:off x="3582709" y="5090989"/>
            <a:ext cx="1127177" cy="671592"/>
          </a:xfrm>
          <a:prstGeom prst="rect">
            <a:avLst/>
          </a:prstGeom>
        </p:spPr>
      </p:pic>
      <p:pic>
        <p:nvPicPr>
          <p:cNvPr id="7" name="图片 6"/>
          <p:cNvPicPr>
            <a:picLocks noChangeAspect="1"/>
          </p:cNvPicPr>
          <p:nvPr/>
        </p:nvPicPr>
        <p:blipFill rotWithShape="1">
          <a:blip r:embed="rId9" cstate="print">
            <a:extLst>
              <a:ext uri="{28A0092B-C50C-407E-A947-70E740481C1C}">
                <a14:useLocalDpi xmlns:a14="http://schemas.microsoft.com/office/drawing/2010/main" val="0"/>
              </a:ext>
            </a:extLst>
          </a:blip>
          <a:srcRect l="37631" t="75327" r="27659"/>
          <a:stretch/>
        </p:blipFill>
        <p:spPr>
          <a:xfrm>
            <a:off x="5156200" y="5587068"/>
            <a:ext cx="1085849" cy="846199"/>
          </a:xfrm>
          <a:prstGeom prst="rect">
            <a:avLst/>
          </a:prstGeom>
        </p:spPr>
      </p:pic>
    </p:spTree>
    <p:extLst>
      <p:ext uri="{BB962C8B-B14F-4D97-AF65-F5344CB8AC3E}">
        <p14:creationId xmlns:p14="http://schemas.microsoft.com/office/powerpoint/2010/main" val="418321162"/>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par>
                          <p:cTn id="29" fill="hold">
                            <p:stCondLst>
                              <p:cond delay="2000"/>
                            </p:stCondLst>
                            <p:childTnLst>
                              <p:par>
                                <p:cTn id="30" presetID="31" presetClass="entr" presetSubtype="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1000" fill="hold"/>
                                        <p:tgtEl>
                                          <p:spTgt spid="3"/>
                                        </p:tgtEl>
                                        <p:attrNameLst>
                                          <p:attrName>ppt_w</p:attrName>
                                        </p:attrNameLst>
                                      </p:cBhvr>
                                      <p:tavLst>
                                        <p:tav tm="0">
                                          <p:val>
                                            <p:fltVal val="0"/>
                                          </p:val>
                                        </p:tav>
                                        <p:tav tm="100000">
                                          <p:val>
                                            <p:strVal val="#ppt_w"/>
                                          </p:val>
                                        </p:tav>
                                      </p:tavLst>
                                    </p:anim>
                                    <p:anim calcmode="lin" valueType="num">
                                      <p:cBhvr>
                                        <p:cTn id="33" dur="1000" fill="hold"/>
                                        <p:tgtEl>
                                          <p:spTgt spid="3"/>
                                        </p:tgtEl>
                                        <p:attrNameLst>
                                          <p:attrName>ppt_h</p:attrName>
                                        </p:attrNameLst>
                                      </p:cBhvr>
                                      <p:tavLst>
                                        <p:tav tm="0">
                                          <p:val>
                                            <p:fltVal val="0"/>
                                          </p:val>
                                        </p:tav>
                                        <p:tav tm="100000">
                                          <p:val>
                                            <p:strVal val="#ppt_h"/>
                                          </p:val>
                                        </p:tav>
                                      </p:tavLst>
                                    </p:anim>
                                    <p:anim calcmode="lin" valueType="num">
                                      <p:cBhvr>
                                        <p:cTn id="34" dur="1000" fill="hold"/>
                                        <p:tgtEl>
                                          <p:spTgt spid="3"/>
                                        </p:tgtEl>
                                        <p:attrNameLst>
                                          <p:attrName>style.rotation</p:attrName>
                                        </p:attrNameLst>
                                      </p:cBhvr>
                                      <p:tavLst>
                                        <p:tav tm="0">
                                          <p:val>
                                            <p:fltVal val="90"/>
                                          </p:val>
                                        </p:tav>
                                        <p:tav tm="100000">
                                          <p:val>
                                            <p:fltVal val="0"/>
                                          </p:val>
                                        </p:tav>
                                      </p:tavLst>
                                    </p:anim>
                                    <p:animEffect transition="in" filter="fade">
                                      <p:cBhvr>
                                        <p:cTn id="35" dur="1000"/>
                                        <p:tgtEl>
                                          <p:spTgt spid="3"/>
                                        </p:tgtEl>
                                      </p:cBhvr>
                                    </p:animEffect>
                                  </p:childTnLst>
                                </p:cTn>
                              </p:par>
                            </p:childTnLst>
                          </p:cTn>
                        </p:par>
                        <p:par>
                          <p:cTn id="36" fill="hold">
                            <p:stCondLst>
                              <p:cond delay="3000"/>
                            </p:stCondLst>
                            <p:childTnLst>
                              <p:par>
                                <p:cTn id="37" presetID="47" presetClass="entr" presetSubtype="0"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1000"/>
                                        <p:tgtEl>
                                          <p:spTgt spid="50"/>
                                        </p:tgtEl>
                                      </p:cBhvr>
                                    </p:animEffect>
                                    <p:anim calcmode="lin" valueType="num">
                                      <p:cBhvr>
                                        <p:cTn id="40" dur="1000" fill="hold"/>
                                        <p:tgtEl>
                                          <p:spTgt spid="50"/>
                                        </p:tgtEl>
                                        <p:attrNameLst>
                                          <p:attrName>ppt_x</p:attrName>
                                        </p:attrNameLst>
                                      </p:cBhvr>
                                      <p:tavLst>
                                        <p:tav tm="0">
                                          <p:val>
                                            <p:strVal val="#ppt_x"/>
                                          </p:val>
                                        </p:tav>
                                        <p:tav tm="100000">
                                          <p:val>
                                            <p:strVal val="#ppt_x"/>
                                          </p:val>
                                        </p:tav>
                                      </p:tavLst>
                                    </p:anim>
                                    <p:anim calcmode="lin" valueType="num">
                                      <p:cBhvr>
                                        <p:cTn id="4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 name="图片 36"/>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8933" b="2916"/>
          <a:stretch/>
        </p:blipFill>
        <p:spPr>
          <a:xfrm flipH="1">
            <a:off x="0" y="1433373"/>
            <a:ext cx="4368249" cy="5445010"/>
          </a:xfrm>
          <a:prstGeom prst="rect">
            <a:avLst/>
          </a:prstGeom>
        </p:spPr>
      </p:pic>
      <p:sp>
        <p:nvSpPr>
          <p:cNvPr id="18" name="Freeform 10">
            <a:extLst>
              <a:ext uri="{FF2B5EF4-FFF2-40B4-BE49-F238E27FC236}">
                <a16:creationId xmlns="" xmlns:a16="http://schemas.microsoft.com/office/drawing/2014/main" id="{39A57608-0279-4189-9EF7-EA0B228B93E6}"/>
              </a:ext>
            </a:extLst>
          </p:cNvPr>
          <p:cNvSpPr>
            <a:spLocks/>
          </p:cNvSpPr>
          <p:nvPr/>
        </p:nvSpPr>
        <p:spPr bwMode="auto">
          <a:xfrm>
            <a:off x="5596950" y="2673916"/>
            <a:ext cx="2157525" cy="530359"/>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rgbClr val="1B857F"/>
            </a:solidFill>
            <a:round/>
            <a:headEnd/>
            <a:tailEnd/>
          </a:ln>
        </p:spPr>
        <p:txBody>
          <a:bodyPr lIns="68562" tIns="34281" rIns="68562" bIns="34281"/>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19" name="Freeform 10">
            <a:extLst>
              <a:ext uri="{FF2B5EF4-FFF2-40B4-BE49-F238E27FC236}">
                <a16:creationId xmlns="" xmlns:a16="http://schemas.microsoft.com/office/drawing/2014/main" id="{AC0E9C71-4637-43EA-B7B2-3EC1DECDA791}"/>
              </a:ext>
            </a:extLst>
          </p:cNvPr>
          <p:cNvSpPr>
            <a:spLocks/>
          </p:cNvSpPr>
          <p:nvPr/>
        </p:nvSpPr>
        <p:spPr bwMode="auto">
          <a:xfrm>
            <a:off x="5596950" y="3788451"/>
            <a:ext cx="2157525" cy="530359"/>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rgbClr val="E56647"/>
            </a:solidFill>
            <a:round/>
            <a:headEnd/>
            <a:tailEnd/>
          </a:ln>
        </p:spPr>
        <p:txBody>
          <a:bodyPr lIns="68562" tIns="34281" rIns="68562" bIns="34281"/>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20" name="Freeform 10">
            <a:extLst>
              <a:ext uri="{FF2B5EF4-FFF2-40B4-BE49-F238E27FC236}">
                <a16:creationId xmlns="" xmlns:a16="http://schemas.microsoft.com/office/drawing/2014/main" id="{A0F6CC35-4F5A-4BEA-9E58-C3EA006B5560}"/>
              </a:ext>
            </a:extLst>
          </p:cNvPr>
          <p:cNvSpPr>
            <a:spLocks/>
          </p:cNvSpPr>
          <p:nvPr/>
        </p:nvSpPr>
        <p:spPr bwMode="auto">
          <a:xfrm>
            <a:off x="9284673" y="2629204"/>
            <a:ext cx="2157525" cy="530359"/>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rgbClr val="E56647"/>
            </a:solidFill>
            <a:round/>
            <a:headEnd/>
            <a:tailEnd/>
          </a:ln>
        </p:spPr>
        <p:txBody>
          <a:bodyPr lIns="68562" tIns="34281" rIns="68562" bIns="34281"/>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21" name="Freeform 10">
            <a:extLst>
              <a:ext uri="{FF2B5EF4-FFF2-40B4-BE49-F238E27FC236}">
                <a16:creationId xmlns="" xmlns:a16="http://schemas.microsoft.com/office/drawing/2014/main" id="{140B6756-7B86-4085-AD4F-ED8A4991E81C}"/>
              </a:ext>
            </a:extLst>
          </p:cNvPr>
          <p:cNvSpPr>
            <a:spLocks/>
          </p:cNvSpPr>
          <p:nvPr/>
        </p:nvSpPr>
        <p:spPr bwMode="auto">
          <a:xfrm>
            <a:off x="9284673" y="3736872"/>
            <a:ext cx="2157525" cy="530359"/>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noFill/>
          <a:ln w="10" cap="flat" cmpd="sng">
            <a:solidFill>
              <a:srgbClr val="1B857F"/>
            </a:solidFill>
            <a:round/>
            <a:headEnd/>
            <a:tailEnd/>
          </a:ln>
        </p:spPr>
        <p:txBody>
          <a:bodyPr lIns="68562" tIns="34281" rIns="68562" bIns="34281"/>
          <a:lstStyle/>
          <a:p>
            <a:endParaRPr lang="zh-CN" altLang="en-US" sz="1400">
              <a:solidFill>
                <a:schemeClr val="bg1">
                  <a:lumMod val="65000"/>
                </a:schemeClr>
              </a:solidFill>
              <a:latin typeface="微软雅黑" panose="020B0503020204020204" pitchFamily="34" charset="-122"/>
              <a:ea typeface="微软雅黑" panose="020B0503020204020204" pitchFamily="34" charset="-122"/>
            </a:endParaRPr>
          </a:p>
        </p:txBody>
      </p:sp>
      <p:sp>
        <p:nvSpPr>
          <p:cNvPr id="22" name="TextBox 105">
            <a:extLst>
              <a:ext uri="{FF2B5EF4-FFF2-40B4-BE49-F238E27FC236}">
                <a16:creationId xmlns="" xmlns:a16="http://schemas.microsoft.com/office/drawing/2014/main" id="{5AEC7C1B-53E7-4953-BD62-ECE4D94AE730}"/>
              </a:ext>
            </a:extLst>
          </p:cNvPr>
          <p:cNvSpPr txBox="1">
            <a:spLocks noChangeArrowheads="1"/>
          </p:cNvSpPr>
          <p:nvPr/>
        </p:nvSpPr>
        <p:spPr bwMode="auto">
          <a:xfrm>
            <a:off x="5745016" y="2777512"/>
            <a:ext cx="3048793"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请输入标题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3" name="组合 22">
            <a:extLst>
              <a:ext uri="{FF2B5EF4-FFF2-40B4-BE49-F238E27FC236}">
                <a16:creationId xmlns="" xmlns:a16="http://schemas.microsoft.com/office/drawing/2014/main" id="{DB98C50E-8664-4F4F-9EA9-6DA278472679}"/>
              </a:ext>
            </a:extLst>
          </p:cNvPr>
          <p:cNvGrpSpPr/>
          <p:nvPr/>
        </p:nvGrpSpPr>
        <p:grpSpPr>
          <a:xfrm>
            <a:off x="4932369" y="2667262"/>
            <a:ext cx="544548" cy="557958"/>
            <a:chOff x="2511588" y="3604589"/>
            <a:chExt cx="544548" cy="557958"/>
          </a:xfrm>
          <a:solidFill>
            <a:srgbClr val="1B857F"/>
          </a:solidFill>
        </p:grpSpPr>
        <p:sp>
          <p:nvSpPr>
            <p:cNvPr id="24" name="Rectangle 12">
              <a:extLst>
                <a:ext uri="{FF2B5EF4-FFF2-40B4-BE49-F238E27FC236}">
                  <a16:creationId xmlns="" xmlns:a16="http://schemas.microsoft.com/office/drawing/2014/main" id="{19099CF7-ED67-41B1-9FBE-63F3DCDCB36F}"/>
                </a:ext>
              </a:extLst>
            </p:cNvPr>
            <p:cNvSpPr>
              <a:spLocks noChangeArrowheads="1"/>
            </p:cNvSpPr>
            <p:nvPr/>
          </p:nvSpPr>
          <p:spPr bwMode="auto">
            <a:xfrm>
              <a:off x="2511588" y="3604589"/>
              <a:ext cx="544548" cy="557958"/>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5" name="TextBox 106">
              <a:extLst>
                <a:ext uri="{FF2B5EF4-FFF2-40B4-BE49-F238E27FC236}">
                  <a16:creationId xmlns="" xmlns:a16="http://schemas.microsoft.com/office/drawing/2014/main" id="{32C8991C-1B1C-443A-88B9-E62EDD012EF1}"/>
                </a:ext>
              </a:extLst>
            </p:cNvPr>
            <p:cNvSpPr txBox="1">
              <a:spLocks noChangeArrowheads="1"/>
            </p:cNvSpPr>
            <p:nvPr/>
          </p:nvSpPr>
          <p:spPr bwMode="auto">
            <a:xfrm>
              <a:off x="2593479" y="3636401"/>
              <a:ext cx="377825" cy="438563"/>
            </a:xfrm>
            <a:prstGeom prst="rect">
              <a:avLst/>
            </a:prstGeom>
            <a:grpFill/>
            <a:ln w="9525">
              <a:noFill/>
              <a:miter lim="800000"/>
              <a:headEnd/>
              <a:tailEnd/>
            </a:ln>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400" dirty="0">
                  <a:solidFill>
                    <a:schemeClr val="bg1"/>
                  </a:solidFill>
                  <a:latin typeface="微软雅黑" panose="020B0503020204020204" pitchFamily="34" charset="-122"/>
                  <a:ea typeface="微软雅黑" panose="020B0503020204020204" pitchFamily="34" charset="-122"/>
                </a:rPr>
                <a:t>1</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sp>
        <p:nvSpPr>
          <p:cNvPr id="26" name="TextBox 108">
            <a:extLst>
              <a:ext uri="{FF2B5EF4-FFF2-40B4-BE49-F238E27FC236}">
                <a16:creationId xmlns="" xmlns:a16="http://schemas.microsoft.com/office/drawing/2014/main" id="{AA73033B-3E17-49BD-A093-0FF522E1F95A}"/>
              </a:ext>
            </a:extLst>
          </p:cNvPr>
          <p:cNvSpPr txBox="1">
            <a:spLocks noChangeArrowheads="1"/>
          </p:cNvSpPr>
          <p:nvPr/>
        </p:nvSpPr>
        <p:spPr bwMode="auto">
          <a:xfrm>
            <a:off x="5709308" y="3892208"/>
            <a:ext cx="3401946"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请输入标题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8" name="组合 27">
            <a:extLst>
              <a:ext uri="{FF2B5EF4-FFF2-40B4-BE49-F238E27FC236}">
                <a16:creationId xmlns="" xmlns:a16="http://schemas.microsoft.com/office/drawing/2014/main" id="{16E200E8-2CE6-43CD-A8AB-BAEF9E05B6AE}"/>
              </a:ext>
            </a:extLst>
          </p:cNvPr>
          <p:cNvGrpSpPr/>
          <p:nvPr/>
        </p:nvGrpSpPr>
        <p:grpSpPr>
          <a:xfrm>
            <a:off x="4932369" y="3781798"/>
            <a:ext cx="544548" cy="557958"/>
            <a:chOff x="2511588" y="4490525"/>
            <a:chExt cx="544548" cy="557958"/>
          </a:xfrm>
          <a:solidFill>
            <a:srgbClr val="E56647"/>
          </a:solidFill>
        </p:grpSpPr>
        <p:sp>
          <p:nvSpPr>
            <p:cNvPr id="29" name="Rectangle 12">
              <a:extLst>
                <a:ext uri="{FF2B5EF4-FFF2-40B4-BE49-F238E27FC236}">
                  <a16:creationId xmlns="" xmlns:a16="http://schemas.microsoft.com/office/drawing/2014/main" id="{900C676D-EAA6-492C-8D22-4F2984D9DD64}"/>
                </a:ext>
              </a:extLst>
            </p:cNvPr>
            <p:cNvSpPr>
              <a:spLocks noChangeArrowheads="1"/>
            </p:cNvSpPr>
            <p:nvPr/>
          </p:nvSpPr>
          <p:spPr bwMode="auto">
            <a:xfrm>
              <a:off x="2511588" y="4490525"/>
              <a:ext cx="544548" cy="557958"/>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0" name="TextBox 109">
              <a:extLst>
                <a:ext uri="{FF2B5EF4-FFF2-40B4-BE49-F238E27FC236}">
                  <a16:creationId xmlns="" xmlns:a16="http://schemas.microsoft.com/office/drawing/2014/main" id="{E92026C5-239B-4F16-8108-011F93151439}"/>
                </a:ext>
              </a:extLst>
            </p:cNvPr>
            <p:cNvSpPr txBox="1">
              <a:spLocks noChangeArrowheads="1"/>
            </p:cNvSpPr>
            <p:nvPr/>
          </p:nvSpPr>
          <p:spPr bwMode="auto">
            <a:xfrm>
              <a:off x="2593479" y="4508602"/>
              <a:ext cx="377825" cy="438563"/>
            </a:xfrm>
            <a:prstGeom prst="rect">
              <a:avLst/>
            </a:prstGeom>
            <a:grpFill/>
            <a:ln w="9525">
              <a:noFill/>
              <a:miter lim="800000"/>
              <a:headEnd/>
              <a:tailEnd/>
            </a:ln>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400" dirty="0">
                  <a:solidFill>
                    <a:schemeClr val="bg1"/>
                  </a:solidFill>
                  <a:latin typeface="微软雅黑" panose="020B0503020204020204" pitchFamily="34" charset="-122"/>
                  <a:ea typeface="微软雅黑" panose="020B0503020204020204" pitchFamily="34" charset="-122"/>
                </a:rPr>
                <a:t>2</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sp>
        <p:nvSpPr>
          <p:cNvPr id="31" name="TextBox 115">
            <a:extLst>
              <a:ext uri="{FF2B5EF4-FFF2-40B4-BE49-F238E27FC236}">
                <a16:creationId xmlns="" xmlns:a16="http://schemas.microsoft.com/office/drawing/2014/main" id="{5A001BD1-AD49-4B58-8418-77A29E4909A7}"/>
              </a:ext>
            </a:extLst>
          </p:cNvPr>
          <p:cNvSpPr txBox="1">
            <a:spLocks noChangeArrowheads="1"/>
          </p:cNvSpPr>
          <p:nvPr/>
        </p:nvSpPr>
        <p:spPr bwMode="auto">
          <a:xfrm>
            <a:off x="9422633" y="2726913"/>
            <a:ext cx="2925173"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请输入标题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2" name="组合 31">
            <a:extLst>
              <a:ext uri="{FF2B5EF4-FFF2-40B4-BE49-F238E27FC236}">
                <a16:creationId xmlns="" xmlns:a16="http://schemas.microsoft.com/office/drawing/2014/main" id="{2F69E75B-590A-450F-99DC-9D07D2683CFB}"/>
              </a:ext>
            </a:extLst>
          </p:cNvPr>
          <p:cNvGrpSpPr/>
          <p:nvPr/>
        </p:nvGrpSpPr>
        <p:grpSpPr>
          <a:xfrm>
            <a:off x="8620092" y="2623531"/>
            <a:ext cx="544548" cy="557958"/>
            <a:chOff x="6821980" y="3618561"/>
            <a:chExt cx="544548" cy="557958"/>
          </a:xfrm>
          <a:solidFill>
            <a:srgbClr val="1B857F"/>
          </a:solidFill>
        </p:grpSpPr>
        <p:sp>
          <p:nvSpPr>
            <p:cNvPr id="33" name="Rectangle 12">
              <a:extLst>
                <a:ext uri="{FF2B5EF4-FFF2-40B4-BE49-F238E27FC236}">
                  <a16:creationId xmlns="" xmlns:a16="http://schemas.microsoft.com/office/drawing/2014/main" id="{4F7C743C-D9F5-4E86-BD96-0D015C64110A}"/>
                </a:ext>
              </a:extLst>
            </p:cNvPr>
            <p:cNvSpPr>
              <a:spLocks noChangeArrowheads="1"/>
            </p:cNvSpPr>
            <p:nvPr/>
          </p:nvSpPr>
          <p:spPr bwMode="auto">
            <a:xfrm>
              <a:off x="6821980" y="3618561"/>
              <a:ext cx="544548" cy="557958"/>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4" name="TextBox 116">
              <a:extLst>
                <a:ext uri="{FF2B5EF4-FFF2-40B4-BE49-F238E27FC236}">
                  <a16:creationId xmlns="" xmlns:a16="http://schemas.microsoft.com/office/drawing/2014/main" id="{7BACDC7D-A924-4EFF-8625-0A4B56F9A3C5}"/>
                </a:ext>
              </a:extLst>
            </p:cNvPr>
            <p:cNvSpPr txBox="1">
              <a:spLocks noChangeArrowheads="1"/>
            </p:cNvSpPr>
            <p:nvPr/>
          </p:nvSpPr>
          <p:spPr bwMode="auto">
            <a:xfrm>
              <a:off x="6903871" y="3635657"/>
              <a:ext cx="377825" cy="438563"/>
            </a:xfrm>
            <a:prstGeom prst="rect">
              <a:avLst/>
            </a:prstGeom>
            <a:grpFill/>
            <a:ln w="9525">
              <a:noFill/>
              <a:miter lim="800000"/>
              <a:headEnd/>
              <a:tailEnd/>
            </a:ln>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400" dirty="0">
                  <a:solidFill>
                    <a:schemeClr val="bg1"/>
                  </a:solidFill>
                  <a:latin typeface="微软雅黑" panose="020B0503020204020204" pitchFamily="34" charset="-122"/>
                  <a:ea typeface="微软雅黑" panose="020B0503020204020204" pitchFamily="34" charset="-122"/>
                </a:rPr>
                <a:t>3</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sp>
        <p:nvSpPr>
          <p:cNvPr id="35" name="TextBox 117">
            <a:extLst>
              <a:ext uri="{FF2B5EF4-FFF2-40B4-BE49-F238E27FC236}">
                <a16:creationId xmlns="" xmlns:a16="http://schemas.microsoft.com/office/drawing/2014/main" id="{EB2DB918-D341-4FDB-BBC7-38F64BDD68F4}"/>
              </a:ext>
            </a:extLst>
          </p:cNvPr>
          <p:cNvSpPr txBox="1">
            <a:spLocks noChangeArrowheads="1"/>
          </p:cNvSpPr>
          <p:nvPr/>
        </p:nvSpPr>
        <p:spPr bwMode="auto">
          <a:xfrm>
            <a:off x="9439341" y="3833601"/>
            <a:ext cx="2879438" cy="43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rPr>
              <a:t>请输入标题</a:t>
            </a:r>
            <a:endParaRPr lang="en-US" altLang="zh-CN"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6" name="组合 35">
            <a:extLst>
              <a:ext uri="{FF2B5EF4-FFF2-40B4-BE49-F238E27FC236}">
                <a16:creationId xmlns="" xmlns:a16="http://schemas.microsoft.com/office/drawing/2014/main" id="{D569CA18-9C0D-47B7-B8A8-A73ED77A700F}"/>
              </a:ext>
            </a:extLst>
          </p:cNvPr>
          <p:cNvGrpSpPr/>
          <p:nvPr/>
        </p:nvGrpSpPr>
        <p:grpSpPr>
          <a:xfrm>
            <a:off x="8620092" y="3731199"/>
            <a:ext cx="544548" cy="557958"/>
            <a:chOff x="6821980" y="4497629"/>
            <a:chExt cx="544548" cy="557958"/>
          </a:xfrm>
          <a:solidFill>
            <a:srgbClr val="E56647"/>
          </a:solidFill>
        </p:grpSpPr>
        <p:sp>
          <p:nvSpPr>
            <p:cNvPr id="49" name="Rectangle 12">
              <a:extLst>
                <a:ext uri="{FF2B5EF4-FFF2-40B4-BE49-F238E27FC236}">
                  <a16:creationId xmlns="" xmlns:a16="http://schemas.microsoft.com/office/drawing/2014/main" id="{3F394B8D-530B-46B4-816A-E91CFF3AE182}"/>
                </a:ext>
              </a:extLst>
            </p:cNvPr>
            <p:cNvSpPr>
              <a:spLocks noChangeArrowheads="1"/>
            </p:cNvSpPr>
            <p:nvPr/>
          </p:nvSpPr>
          <p:spPr bwMode="auto">
            <a:xfrm>
              <a:off x="6821980" y="4497629"/>
              <a:ext cx="544548" cy="557958"/>
            </a:xfrm>
            <a:prstGeom prst="rect">
              <a:avLst/>
            </a:prstGeom>
            <a:grp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50" name="TextBox 118">
              <a:extLst>
                <a:ext uri="{FF2B5EF4-FFF2-40B4-BE49-F238E27FC236}">
                  <a16:creationId xmlns="" xmlns:a16="http://schemas.microsoft.com/office/drawing/2014/main" id="{8B685583-9531-4AB7-9320-8142A4BBC402}"/>
                </a:ext>
              </a:extLst>
            </p:cNvPr>
            <p:cNvSpPr txBox="1">
              <a:spLocks noChangeArrowheads="1"/>
            </p:cNvSpPr>
            <p:nvPr/>
          </p:nvSpPr>
          <p:spPr bwMode="auto">
            <a:xfrm>
              <a:off x="6903871" y="4521592"/>
              <a:ext cx="377825" cy="438563"/>
            </a:xfrm>
            <a:prstGeom prst="rect">
              <a:avLst/>
            </a:prstGeom>
            <a:grpFill/>
            <a:ln w="9525">
              <a:noFill/>
              <a:miter lim="800000"/>
              <a:headEnd/>
              <a:tailEnd/>
            </a:ln>
            <a:extLst/>
          </p:spPr>
          <p:txBody>
            <a:bodyPr wrap="squar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2400" dirty="0">
                  <a:solidFill>
                    <a:schemeClr val="bg1"/>
                  </a:solidFill>
                  <a:latin typeface="微软雅黑" panose="020B0503020204020204" pitchFamily="34" charset="-122"/>
                  <a:ea typeface="微软雅黑" panose="020B0503020204020204" pitchFamily="34" charset="-122"/>
                </a:rPr>
                <a:t>4</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sp>
        <p:nvSpPr>
          <p:cNvPr id="52" name="矩形 51">
            <a:extLst>
              <a:ext uri="{FF2B5EF4-FFF2-40B4-BE49-F238E27FC236}">
                <a16:creationId xmlns="" xmlns:a16="http://schemas.microsoft.com/office/drawing/2014/main" id="{B3D676BE-87A7-4F01-AEF3-167D3F26BC48}"/>
              </a:ext>
            </a:extLst>
          </p:cNvPr>
          <p:cNvSpPr/>
          <p:nvPr/>
        </p:nvSpPr>
        <p:spPr>
          <a:xfrm>
            <a:off x="7212668" y="998152"/>
            <a:ext cx="1693410" cy="758041"/>
          </a:xfrm>
          <a:prstGeom prst="rect">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dirty="0">
                <a:latin typeface="微软雅黑" panose="020B0503020204020204" pitchFamily="34" charset="-122"/>
                <a:ea typeface="微软雅黑" panose="020B0503020204020204" pitchFamily="34" charset="-122"/>
              </a:rPr>
              <a:t>目录</a:t>
            </a:r>
          </a:p>
        </p:txBody>
      </p:sp>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l="16098"/>
          <a:stretch/>
        </p:blipFill>
        <p:spPr>
          <a:xfrm>
            <a:off x="5200468" y="4918250"/>
            <a:ext cx="1643302" cy="1019422"/>
          </a:xfrm>
          <a:prstGeom prst="rect">
            <a:avLst/>
          </a:prstGeom>
        </p:spPr>
      </p:pic>
      <p:pic>
        <p:nvPicPr>
          <p:cNvPr id="40" name="图片 39"/>
          <p:cNvPicPr>
            <a:picLocks noChangeAspect="1"/>
          </p:cNvPicPr>
          <p:nvPr/>
        </p:nvPicPr>
        <p:blipFill rotWithShape="1">
          <a:blip r:embed="rId5" cstate="print">
            <a:extLst>
              <a:ext uri="{28A0092B-C50C-407E-A947-70E740481C1C}">
                <a14:useLocalDpi xmlns:a14="http://schemas.microsoft.com/office/drawing/2010/main" val="0"/>
              </a:ext>
            </a:extLst>
          </a:blip>
          <a:srcRect l="62374" t="50000"/>
          <a:stretch/>
        </p:blipFill>
        <p:spPr>
          <a:xfrm>
            <a:off x="2957955" y="3314163"/>
            <a:ext cx="1127177" cy="671592"/>
          </a:xfrm>
          <a:prstGeom prst="rect">
            <a:avLst/>
          </a:prstGeom>
        </p:spPr>
      </p:pic>
      <p:pic>
        <p:nvPicPr>
          <p:cNvPr id="41" name="图片 40"/>
          <p:cNvPicPr>
            <a:picLocks noChangeAspect="1"/>
          </p:cNvPicPr>
          <p:nvPr/>
        </p:nvPicPr>
        <p:blipFill rotWithShape="1">
          <a:blip r:embed="rId6" cstate="print">
            <a:extLst>
              <a:ext uri="{28A0092B-C50C-407E-A947-70E740481C1C}">
                <a14:useLocalDpi xmlns:a14="http://schemas.microsoft.com/office/drawing/2010/main" val="0"/>
              </a:ext>
            </a:extLst>
          </a:blip>
          <a:srcRect l="37631" t="75327" r="27659"/>
          <a:stretch/>
        </p:blipFill>
        <p:spPr>
          <a:xfrm>
            <a:off x="4177749" y="5833464"/>
            <a:ext cx="1085849" cy="846199"/>
          </a:xfrm>
          <a:prstGeom prst="rect">
            <a:avLst/>
          </a:prstGeom>
        </p:spPr>
      </p:pic>
      <p:pic>
        <p:nvPicPr>
          <p:cNvPr id="43" name="图片 4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0998881">
            <a:off x="6650359" y="690054"/>
            <a:ext cx="572044" cy="322067"/>
          </a:xfrm>
          <a:prstGeom prst="rect">
            <a:avLst/>
          </a:prstGeom>
        </p:spPr>
      </p:pic>
    </p:spTree>
    <p:extLst>
      <p:ext uri="{BB962C8B-B14F-4D97-AF65-F5344CB8AC3E}">
        <p14:creationId xmlns:p14="http://schemas.microsoft.com/office/powerpoint/2010/main" val="804804066"/>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0-#ppt_w/2"/>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1+#ppt_w/2"/>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fill="hold"/>
                                        <p:tgtEl>
                                          <p:spTgt spid="41"/>
                                        </p:tgtEl>
                                        <p:attrNameLst>
                                          <p:attrName>ppt_x</p:attrName>
                                        </p:attrNameLst>
                                      </p:cBhvr>
                                      <p:tavLst>
                                        <p:tav tm="0">
                                          <p:val>
                                            <p:strVal val="0-#ppt_w/2"/>
                                          </p:val>
                                        </p:tav>
                                        <p:tav tm="100000">
                                          <p:val>
                                            <p:strVal val="#ppt_x"/>
                                          </p:val>
                                        </p:tav>
                                      </p:tavLst>
                                    </p:anim>
                                    <p:anim calcmode="lin" valueType="num">
                                      <p:cBhvr additive="base">
                                        <p:cTn id="22" dur="500" fill="hold"/>
                                        <p:tgtEl>
                                          <p:spTgt spid="41"/>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500" fill="hold"/>
                                        <p:tgtEl>
                                          <p:spTgt spid="43"/>
                                        </p:tgtEl>
                                        <p:attrNameLst>
                                          <p:attrName>ppt_w</p:attrName>
                                        </p:attrNameLst>
                                      </p:cBhvr>
                                      <p:tavLst>
                                        <p:tav tm="0">
                                          <p:val>
                                            <p:fltVal val="0"/>
                                          </p:val>
                                        </p:tav>
                                        <p:tav tm="100000">
                                          <p:val>
                                            <p:strVal val="#ppt_w"/>
                                          </p:val>
                                        </p:tav>
                                      </p:tavLst>
                                    </p:anim>
                                    <p:anim calcmode="lin" valueType="num">
                                      <p:cBhvr>
                                        <p:cTn id="27" dur="500" fill="hold"/>
                                        <p:tgtEl>
                                          <p:spTgt spid="43"/>
                                        </p:tgtEl>
                                        <p:attrNameLst>
                                          <p:attrName>ppt_h</p:attrName>
                                        </p:attrNameLst>
                                      </p:cBhvr>
                                      <p:tavLst>
                                        <p:tav tm="0">
                                          <p:val>
                                            <p:fltVal val="0"/>
                                          </p:val>
                                        </p:tav>
                                        <p:tav tm="100000">
                                          <p:val>
                                            <p:strVal val="#ppt_h"/>
                                          </p:val>
                                        </p:tav>
                                      </p:tavLst>
                                    </p:anim>
                                    <p:animEffect transition="in" filter="fade">
                                      <p:cBhvr>
                                        <p:cTn id="28" dur="500"/>
                                        <p:tgtEl>
                                          <p:spTgt spid="43"/>
                                        </p:tgtEl>
                                      </p:cBhvr>
                                    </p:animEffect>
                                  </p:childTnLst>
                                </p:cTn>
                              </p:par>
                            </p:childTnLst>
                          </p:cTn>
                        </p:par>
                        <p:par>
                          <p:cTn id="29" fill="hold">
                            <p:stCondLst>
                              <p:cond delay="2000"/>
                            </p:stCondLst>
                            <p:childTnLst>
                              <p:par>
                                <p:cTn id="30" presetID="2" presetClass="entr" presetSubtype="1"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additive="base">
                                        <p:cTn id="32" dur="500" fill="hold"/>
                                        <p:tgtEl>
                                          <p:spTgt spid="52"/>
                                        </p:tgtEl>
                                        <p:attrNameLst>
                                          <p:attrName>ppt_x</p:attrName>
                                        </p:attrNameLst>
                                      </p:cBhvr>
                                      <p:tavLst>
                                        <p:tav tm="0">
                                          <p:val>
                                            <p:strVal val="#ppt_x"/>
                                          </p:val>
                                        </p:tav>
                                        <p:tav tm="100000">
                                          <p:val>
                                            <p:strVal val="#ppt_x"/>
                                          </p:val>
                                        </p:tav>
                                      </p:tavLst>
                                    </p:anim>
                                    <p:anim calcmode="lin" valueType="num">
                                      <p:cBhvr additive="base">
                                        <p:cTn id="33" dur="500" fill="hold"/>
                                        <p:tgtEl>
                                          <p:spTgt spid="52"/>
                                        </p:tgtEl>
                                        <p:attrNameLst>
                                          <p:attrName>ppt_y</p:attrName>
                                        </p:attrNameLst>
                                      </p:cBhvr>
                                      <p:tavLst>
                                        <p:tav tm="0">
                                          <p:val>
                                            <p:strVal val="0-#ppt_h/2"/>
                                          </p:val>
                                        </p:tav>
                                        <p:tav tm="100000">
                                          <p:val>
                                            <p:strVal val="#ppt_y"/>
                                          </p:val>
                                        </p:tav>
                                      </p:tavLst>
                                    </p:anim>
                                  </p:childTnLst>
                                </p:cTn>
                              </p:par>
                            </p:childTnLst>
                          </p:cTn>
                        </p:par>
                        <p:par>
                          <p:cTn id="34" fill="hold">
                            <p:stCondLst>
                              <p:cond delay="2500"/>
                            </p:stCondLst>
                            <p:childTnLst>
                              <p:par>
                                <p:cTn id="35" presetID="2" presetClass="entr" presetSubtype="4"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250" fill="hold"/>
                                        <p:tgtEl>
                                          <p:spTgt spid="18"/>
                                        </p:tgtEl>
                                        <p:attrNameLst>
                                          <p:attrName>ppt_x</p:attrName>
                                        </p:attrNameLst>
                                      </p:cBhvr>
                                      <p:tavLst>
                                        <p:tav tm="0">
                                          <p:val>
                                            <p:strVal val="#ppt_x"/>
                                          </p:val>
                                        </p:tav>
                                        <p:tav tm="100000">
                                          <p:val>
                                            <p:strVal val="#ppt_x"/>
                                          </p:val>
                                        </p:tav>
                                      </p:tavLst>
                                    </p:anim>
                                    <p:anim calcmode="lin" valueType="num">
                                      <p:cBhvr additive="base">
                                        <p:cTn id="38" dur="250" fill="hold"/>
                                        <p:tgtEl>
                                          <p:spTgt spid="18"/>
                                        </p:tgtEl>
                                        <p:attrNameLst>
                                          <p:attrName>ppt_y</p:attrName>
                                        </p:attrNameLst>
                                      </p:cBhvr>
                                      <p:tavLst>
                                        <p:tav tm="0">
                                          <p:val>
                                            <p:strVal val="1+#ppt_h/2"/>
                                          </p:val>
                                        </p:tav>
                                        <p:tav tm="100000">
                                          <p:val>
                                            <p:strVal val="#ppt_y"/>
                                          </p:val>
                                        </p:tav>
                                      </p:tavLst>
                                    </p:anim>
                                  </p:childTnLst>
                                </p:cTn>
                              </p:par>
                            </p:childTnLst>
                          </p:cTn>
                        </p:par>
                        <p:par>
                          <p:cTn id="39" fill="hold">
                            <p:stCondLst>
                              <p:cond delay="2750"/>
                            </p:stCondLst>
                            <p:childTnLst>
                              <p:par>
                                <p:cTn id="40" presetID="2" presetClass="entr" presetSubtype="4" fill="hold" grpId="0"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250" fill="hold"/>
                                        <p:tgtEl>
                                          <p:spTgt spid="19"/>
                                        </p:tgtEl>
                                        <p:attrNameLst>
                                          <p:attrName>ppt_x</p:attrName>
                                        </p:attrNameLst>
                                      </p:cBhvr>
                                      <p:tavLst>
                                        <p:tav tm="0">
                                          <p:val>
                                            <p:strVal val="#ppt_x"/>
                                          </p:val>
                                        </p:tav>
                                        <p:tav tm="100000">
                                          <p:val>
                                            <p:strVal val="#ppt_x"/>
                                          </p:val>
                                        </p:tav>
                                      </p:tavLst>
                                    </p:anim>
                                    <p:anim calcmode="lin" valueType="num">
                                      <p:cBhvr additive="base">
                                        <p:cTn id="43" dur="250" fill="hold"/>
                                        <p:tgtEl>
                                          <p:spTgt spid="19"/>
                                        </p:tgtEl>
                                        <p:attrNameLst>
                                          <p:attrName>ppt_y</p:attrName>
                                        </p:attrNameLst>
                                      </p:cBhvr>
                                      <p:tavLst>
                                        <p:tav tm="0">
                                          <p:val>
                                            <p:strVal val="1+#ppt_h/2"/>
                                          </p:val>
                                        </p:tav>
                                        <p:tav tm="100000">
                                          <p:val>
                                            <p:strVal val="#ppt_y"/>
                                          </p:val>
                                        </p:tav>
                                      </p:tavLst>
                                    </p:anim>
                                  </p:childTnLst>
                                </p:cTn>
                              </p:par>
                            </p:childTnLst>
                          </p:cTn>
                        </p:par>
                        <p:par>
                          <p:cTn id="44" fill="hold">
                            <p:stCondLst>
                              <p:cond delay="3000"/>
                            </p:stCondLst>
                            <p:childTnLst>
                              <p:par>
                                <p:cTn id="45" presetID="2" presetClass="entr" presetSubtype="4"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250" fill="hold"/>
                                        <p:tgtEl>
                                          <p:spTgt spid="20"/>
                                        </p:tgtEl>
                                        <p:attrNameLst>
                                          <p:attrName>ppt_x</p:attrName>
                                        </p:attrNameLst>
                                      </p:cBhvr>
                                      <p:tavLst>
                                        <p:tav tm="0">
                                          <p:val>
                                            <p:strVal val="#ppt_x"/>
                                          </p:val>
                                        </p:tav>
                                        <p:tav tm="100000">
                                          <p:val>
                                            <p:strVal val="#ppt_x"/>
                                          </p:val>
                                        </p:tav>
                                      </p:tavLst>
                                    </p:anim>
                                    <p:anim calcmode="lin" valueType="num">
                                      <p:cBhvr additive="base">
                                        <p:cTn id="48" dur="250" fill="hold"/>
                                        <p:tgtEl>
                                          <p:spTgt spid="20"/>
                                        </p:tgtEl>
                                        <p:attrNameLst>
                                          <p:attrName>ppt_y</p:attrName>
                                        </p:attrNameLst>
                                      </p:cBhvr>
                                      <p:tavLst>
                                        <p:tav tm="0">
                                          <p:val>
                                            <p:strVal val="1+#ppt_h/2"/>
                                          </p:val>
                                        </p:tav>
                                        <p:tav tm="100000">
                                          <p:val>
                                            <p:strVal val="#ppt_y"/>
                                          </p:val>
                                        </p:tav>
                                      </p:tavLst>
                                    </p:anim>
                                  </p:childTnLst>
                                </p:cTn>
                              </p:par>
                            </p:childTnLst>
                          </p:cTn>
                        </p:par>
                        <p:par>
                          <p:cTn id="49" fill="hold">
                            <p:stCondLst>
                              <p:cond delay="3250"/>
                            </p:stCondLst>
                            <p:childTnLst>
                              <p:par>
                                <p:cTn id="50" presetID="2" presetClass="entr" presetSubtype="4"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250" fill="hold"/>
                                        <p:tgtEl>
                                          <p:spTgt spid="21"/>
                                        </p:tgtEl>
                                        <p:attrNameLst>
                                          <p:attrName>ppt_x</p:attrName>
                                        </p:attrNameLst>
                                      </p:cBhvr>
                                      <p:tavLst>
                                        <p:tav tm="0">
                                          <p:val>
                                            <p:strVal val="#ppt_x"/>
                                          </p:val>
                                        </p:tav>
                                        <p:tav tm="100000">
                                          <p:val>
                                            <p:strVal val="#ppt_x"/>
                                          </p:val>
                                        </p:tav>
                                      </p:tavLst>
                                    </p:anim>
                                    <p:anim calcmode="lin" valueType="num">
                                      <p:cBhvr additive="base">
                                        <p:cTn id="53" dur="250" fill="hold"/>
                                        <p:tgtEl>
                                          <p:spTgt spid="21"/>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2" presetClass="entr" presetSubtype="4"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250" fill="hold"/>
                                        <p:tgtEl>
                                          <p:spTgt spid="22"/>
                                        </p:tgtEl>
                                        <p:attrNameLst>
                                          <p:attrName>ppt_x</p:attrName>
                                        </p:attrNameLst>
                                      </p:cBhvr>
                                      <p:tavLst>
                                        <p:tav tm="0">
                                          <p:val>
                                            <p:strVal val="#ppt_x"/>
                                          </p:val>
                                        </p:tav>
                                        <p:tav tm="100000">
                                          <p:val>
                                            <p:strVal val="#ppt_x"/>
                                          </p:val>
                                        </p:tav>
                                      </p:tavLst>
                                    </p:anim>
                                    <p:anim calcmode="lin" valueType="num">
                                      <p:cBhvr additive="base">
                                        <p:cTn id="58" dur="250" fill="hold"/>
                                        <p:tgtEl>
                                          <p:spTgt spid="22"/>
                                        </p:tgtEl>
                                        <p:attrNameLst>
                                          <p:attrName>ppt_y</p:attrName>
                                        </p:attrNameLst>
                                      </p:cBhvr>
                                      <p:tavLst>
                                        <p:tav tm="0">
                                          <p:val>
                                            <p:strVal val="1+#ppt_h/2"/>
                                          </p:val>
                                        </p:tav>
                                        <p:tav tm="100000">
                                          <p:val>
                                            <p:strVal val="#ppt_y"/>
                                          </p:val>
                                        </p:tav>
                                      </p:tavLst>
                                    </p:anim>
                                  </p:childTnLst>
                                </p:cTn>
                              </p:par>
                            </p:childTnLst>
                          </p:cTn>
                        </p:par>
                        <p:par>
                          <p:cTn id="59" fill="hold">
                            <p:stCondLst>
                              <p:cond delay="3750"/>
                            </p:stCondLst>
                            <p:childTnLst>
                              <p:par>
                                <p:cTn id="60" presetID="2" presetClass="entr" presetSubtype="4"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additive="base">
                                        <p:cTn id="62" dur="250" fill="hold"/>
                                        <p:tgtEl>
                                          <p:spTgt spid="23"/>
                                        </p:tgtEl>
                                        <p:attrNameLst>
                                          <p:attrName>ppt_x</p:attrName>
                                        </p:attrNameLst>
                                      </p:cBhvr>
                                      <p:tavLst>
                                        <p:tav tm="0">
                                          <p:val>
                                            <p:strVal val="#ppt_x"/>
                                          </p:val>
                                        </p:tav>
                                        <p:tav tm="100000">
                                          <p:val>
                                            <p:strVal val="#ppt_x"/>
                                          </p:val>
                                        </p:tav>
                                      </p:tavLst>
                                    </p:anim>
                                    <p:anim calcmode="lin" valueType="num">
                                      <p:cBhvr additive="base">
                                        <p:cTn id="63" dur="250" fill="hold"/>
                                        <p:tgtEl>
                                          <p:spTgt spid="23"/>
                                        </p:tgtEl>
                                        <p:attrNameLst>
                                          <p:attrName>ppt_y</p:attrName>
                                        </p:attrNameLst>
                                      </p:cBhvr>
                                      <p:tavLst>
                                        <p:tav tm="0">
                                          <p:val>
                                            <p:strVal val="1+#ppt_h/2"/>
                                          </p:val>
                                        </p:tav>
                                        <p:tav tm="100000">
                                          <p:val>
                                            <p:strVal val="#ppt_y"/>
                                          </p:val>
                                        </p:tav>
                                      </p:tavLst>
                                    </p:anim>
                                  </p:childTnLst>
                                </p:cTn>
                              </p:par>
                            </p:childTnLst>
                          </p:cTn>
                        </p:par>
                        <p:par>
                          <p:cTn id="64" fill="hold">
                            <p:stCondLst>
                              <p:cond delay="4000"/>
                            </p:stCondLst>
                            <p:childTnLst>
                              <p:par>
                                <p:cTn id="65" presetID="2" presetClass="entr" presetSubtype="4"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250" fill="hold"/>
                                        <p:tgtEl>
                                          <p:spTgt spid="26"/>
                                        </p:tgtEl>
                                        <p:attrNameLst>
                                          <p:attrName>ppt_x</p:attrName>
                                        </p:attrNameLst>
                                      </p:cBhvr>
                                      <p:tavLst>
                                        <p:tav tm="0">
                                          <p:val>
                                            <p:strVal val="#ppt_x"/>
                                          </p:val>
                                        </p:tav>
                                        <p:tav tm="100000">
                                          <p:val>
                                            <p:strVal val="#ppt_x"/>
                                          </p:val>
                                        </p:tav>
                                      </p:tavLst>
                                    </p:anim>
                                    <p:anim calcmode="lin" valueType="num">
                                      <p:cBhvr additive="base">
                                        <p:cTn id="68" dur="250" fill="hold"/>
                                        <p:tgtEl>
                                          <p:spTgt spid="26"/>
                                        </p:tgtEl>
                                        <p:attrNameLst>
                                          <p:attrName>ppt_y</p:attrName>
                                        </p:attrNameLst>
                                      </p:cBhvr>
                                      <p:tavLst>
                                        <p:tav tm="0">
                                          <p:val>
                                            <p:strVal val="1+#ppt_h/2"/>
                                          </p:val>
                                        </p:tav>
                                        <p:tav tm="100000">
                                          <p:val>
                                            <p:strVal val="#ppt_y"/>
                                          </p:val>
                                        </p:tav>
                                      </p:tavLst>
                                    </p:anim>
                                  </p:childTnLst>
                                </p:cTn>
                              </p:par>
                            </p:childTnLst>
                          </p:cTn>
                        </p:par>
                        <p:par>
                          <p:cTn id="69" fill="hold">
                            <p:stCondLst>
                              <p:cond delay="4250"/>
                            </p:stCondLst>
                            <p:childTnLst>
                              <p:par>
                                <p:cTn id="70" presetID="2" presetClass="entr" presetSubtype="4" fill="hold" nodeType="after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additive="base">
                                        <p:cTn id="72" dur="250" fill="hold"/>
                                        <p:tgtEl>
                                          <p:spTgt spid="28"/>
                                        </p:tgtEl>
                                        <p:attrNameLst>
                                          <p:attrName>ppt_x</p:attrName>
                                        </p:attrNameLst>
                                      </p:cBhvr>
                                      <p:tavLst>
                                        <p:tav tm="0">
                                          <p:val>
                                            <p:strVal val="#ppt_x"/>
                                          </p:val>
                                        </p:tav>
                                        <p:tav tm="100000">
                                          <p:val>
                                            <p:strVal val="#ppt_x"/>
                                          </p:val>
                                        </p:tav>
                                      </p:tavLst>
                                    </p:anim>
                                    <p:anim calcmode="lin" valueType="num">
                                      <p:cBhvr additive="base">
                                        <p:cTn id="73" dur="250" fill="hold"/>
                                        <p:tgtEl>
                                          <p:spTgt spid="28"/>
                                        </p:tgtEl>
                                        <p:attrNameLst>
                                          <p:attrName>ppt_y</p:attrName>
                                        </p:attrNameLst>
                                      </p:cBhvr>
                                      <p:tavLst>
                                        <p:tav tm="0">
                                          <p:val>
                                            <p:strVal val="1+#ppt_h/2"/>
                                          </p:val>
                                        </p:tav>
                                        <p:tav tm="100000">
                                          <p:val>
                                            <p:strVal val="#ppt_y"/>
                                          </p:val>
                                        </p:tav>
                                      </p:tavLst>
                                    </p:anim>
                                  </p:childTnLst>
                                </p:cTn>
                              </p:par>
                            </p:childTnLst>
                          </p:cTn>
                        </p:par>
                        <p:par>
                          <p:cTn id="74" fill="hold">
                            <p:stCondLst>
                              <p:cond delay="4500"/>
                            </p:stCondLst>
                            <p:childTnLst>
                              <p:par>
                                <p:cTn id="75" presetID="2" presetClass="entr" presetSubtype="4"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250" fill="hold"/>
                                        <p:tgtEl>
                                          <p:spTgt spid="31"/>
                                        </p:tgtEl>
                                        <p:attrNameLst>
                                          <p:attrName>ppt_x</p:attrName>
                                        </p:attrNameLst>
                                      </p:cBhvr>
                                      <p:tavLst>
                                        <p:tav tm="0">
                                          <p:val>
                                            <p:strVal val="#ppt_x"/>
                                          </p:val>
                                        </p:tav>
                                        <p:tav tm="100000">
                                          <p:val>
                                            <p:strVal val="#ppt_x"/>
                                          </p:val>
                                        </p:tav>
                                      </p:tavLst>
                                    </p:anim>
                                    <p:anim calcmode="lin" valueType="num">
                                      <p:cBhvr additive="base">
                                        <p:cTn id="78" dur="25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4750"/>
                            </p:stCondLst>
                            <p:childTnLst>
                              <p:par>
                                <p:cTn id="80" presetID="2" presetClass="entr" presetSubtype="4" fill="hold" nodeType="afterEffect">
                                  <p:stCondLst>
                                    <p:cond delay="0"/>
                                  </p:stCondLst>
                                  <p:childTnLst>
                                    <p:set>
                                      <p:cBhvr>
                                        <p:cTn id="81" dur="1" fill="hold">
                                          <p:stCondLst>
                                            <p:cond delay="0"/>
                                          </p:stCondLst>
                                        </p:cTn>
                                        <p:tgtEl>
                                          <p:spTgt spid="32"/>
                                        </p:tgtEl>
                                        <p:attrNameLst>
                                          <p:attrName>style.visibility</p:attrName>
                                        </p:attrNameLst>
                                      </p:cBhvr>
                                      <p:to>
                                        <p:strVal val="visible"/>
                                      </p:to>
                                    </p:set>
                                    <p:anim calcmode="lin" valueType="num">
                                      <p:cBhvr additive="base">
                                        <p:cTn id="82" dur="250" fill="hold"/>
                                        <p:tgtEl>
                                          <p:spTgt spid="32"/>
                                        </p:tgtEl>
                                        <p:attrNameLst>
                                          <p:attrName>ppt_x</p:attrName>
                                        </p:attrNameLst>
                                      </p:cBhvr>
                                      <p:tavLst>
                                        <p:tav tm="0">
                                          <p:val>
                                            <p:strVal val="#ppt_x"/>
                                          </p:val>
                                        </p:tav>
                                        <p:tav tm="100000">
                                          <p:val>
                                            <p:strVal val="#ppt_x"/>
                                          </p:val>
                                        </p:tav>
                                      </p:tavLst>
                                    </p:anim>
                                    <p:anim calcmode="lin" valueType="num">
                                      <p:cBhvr additive="base">
                                        <p:cTn id="83" dur="250" fill="hold"/>
                                        <p:tgtEl>
                                          <p:spTgt spid="32"/>
                                        </p:tgtEl>
                                        <p:attrNameLst>
                                          <p:attrName>ppt_y</p:attrName>
                                        </p:attrNameLst>
                                      </p:cBhvr>
                                      <p:tavLst>
                                        <p:tav tm="0">
                                          <p:val>
                                            <p:strVal val="1+#ppt_h/2"/>
                                          </p:val>
                                        </p:tav>
                                        <p:tav tm="100000">
                                          <p:val>
                                            <p:strVal val="#ppt_y"/>
                                          </p:val>
                                        </p:tav>
                                      </p:tavLst>
                                    </p:anim>
                                  </p:childTnLst>
                                </p:cTn>
                              </p:par>
                            </p:childTnLst>
                          </p:cTn>
                        </p:par>
                        <p:par>
                          <p:cTn id="84" fill="hold">
                            <p:stCondLst>
                              <p:cond delay="5000"/>
                            </p:stCondLst>
                            <p:childTnLst>
                              <p:par>
                                <p:cTn id="85" presetID="2" presetClass="entr" presetSubtype="4"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 calcmode="lin" valueType="num">
                                      <p:cBhvr additive="base">
                                        <p:cTn id="87" dur="250" fill="hold"/>
                                        <p:tgtEl>
                                          <p:spTgt spid="35"/>
                                        </p:tgtEl>
                                        <p:attrNameLst>
                                          <p:attrName>ppt_x</p:attrName>
                                        </p:attrNameLst>
                                      </p:cBhvr>
                                      <p:tavLst>
                                        <p:tav tm="0">
                                          <p:val>
                                            <p:strVal val="#ppt_x"/>
                                          </p:val>
                                        </p:tav>
                                        <p:tav tm="100000">
                                          <p:val>
                                            <p:strVal val="#ppt_x"/>
                                          </p:val>
                                        </p:tav>
                                      </p:tavLst>
                                    </p:anim>
                                    <p:anim calcmode="lin" valueType="num">
                                      <p:cBhvr additive="base">
                                        <p:cTn id="88" dur="250" fill="hold"/>
                                        <p:tgtEl>
                                          <p:spTgt spid="35"/>
                                        </p:tgtEl>
                                        <p:attrNameLst>
                                          <p:attrName>ppt_y</p:attrName>
                                        </p:attrNameLst>
                                      </p:cBhvr>
                                      <p:tavLst>
                                        <p:tav tm="0">
                                          <p:val>
                                            <p:strVal val="1+#ppt_h/2"/>
                                          </p:val>
                                        </p:tav>
                                        <p:tav tm="100000">
                                          <p:val>
                                            <p:strVal val="#ppt_y"/>
                                          </p:val>
                                        </p:tav>
                                      </p:tavLst>
                                    </p:anim>
                                  </p:childTnLst>
                                </p:cTn>
                              </p:par>
                            </p:childTnLst>
                          </p:cTn>
                        </p:par>
                        <p:par>
                          <p:cTn id="89" fill="hold">
                            <p:stCondLst>
                              <p:cond delay="5250"/>
                            </p:stCondLst>
                            <p:childTnLst>
                              <p:par>
                                <p:cTn id="90" presetID="2" presetClass="entr" presetSubtype="4" fill="hold" nodeType="afterEffect">
                                  <p:stCondLst>
                                    <p:cond delay="0"/>
                                  </p:stCondLst>
                                  <p:childTnLst>
                                    <p:set>
                                      <p:cBhvr>
                                        <p:cTn id="91" dur="1" fill="hold">
                                          <p:stCondLst>
                                            <p:cond delay="0"/>
                                          </p:stCondLst>
                                        </p:cTn>
                                        <p:tgtEl>
                                          <p:spTgt spid="36"/>
                                        </p:tgtEl>
                                        <p:attrNameLst>
                                          <p:attrName>style.visibility</p:attrName>
                                        </p:attrNameLst>
                                      </p:cBhvr>
                                      <p:to>
                                        <p:strVal val="visible"/>
                                      </p:to>
                                    </p:set>
                                    <p:anim calcmode="lin" valueType="num">
                                      <p:cBhvr additive="base">
                                        <p:cTn id="92" dur="250" fill="hold"/>
                                        <p:tgtEl>
                                          <p:spTgt spid="36"/>
                                        </p:tgtEl>
                                        <p:attrNameLst>
                                          <p:attrName>ppt_x</p:attrName>
                                        </p:attrNameLst>
                                      </p:cBhvr>
                                      <p:tavLst>
                                        <p:tav tm="0">
                                          <p:val>
                                            <p:strVal val="#ppt_x"/>
                                          </p:val>
                                        </p:tav>
                                        <p:tav tm="100000">
                                          <p:val>
                                            <p:strVal val="#ppt_x"/>
                                          </p:val>
                                        </p:tav>
                                      </p:tavLst>
                                    </p:anim>
                                    <p:anim calcmode="lin" valueType="num">
                                      <p:cBhvr additive="base">
                                        <p:cTn id="93" dur="25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p:bldP spid="26" grpId="0"/>
      <p:bldP spid="31" grpId="0"/>
      <p:bldP spid="35" grpId="0"/>
      <p:bldP spid="52"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 name="图片 36"/>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8933" b="2916"/>
          <a:stretch/>
        </p:blipFill>
        <p:spPr>
          <a:xfrm flipH="1">
            <a:off x="0" y="1433373"/>
            <a:ext cx="4368249" cy="5445010"/>
          </a:xfrm>
          <a:prstGeom prst="rect">
            <a:avLst/>
          </a:prstGeom>
        </p:spPr>
      </p:pic>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l="16098"/>
          <a:stretch/>
        </p:blipFill>
        <p:spPr>
          <a:xfrm>
            <a:off x="5200468" y="4918250"/>
            <a:ext cx="1643302" cy="1019422"/>
          </a:xfrm>
          <a:prstGeom prst="rect">
            <a:avLst/>
          </a:prstGeom>
        </p:spPr>
      </p:pic>
      <p:pic>
        <p:nvPicPr>
          <p:cNvPr id="40" name="图片 39"/>
          <p:cNvPicPr>
            <a:picLocks noChangeAspect="1"/>
          </p:cNvPicPr>
          <p:nvPr/>
        </p:nvPicPr>
        <p:blipFill rotWithShape="1">
          <a:blip r:embed="rId5" cstate="print">
            <a:extLst>
              <a:ext uri="{28A0092B-C50C-407E-A947-70E740481C1C}">
                <a14:useLocalDpi xmlns:a14="http://schemas.microsoft.com/office/drawing/2010/main" val="0"/>
              </a:ext>
            </a:extLst>
          </a:blip>
          <a:srcRect l="62374" t="50000"/>
          <a:stretch/>
        </p:blipFill>
        <p:spPr>
          <a:xfrm>
            <a:off x="2957955" y="3314163"/>
            <a:ext cx="1127177" cy="671592"/>
          </a:xfrm>
          <a:prstGeom prst="rect">
            <a:avLst/>
          </a:prstGeom>
        </p:spPr>
      </p:pic>
      <p:pic>
        <p:nvPicPr>
          <p:cNvPr id="41" name="图片 40"/>
          <p:cNvPicPr>
            <a:picLocks noChangeAspect="1"/>
          </p:cNvPicPr>
          <p:nvPr/>
        </p:nvPicPr>
        <p:blipFill rotWithShape="1">
          <a:blip r:embed="rId6" cstate="print">
            <a:extLst>
              <a:ext uri="{28A0092B-C50C-407E-A947-70E740481C1C}">
                <a14:useLocalDpi xmlns:a14="http://schemas.microsoft.com/office/drawing/2010/main" val="0"/>
              </a:ext>
            </a:extLst>
          </a:blip>
          <a:srcRect l="37631" t="75327" r="27659"/>
          <a:stretch/>
        </p:blipFill>
        <p:spPr>
          <a:xfrm>
            <a:off x="4177749" y="5833464"/>
            <a:ext cx="1085849" cy="846199"/>
          </a:xfrm>
          <a:prstGeom prst="rect">
            <a:avLst/>
          </a:prstGeom>
        </p:spPr>
      </p:pic>
      <p:sp>
        <p:nvSpPr>
          <p:cNvPr id="38" name="文本框 3080"/>
          <p:cNvSpPr txBox="1">
            <a:spLocks noChangeArrowheads="1"/>
          </p:cNvSpPr>
          <p:nvPr/>
        </p:nvSpPr>
        <p:spPr bwMode="auto">
          <a:xfrm>
            <a:off x="4102735" y="2849755"/>
            <a:ext cx="1669422" cy="160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0" tIns="60945" rIns="121890" bIns="60945">
            <a:spAutoFit/>
          </a:bodyPr>
          <a:lstStyle/>
          <a:p>
            <a:pPr algn="ctr"/>
            <a:r>
              <a:rPr lang="en-US" altLang="zh-CN" sz="9600" dirty="0">
                <a:solidFill>
                  <a:srgbClr val="008687"/>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42" name="矩形 41"/>
          <p:cNvSpPr/>
          <p:nvPr/>
        </p:nvSpPr>
        <p:spPr>
          <a:xfrm>
            <a:off x="7153250" y="2911295"/>
            <a:ext cx="3366940" cy="738664"/>
          </a:xfrm>
          <a:prstGeom prst="rect">
            <a:avLst/>
          </a:prstGeom>
        </p:spPr>
        <p:txBody>
          <a:bodyPr wrap="square" lIns="0" tIns="0" rIns="0" bIns="0">
            <a:spAutoFit/>
          </a:bodyPr>
          <a:lstStyle/>
          <a:p>
            <a:pPr lvl="0">
              <a:buNone/>
            </a:pPr>
            <a:r>
              <a:rPr lang="zh-CN" altLang="en-US" sz="4800" b="1" dirty="0">
                <a:solidFill>
                  <a:srgbClr val="E56647"/>
                </a:solidFill>
                <a:latin typeface="微软雅黑" pitchFamily="34" charset="-122"/>
                <a:ea typeface="微软雅黑" pitchFamily="34" charset="-122"/>
              </a:rPr>
              <a:t>请输入标题</a:t>
            </a:r>
          </a:p>
        </p:txBody>
      </p:sp>
      <p:sp>
        <p:nvSpPr>
          <p:cNvPr id="44" name="文本框 9"/>
          <p:cNvSpPr txBox="1"/>
          <p:nvPr/>
        </p:nvSpPr>
        <p:spPr>
          <a:xfrm>
            <a:off x="5789761" y="3801089"/>
            <a:ext cx="5835642" cy="369332"/>
          </a:xfrm>
          <a:prstGeom prst="rect">
            <a:avLst/>
          </a:prstGeom>
          <a:noFill/>
        </p:spPr>
        <p:txBody>
          <a:bodyPr wrap="square" lIns="0" tIns="0" rIns="0" bIns="0" rtlCol="0">
            <a:spAutoFit/>
          </a:bodyPr>
          <a:lstStyle/>
          <a:p>
            <a:pPr algn="just">
              <a:lnSpc>
                <a:spcPct val="150000"/>
              </a:lnSpc>
            </a:pPr>
            <a:r>
              <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p>
        </p:txBody>
      </p:sp>
      <p:pic>
        <p:nvPicPr>
          <p:cNvPr id="45" name="图片 44"/>
          <p:cNvPicPr>
            <a:picLocks noChangeAspect="1"/>
          </p:cNvPicPr>
          <p:nvPr/>
        </p:nvPicPr>
        <p:blipFill>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tretch>
            <a:fillRect/>
          </a:stretch>
        </p:blipFill>
        <p:spPr>
          <a:xfrm>
            <a:off x="7402297" y="912831"/>
            <a:ext cx="2542227" cy="1468176"/>
          </a:xfrm>
          <a:prstGeom prst="rect">
            <a:avLst/>
          </a:prstGeom>
        </p:spPr>
      </p:pic>
      <p:pic>
        <p:nvPicPr>
          <p:cNvPr id="46" name="图片 4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998881">
            <a:off x="6520017" y="963115"/>
            <a:ext cx="608089" cy="342361"/>
          </a:xfrm>
          <a:prstGeom prst="rect">
            <a:avLst/>
          </a:prstGeom>
        </p:spPr>
      </p:pic>
    </p:spTree>
    <p:extLst>
      <p:ext uri="{BB962C8B-B14F-4D97-AF65-F5344CB8AC3E}">
        <p14:creationId xmlns:p14="http://schemas.microsoft.com/office/powerpoint/2010/main" val="2298277520"/>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0-#ppt_w/2"/>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1+#ppt_w/2"/>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fill="hold"/>
                                        <p:tgtEl>
                                          <p:spTgt spid="41"/>
                                        </p:tgtEl>
                                        <p:attrNameLst>
                                          <p:attrName>ppt_x</p:attrName>
                                        </p:attrNameLst>
                                      </p:cBhvr>
                                      <p:tavLst>
                                        <p:tav tm="0">
                                          <p:val>
                                            <p:strVal val="0-#ppt_w/2"/>
                                          </p:val>
                                        </p:tav>
                                        <p:tav tm="100000">
                                          <p:val>
                                            <p:strVal val="#ppt_x"/>
                                          </p:val>
                                        </p:tav>
                                      </p:tavLst>
                                    </p:anim>
                                    <p:anim calcmode="lin" valueType="num">
                                      <p:cBhvr additive="base">
                                        <p:cTn id="22" dur="500" fill="hold"/>
                                        <p:tgtEl>
                                          <p:spTgt spid="41"/>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p:cTn id="26" dur="500" fill="hold"/>
                                        <p:tgtEl>
                                          <p:spTgt spid="46"/>
                                        </p:tgtEl>
                                        <p:attrNameLst>
                                          <p:attrName>ppt_w</p:attrName>
                                        </p:attrNameLst>
                                      </p:cBhvr>
                                      <p:tavLst>
                                        <p:tav tm="0">
                                          <p:val>
                                            <p:fltVal val="0"/>
                                          </p:val>
                                        </p:tav>
                                        <p:tav tm="100000">
                                          <p:val>
                                            <p:strVal val="#ppt_w"/>
                                          </p:val>
                                        </p:tav>
                                      </p:tavLst>
                                    </p:anim>
                                    <p:anim calcmode="lin" valueType="num">
                                      <p:cBhvr>
                                        <p:cTn id="27" dur="500" fill="hold"/>
                                        <p:tgtEl>
                                          <p:spTgt spid="46"/>
                                        </p:tgtEl>
                                        <p:attrNameLst>
                                          <p:attrName>ppt_h</p:attrName>
                                        </p:attrNameLst>
                                      </p:cBhvr>
                                      <p:tavLst>
                                        <p:tav tm="0">
                                          <p:val>
                                            <p:fltVal val="0"/>
                                          </p:val>
                                        </p:tav>
                                        <p:tav tm="100000">
                                          <p:val>
                                            <p:strVal val="#ppt_h"/>
                                          </p:val>
                                        </p:tav>
                                      </p:tavLst>
                                    </p:anim>
                                    <p:animEffect transition="in" filter="fade">
                                      <p:cBhvr>
                                        <p:cTn id="28" dur="500"/>
                                        <p:tgtEl>
                                          <p:spTgt spid="46"/>
                                        </p:tgtEl>
                                      </p:cBhvr>
                                    </p:animEffect>
                                  </p:childTnLst>
                                </p:cTn>
                              </p:par>
                            </p:childTnLst>
                          </p:cTn>
                        </p:par>
                        <p:par>
                          <p:cTn id="29" fill="hold">
                            <p:stCondLst>
                              <p:cond delay="2000"/>
                            </p:stCondLst>
                            <p:childTnLst>
                              <p:par>
                                <p:cTn id="30" presetID="31" presetClass="entr" presetSubtype="0" fill="hold"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1000" fill="hold"/>
                                        <p:tgtEl>
                                          <p:spTgt spid="45"/>
                                        </p:tgtEl>
                                        <p:attrNameLst>
                                          <p:attrName>ppt_w</p:attrName>
                                        </p:attrNameLst>
                                      </p:cBhvr>
                                      <p:tavLst>
                                        <p:tav tm="0">
                                          <p:val>
                                            <p:fltVal val="0"/>
                                          </p:val>
                                        </p:tav>
                                        <p:tav tm="100000">
                                          <p:val>
                                            <p:strVal val="#ppt_w"/>
                                          </p:val>
                                        </p:tav>
                                      </p:tavLst>
                                    </p:anim>
                                    <p:anim calcmode="lin" valueType="num">
                                      <p:cBhvr>
                                        <p:cTn id="33" dur="1000" fill="hold"/>
                                        <p:tgtEl>
                                          <p:spTgt spid="45"/>
                                        </p:tgtEl>
                                        <p:attrNameLst>
                                          <p:attrName>ppt_h</p:attrName>
                                        </p:attrNameLst>
                                      </p:cBhvr>
                                      <p:tavLst>
                                        <p:tav tm="0">
                                          <p:val>
                                            <p:fltVal val="0"/>
                                          </p:val>
                                        </p:tav>
                                        <p:tav tm="100000">
                                          <p:val>
                                            <p:strVal val="#ppt_h"/>
                                          </p:val>
                                        </p:tav>
                                      </p:tavLst>
                                    </p:anim>
                                    <p:anim calcmode="lin" valueType="num">
                                      <p:cBhvr>
                                        <p:cTn id="34" dur="1000" fill="hold"/>
                                        <p:tgtEl>
                                          <p:spTgt spid="45"/>
                                        </p:tgtEl>
                                        <p:attrNameLst>
                                          <p:attrName>style.rotation</p:attrName>
                                        </p:attrNameLst>
                                      </p:cBhvr>
                                      <p:tavLst>
                                        <p:tav tm="0">
                                          <p:val>
                                            <p:fltVal val="90"/>
                                          </p:val>
                                        </p:tav>
                                        <p:tav tm="100000">
                                          <p:val>
                                            <p:fltVal val="0"/>
                                          </p:val>
                                        </p:tav>
                                      </p:tavLst>
                                    </p:anim>
                                    <p:animEffect transition="in" filter="fade">
                                      <p:cBhvr>
                                        <p:cTn id="35" dur="1000"/>
                                        <p:tgtEl>
                                          <p:spTgt spid="45"/>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childTnLst>
                          </p:cTn>
                        </p:par>
                        <p:par>
                          <p:cTn id="42" fill="hold">
                            <p:stCondLst>
                              <p:cond delay="3500"/>
                            </p:stCondLst>
                            <p:childTnLst>
                              <p:par>
                                <p:cTn id="43" presetID="23" presetClass="entr" presetSubtype="32"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strVal val="4*#ppt_w"/>
                                          </p:val>
                                        </p:tav>
                                        <p:tav tm="100000">
                                          <p:val>
                                            <p:strVal val="#ppt_w"/>
                                          </p:val>
                                        </p:tav>
                                      </p:tavLst>
                                    </p:anim>
                                    <p:anim calcmode="lin" valueType="num">
                                      <p:cBhvr>
                                        <p:cTn id="46" dur="500" fill="hold"/>
                                        <p:tgtEl>
                                          <p:spTgt spid="42"/>
                                        </p:tgtEl>
                                        <p:attrNameLst>
                                          <p:attrName>ppt_h</p:attrName>
                                        </p:attrNameLst>
                                      </p:cBhvr>
                                      <p:tavLst>
                                        <p:tav tm="0">
                                          <p:val>
                                            <p:strVal val="4*#ppt_h"/>
                                          </p:val>
                                        </p:tav>
                                        <p:tav tm="100000">
                                          <p:val>
                                            <p:strVal val="#ppt_h"/>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ppt_x"/>
                                          </p:val>
                                        </p:tav>
                                        <p:tav tm="100000">
                                          <p:val>
                                            <p:strVal val="#ppt_x"/>
                                          </p:val>
                                        </p:tav>
                                      </p:tavLst>
                                    </p:anim>
                                    <p:anim calcmode="lin" valueType="num">
                                      <p:cBhvr additive="base">
                                        <p:cTn id="5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2" grpId="0"/>
      <p:bldP spid="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 36">
            <a:extLst>
              <a:ext uri="{FF2B5EF4-FFF2-40B4-BE49-F238E27FC236}">
                <a16:creationId xmlns="" xmlns:a16="http://schemas.microsoft.com/office/drawing/2014/main" id="{C835ABC9-D887-4A2D-A1F2-45D996024B75}"/>
              </a:ext>
            </a:extLst>
          </p:cNvPr>
          <p:cNvGrpSpPr/>
          <p:nvPr/>
        </p:nvGrpSpPr>
        <p:grpSpPr>
          <a:xfrm flipV="1">
            <a:off x="733869" y="4227546"/>
            <a:ext cx="3369324" cy="1527458"/>
            <a:chOff x="224844" y="1609292"/>
            <a:chExt cx="3279946" cy="1314452"/>
          </a:xfrm>
          <a:solidFill>
            <a:srgbClr val="1B857F"/>
          </a:solidFill>
        </p:grpSpPr>
        <p:sp>
          <p:nvSpPr>
            <p:cNvPr id="10" name="矩形 9">
              <a:extLst>
                <a:ext uri="{FF2B5EF4-FFF2-40B4-BE49-F238E27FC236}">
                  <a16:creationId xmlns="" xmlns:a16="http://schemas.microsoft.com/office/drawing/2014/main" id="{95E4216C-0976-448B-AFF2-E9D088A10D64}"/>
                </a:ext>
              </a:extLst>
            </p:cNvPr>
            <p:cNvSpPr/>
            <p:nvPr/>
          </p:nvSpPr>
          <p:spPr>
            <a:xfrm rot="10800000">
              <a:off x="1809834" y="1609292"/>
              <a:ext cx="1694955" cy="1149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mn-ea"/>
              </a:endParaRPr>
            </a:p>
          </p:txBody>
        </p:sp>
        <p:sp>
          <p:nvSpPr>
            <p:cNvPr id="11" name="矩形 10">
              <a:extLst>
                <a:ext uri="{FF2B5EF4-FFF2-40B4-BE49-F238E27FC236}">
                  <a16:creationId xmlns="" xmlns:a16="http://schemas.microsoft.com/office/drawing/2014/main" id="{0667B530-41FA-4C79-8C04-402C901249D8}"/>
                </a:ext>
              </a:extLst>
            </p:cNvPr>
            <p:cNvSpPr/>
            <p:nvPr/>
          </p:nvSpPr>
          <p:spPr>
            <a:xfrm rot="10800000">
              <a:off x="224844" y="1609292"/>
              <a:ext cx="1932415" cy="13144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mn-ea"/>
              </a:endParaRPr>
            </a:p>
          </p:txBody>
        </p:sp>
        <p:sp>
          <p:nvSpPr>
            <p:cNvPr id="12" name="梯形 11">
              <a:extLst>
                <a:ext uri="{FF2B5EF4-FFF2-40B4-BE49-F238E27FC236}">
                  <a16:creationId xmlns="" xmlns:a16="http://schemas.microsoft.com/office/drawing/2014/main" id="{39DED46C-81C9-418E-AB79-7B8EEC3B9AE6}"/>
                </a:ext>
              </a:extLst>
            </p:cNvPr>
            <p:cNvSpPr/>
            <p:nvPr/>
          </p:nvSpPr>
          <p:spPr>
            <a:xfrm rot="10800000">
              <a:off x="1809835" y="2758643"/>
              <a:ext cx="1694955" cy="165100"/>
            </a:xfrm>
            <a:prstGeom prst="trapezoid">
              <a:avLst>
                <a:gd name="adj" fmla="val 675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mn-ea"/>
              </a:endParaRPr>
            </a:p>
          </p:txBody>
        </p:sp>
        <p:sp>
          <p:nvSpPr>
            <p:cNvPr id="13" name="TextBox 3">
              <a:extLst>
                <a:ext uri="{FF2B5EF4-FFF2-40B4-BE49-F238E27FC236}">
                  <a16:creationId xmlns="" xmlns:a16="http://schemas.microsoft.com/office/drawing/2014/main" id="{82652250-22CC-4D6E-B5B1-29989C4C312B}"/>
                </a:ext>
              </a:extLst>
            </p:cNvPr>
            <p:cNvSpPr txBox="1"/>
            <p:nvPr/>
          </p:nvSpPr>
          <p:spPr>
            <a:xfrm flipV="1">
              <a:off x="2306057" y="2059830"/>
              <a:ext cx="1078604" cy="556199"/>
            </a:xfrm>
            <a:prstGeom prst="rect">
              <a:avLst/>
            </a:prstGeom>
            <a:noFill/>
          </p:spPr>
          <p:txBody>
            <a:bodyPr wrap="none" rtlCol="0">
              <a:spAutoFit/>
            </a:bodyPr>
            <a:lstStyle/>
            <a:p>
              <a:pPr algn="ctr"/>
              <a:r>
                <a:rPr lang="zh-CN" altLang="en-US" sz="3600" dirty="0">
                  <a:solidFill>
                    <a:schemeClr val="bg1"/>
                  </a:solidFill>
                  <a:latin typeface="+mn-ea"/>
                  <a:cs typeface="Microsoft Tai Le" pitchFamily="34" charset="0"/>
                </a:rPr>
                <a:t>标题</a:t>
              </a:r>
            </a:p>
          </p:txBody>
        </p:sp>
        <p:sp>
          <p:nvSpPr>
            <p:cNvPr id="14" name="TextBox 42">
              <a:extLst>
                <a:ext uri="{FF2B5EF4-FFF2-40B4-BE49-F238E27FC236}">
                  <a16:creationId xmlns="" xmlns:a16="http://schemas.microsoft.com/office/drawing/2014/main" id="{D5398879-0784-4290-841A-C1FE82ED7D5E}"/>
                </a:ext>
              </a:extLst>
            </p:cNvPr>
            <p:cNvSpPr txBox="1"/>
            <p:nvPr/>
          </p:nvSpPr>
          <p:spPr>
            <a:xfrm flipV="1">
              <a:off x="280028" y="1719514"/>
              <a:ext cx="2021196" cy="874027"/>
            </a:xfrm>
            <a:prstGeom prst="rect">
              <a:avLst/>
            </a:prstGeom>
            <a:grpFill/>
          </p:spPr>
          <p:txBody>
            <a:bodyPr wrap="square" rtlCol="0">
              <a:spAutoFit/>
            </a:bodyPr>
            <a:lstStyle/>
            <a:p>
              <a:r>
                <a:rPr lang="zh-CN" altLang="en-US" sz="1200" dirty="0">
                  <a:solidFill>
                    <a:schemeClr val="bg1"/>
                  </a:solidFill>
                  <a:latin typeface="+mn-ea"/>
                  <a:cs typeface="Lato Regular"/>
                </a:rPr>
                <a:t>您的内容打在这里，或者通过复制您的文本后，您的内容打在这里，或者通过复制您的文本后，</a:t>
              </a:r>
            </a:p>
            <a:p>
              <a:endParaRPr lang="zh-CN" altLang="en-US" sz="1200" dirty="0">
                <a:solidFill>
                  <a:schemeClr val="bg1"/>
                </a:solidFill>
                <a:latin typeface="+mn-ea"/>
                <a:cs typeface="Lato Regular"/>
              </a:endParaRPr>
            </a:p>
          </p:txBody>
        </p:sp>
      </p:grpSp>
      <p:grpSp>
        <p:nvGrpSpPr>
          <p:cNvPr id="15" name="组 36">
            <a:extLst>
              <a:ext uri="{FF2B5EF4-FFF2-40B4-BE49-F238E27FC236}">
                <a16:creationId xmlns="" xmlns:a16="http://schemas.microsoft.com/office/drawing/2014/main" id="{7E7A798B-D083-4D7B-A7A0-A885FC5E3EE9}"/>
              </a:ext>
            </a:extLst>
          </p:cNvPr>
          <p:cNvGrpSpPr/>
          <p:nvPr/>
        </p:nvGrpSpPr>
        <p:grpSpPr>
          <a:xfrm flipV="1">
            <a:off x="4458379" y="4227546"/>
            <a:ext cx="3369324" cy="1527458"/>
            <a:chOff x="224844" y="1609292"/>
            <a:chExt cx="3279946" cy="1314452"/>
          </a:xfrm>
          <a:solidFill>
            <a:srgbClr val="E56647"/>
          </a:solidFill>
        </p:grpSpPr>
        <p:sp>
          <p:nvSpPr>
            <p:cNvPr id="16" name="矩形 15">
              <a:extLst>
                <a:ext uri="{FF2B5EF4-FFF2-40B4-BE49-F238E27FC236}">
                  <a16:creationId xmlns="" xmlns:a16="http://schemas.microsoft.com/office/drawing/2014/main" id="{120ED2D9-5373-40D3-9F26-F4A25ED1F85F}"/>
                </a:ext>
              </a:extLst>
            </p:cNvPr>
            <p:cNvSpPr/>
            <p:nvPr/>
          </p:nvSpPr>
          <p:spPr>
            <a:xfrm rot="10800000">
              <a:off x="1809834" y="1609292"/>
              <a:ext cx="1694955" cy="1149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mn-ea"/>
              </a:endParaRPr>
            </a:p>
          </p:txBody>
        </p:sp>
        <p:sp>
          <p:nvSpPr>
            <p:cNvPr id="17" name="矩形 16">
              <a:extLst>
                <a:ext uri="{FF2B5EF4-FFF2-40B4-BE49-F238E27FC236}">
                  <a16:creationId xmlns="" xmlns:a16="http://schemas.microsoft.com/office/drawing/2014/main" id="{D76617B5-A2A3-4C1F-80B8-948C75C8E80B}"/>
                </a:ext>
              </a:extLst>
            </p:cNvPr>
            <p:cNvSpPr/>
            <p:nvPr/>
          </p:nvSpPr>
          <p:spPr>
            <a:xfrm rot="10800000">
              <a:off x="224844" y="1609292"/>
              <a:ext cx="1932415" cy="13144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mn-ea"/>
              </a:endParaRPr>
            </a:p>
          </p:txBody>
        </p:sp>
        <p:sp>
          <p:nvSpPr>
            <p:cNvPr id="18" name="梯形 17">
              <a:extLst>
                <a:ext uri="{FF2B5EF4-FFF2-40B4-BE49-F238E27FC236}">
                  <a16:creationId xmlns="" xmlns:a16="http://schemas.microsoft.com/office/drawing/2014/main" id="{22A7942B-3ADE-4142-89CD-2E6C6C3D7193}"/>
                </a:ext>
              </a:extLst>
            </p:cNvPr>
            <p:cNvSpPr/>
            <p:nvPr/>
          </p:nvSpPr>
          <p:spPr>
            <a:xfrm rot="10800000">
              <a:off x="1809835" y="2758643"/>
              <a:ext cx="1694955" cy="165100"/>
            </a:xfrm>
            <a:prstGeom prst="trapezoid">
              <a:avLst>
                <a:gd name="adj" fmla="val 675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mn-ea"/>
              </a:endParaRPr>
            </a:p>
          </p:txBody>
        </p:sp>
        <p:sp>
          <p:nvSpPr>
            <p:cNvPr id="19" name="TextBox 3">
              <a:extLst>
                <a:ext uri="{FF2B5EF4-FFF2-40B4-BE49-F238E27FC236}">
                  <a16:creationId xmlns="" xmlns:a16="http://schemas.microsoft.com/office/drawing/2014/main" id="{8D0E7976-DE7B-4006-AB49-304468ACBCD1}"/>
                </a:ext>
              </a:extLst>
            </p:cNvPr>
            <p:cNvSpPr txBox="1"/>
            <p:nvPr/>
          </p:nvSpPr>
          <p:spPr>
            <a:xfrm flipV="1">
              <a:off x="2306057" y="2059830"/>
              <a:ext cx="1078605" cy="556199"/>
            </a:xfrm>
            <a:prstGeom prst="rect">
              <a:avLst/>
            </a:prstGeom>
            <a:noFill/>
            <a:ln>
              <a:noFill/>
            </a:ln>
          </p:spPr>
          <p:txBody>
            <a:bodyPr wrap="none" rtlCol="0">
              <a:spAutoFit/>
            </a:bodyPr>
            <a:lstStyle/>
            <a:p>
              <a:pPr lvl="0" algn="ctr"/>
              <a:r>
                <a:rPr lang="zh-CN" altLang="en-US" sz="3600" dirty="0">
                  <a:solidFill>
                    <a:schemeClr val="bg1"/>
                  </a:solidFill>
                  <a:latin typeface="+mn-ea"/>
                  <a:cs typeface="Microsoft Tai Le" pitchFamily="34" charset="0"/>
                </a:rPr>
                <a:t>标题</a:t>
              </a:r>
            </a:p>
          </p:txBody>
        </p:sp>
        <p:sp>
          <p:nvSpPr>
            <p:cNvPr id="20" name="TextBox 42">
              <a:extLst>
                <a:ext uri="{FF2B5EF4-FFF2-40B4-BE49-F238E27FC236}">
                  <a16:creationId xmlns="" xmlns:a16="http://schemas.microsoft.com/office/drawing/2014/main" id="{7AD399B6-275F-475B-A84B-45AD8DEB3174}"/>
                </a:ext>
              </a:extLst>
            </p:cNvPr>
            <p:cNvSpPr txBox="1"/>
            <p:nvPr/>
          </p:nvSpPr>
          <p:spPr>
            <a:xfrm flipV="1">
              <a:off x="280028" y="1719514"/>
              <a:ext cx="2021196" cy="874027"/>
            </a:xfrm>
            <a:prstGeom prst="rect">
              <a:avLst/>
            </a:prstGeom>
            <a:grpFill/>
          </p:spPr>
          <p:txBody>
            <a:bodyPr wrap="square" rtlCol="0">
              <a:spAutoFit/>
            </a:bodyPr>
            <a:lstStyle/>
            <a:p>
              <a:r>
                <a:rPr lang="zh-CN" altLang="en-US" sz="1200" dirty="0">
                  <a:solidFill>
                    <a:schemeClr val="bg1"/>
                  </a:solidFill>
                  <a:latin typeface="+mn-ea"/>
                  <a:cs typeface="Lato Regular"/>
                </a:rPr>
                <a:t>您的内容打在这里，或者通过复制您的文本后，您的内容打在这里，或者通过复制您的文本后，</a:t>
              </a:r>
            </a:p>
            <a:p>
              <a:endParaRPr lang="zh-CN" altLang="en-US" sz="1200" dirty="0">
                <a:solidFill>
                  <a:schemeClr val="bg1"/>
                </a:solidFill>
                <a:latin typeface="+mn-ea"/>
                <a:cs typeface="Lato Regular"/>
              </a:endParaRPr>
            </a:p>
          </p:txBody>
        </p:sp>
      </p:grpSp>
      <p:grpSp>
        <p:nvGrpSpPr>
          <p:cNvPr id="21" name="组 36">
            <a:extLst>
              <a:ext uri="{FF2B5EF4-FFF2-40B4-BE49-F238E27FC236}">
                <a16:creationId xmlns="" xmlns:a16="http://schemas.microsoft.com/office/drawing/2014/main" id="{0CD30A7A-E9A6-490A-9A57-5CAF01CDDF4D}"/>
              </a:ext>
            </a:extLst>
          </p:cNvPr>
          <p:cNvGrpSpPr/>
          <p:nvPr/>
        </p:nvGrpSpPr>
        <p:grpSpPr>
          <a:xfrm flipV="1">
            <a:off x="8161038" y="4227546"/>
            <a:ext cx="3369324" cy="1527458"/>
            <a:chOff x="224844" y="1609292"/>
            <a:chExt cx="3279946" cy="1314452"/>
          </a:xfrm>
          <a:solidFill>
            <a:srgbClr val="1B857F"/>
          </a:solidFill>
        </p:grpSpPr>
        <p:sp>
          <p:nvSpPr>
            <p:cNvPr id="22" name="矩形 21">
              <a:extLst>
                <a:ext uri="{FF2B5EF4-FFF2-40B4-BE49-F238E27FC236}">
                  <a16:creationId xmlns="" xmlns:a16="http://schemas.microsoft.com/office/drawing/2014/main" id="{27E70E27-E7A9-42FE-B974-7E9EFE935610}"/>
                </a:ext>
              </a:extLst>
            </p:cNvPr>
            <p:cNvSpPr/>
            <p:nvPr/>
          </p:nvSpPr>
          <p:spPr>
            <a:xfrm rot="10800000">
              <a:off x="1809834" y="1609292"/>
              <a:ext cx="1694955" cy="11493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mn-ea"/>
              </a:endParaRPr>
            </a:p>
          </p:txBody>
        </p:sp>
        <p:sp>
          <p:nvSpPr>
            <p:cNvPr id="23" name="矩形 22">
              <a:extLst>
                <a:ext uri="{FF2B5EF4-FFF2-40B4-BE49-F238E27FC236}">
                  <a16:creationId xmlns="" xmlns:a16="http://schemas.microsoft.com/office/drawing/2014/main" id="{24DAF2EF-9581-40B7-B3D1-BC889A8C874C}"/>
                </a:ext>
              </a:extLst>
            </p:cNvPr>
            <p:cNvSpPr/>
            <p:nvPr/>
          </p:nvSpPr>
          <p:spPr>
            <a:xfrm rot="10800000">
              <a:off x="224844" y="1609292"/>
              <a:ext cx="1932415" cy="131445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mn-ea"/>
              </a:endParaRPr>
            </a:p>
          </p:txBody>
        </p:sp>
        <p:sp>
          <p:nvSpPr>
            <p:cNvPr id="24" name="梯形 23">
              <a:extLst>
                <a:ext uri="{FF2B5EF4-FFF2-40B4-BE49-F238E27FC236}">
                  <a16:creationId xmlns="" xmlns:a16="http://schemas.microsoft.com/office/drawing/2014/main" id="{310225D9-8469-449A-85EE-51915A3795FF}"/>
                </a:ext>
              </a:extLst>
            </p:cNvPr>
            <p:cNvSpPr/>
            <p:nvPr/>
          </p:nvSpPr>
          <p:spPr>
            <a:xfrm rot="10800000">
              <a:off x="1809835" y="2758643"/>
              <a:ext cx="1694955" cy="165100"/>
            </a:xfrm>
            <a:prstGeom prst="trapezoid">
              <a:avLst>
                <a:gd name="adj" fmla="val 6759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latin typeface="+mn-ea"/>
              </a:endParaRPr>
            </a:p>
          </p:txBody>
        </p:sp>
        <p:sp>
          <p:nvSpPr>
            <p:cNvPr id="25" name="TextBox 3">
              <a:extLst>
                <a:ext uri="{FF2B5EF4-FFF2-40B4-BE49-F238E27FC236}">
                  <a16:creationId xmlns="" xmlns:a16="http://schemas.microsoft.com/office/drawing/2014/main" id="{6FB2C5B8-AF70-476C-B8B4-1983D45BC1B3}"/>
                </a:ext>
              </a:extLst>
            </p:cNvPr>
            <p:cNvSpPr txBox="1"/>
            <p:nvPr/>
          </p:nvSpPr>
          <p:spPr>
            <a:xfrm flipV="1">
              <a:off x="2306059" y="2059830"/>
              <a:ext cx="1078604" cy="556199"/>
            </a:xfrm>
            <a:prstGeom prst="rect">
              <a:avLst/>
            </a:prstGeom>
            <a:noFill/>
          </p:spPr>
          <p:txBody>
            <a:bodyPr wrap="none" rtlCol="0">
              <a:spAutoFit/>
            </a:bodyPr>
            <a:lstStyle/>
            <a:p>
              <a:pPr lvl="0" algn="ctr"/>
              <a:r>
                <a:rPr lang="zh-CN" altLang="en-US" sz="3600" dirty="0">
                  <a:solidFill>
                    <a:schemeClr val="bg1"/>
                  </a:solidFill>
                  <a:latin typeface="+mn-ea"/>
                  <a:cs typeface="Microsoft Tai Le" pitchFamily="34" charset="0"/>
                </a:rPr>
                <a:t>标题</a:t>
              </a:r>
            </a:p>
          </p:txBody>
        </p:sp>
        <p:sp>
          <p:nvSpPr>
            <p:cNvPr id="26" name="TextBox 42">
              <a:extLst>
                <a:ext uri="{FF2B5EF4-FFF2-40B4-BE49-F238E27FC236}">
                  <a16:creationId xmlns="" xmlns:a16="http://schemas.microsoft.com/office/drawing/2014/main" id="{13CCF890-5C5C-4F0E-B8DB-A3267FCB7737}"/>
                </a:ext>
              </a:extLst>
            </p:cNvPr>
            <p:cNvSpPr txBox="1"/>
            <p:nvPr/>
          </p:nvSpPr>
          <p:spPr>
            <a:xfrm flipV="1">
              <a:off x="280028" y="1719514"/>
              <a:ext cx="2021196" cy="874027"/>
            </a:xfrm>
            <a:prstGeom prst="rect">
              <a:avLst/>
            </a:prstGeom>
            <a:grpFill/>
          </p:spPr>
          <p:txBody>
            <a:bodyPr wrap="square" rtlCol="0">
              <a:spAutoFit/>
            </a:bodyPr>
            <a:lstStyle/>
            <a:p>
              <a:r>
                <a:rPr lang="zh-CN" altLang="en-US" sz="1200" dirty="0">
                  <a:solidFill>
                    <a:schemeClr val="bg1"/>
                  </a:solidFill>
                  <a:latin typeface="+mn-ea"/>
                  <a:cs typeface="Lato Regular"/>
                </a:rPr>
                <a:t>您的内容打在这里，或者通过复制您的文本后，您的内容打在这里，或者通过复制您的文本后，</a:t>
              </a:r>
            </a:p>
            <a:p>
              <a:endParaRPr lang="zh-CN" altLang="en-US" sz="1200" dirty="0">
                <a:solidFill>
                  <a:schemeClr val="bg1"/>
                </a:solidFill>
                <a:latin typeface="+mn-ea"/>
                <a:cs typeface="Lato Regular"/>
              </a:endParaRPr>
            </a:p>
          </p:txBody>
        </p:sp>
      </p:grpSp>
      <p:sp>
        <p:nvSpPr>
          <p:cNvPr id="27" name="Oval 35">
            <a:extLst>
              <a:ext uri="{FF2B5EF4-FFF2-40B4-BE49-F238E27FC236}">
                <a16:creationId xmlns="" xmlns:a16="http://schemas.microsoft.com/office/drawing/2014/main" id="{383B3723-FABB-4E4A-AE6A-6B5BDC794BCC}"/>
              </a:ext>
            </a:extLst>
          </p:cNvPr>
          <p:cNvSpPr>
            <a:spLocks noChangeArrowheads="1"/>
          </p:cNvSpPr>
          <p:nvPr/>
        </p:nvSpPr>
        <p:spPr bwMode="auto">
          <a:xfrm>
            <a:off x="1465943" y="2228052"/>
            <a:ext cx="1680478" cy="1685866"/>
          </a:xfrm>
          <a:prstGeom prst="ellipse">
            <a:avLst/>
          </a:prstGeom>
          <a:solidFill>
            <a:srgbClr val="1B857F"/>
          </a:solidFill>
          <a:ln w="9525">
            <a:noFill/>
            <a:round/>
            <a:headEnd/>
            <a:tailEnd/>
          </a:ln>
        </p:spPr>
        <p:txBody>
          <a:bodyPr anchor="ctr"/>
          <a:lstStyle/>
          <a:p>
            <a:pPr algn="ctr" eaLnBrk="1" hangingPunct="1"/>
            <a:endParaRPr lang="en-US" altLang="zh-CN" sz="1300">
              <a:solidFill>
                <a:srgbClr val="FFFFFF"/>
              </a:solidFill>
              <a:latin typeface="Arial" charset="0"/>
              <a:ea typeface="微软雅黑" pitchFamily="34" charset="-122"/>
              <a:sym typeface="Arial" charset="0"/>
            </a:endParaRPr>
          </a:p>
        </p:txBody>
      </p:sp>
      <p:sp>
        <p:nvSpPr>
          <p:cNvPr id="28" name="Freeform 6">
            <a:extLst>
              <a:ext uri="{FF2B5EF4-FFF2-40B4-BE49-F238E27FC236}">
                <a16:creationId xmlns="" xmlns:a16="http://schemas.microsoft.com/office/drawing/2014/main" id="{C5A16DB3-50DD-4337-84DE-27914440A0C5}"/>
              </a:ext>
            </a:extLst>
          </p:cNvPr>
          <p:cNvSpPr>
            <a:spLocks noEditPoints="1"/>
          </p:cNvSpPr>
          <p:nvPr/>
        </p:nvSpPr>
        <p:spPr bwMode="auto">
          <a:xfrm>
            <a:off x="2010857" y="2752258"/>
            <a:ext cx="577830" cy="634978"/>
          </a:xfrm>
          <a:custGeom>
            <a:avLst/>
            <a:gdLst>
              <a:gd name="T0" fmla="*/ 2147483647 w 376"/>
              <a:gd name="T1" fmla="*/ 2147483647 h 376"/>
              <a:gd name="T2" fmla="*/ 2147483647 w 376"/>
              <a:gd name="T3" fmla="*/ 2147483647 h 376"/>
              <a:gd name="T4" fmla="*/ 2147483647 w 376"/>
              <a:gd name="T5" fmla="*/ 2147483647 h 376"/>
              <a:gd name="T6" fmla="*/ 2147483647 w 376"/>
              <a:gd name="T7" fmla="*/ 2147483647 h 376"/>
              <a:gd name="T8" fmla="*/ 2147483647 w 376"/>
              <a:gd name="T9" fmla="*/ 2147483647 h 376"/>
              <a:gd name="T10" fmla="*/ 2147483647 w 376"/>
              <a:gd name="T11" fmla="*/ 2147483647 h 376"/>
              <a:gd name="T12" fmla="*/ 2147483647 w 376"/>
              <a:gd name="T13" fmla="*/ 2147483647 h 376"/>
              <a:gd name="T14" fmla="*/ 2147483647 w 376"/>
              <a:gd name="T15" fmla="*/ 0 h 376"/>
              <a:gd name="T16" fmla="*/ 2147483647 w 376"/>
              <a:gd name="T17" fmla="*/ 2147483647 h 376"/>
              <a:gd name="T18" fmla="*/ 2147483647 w 376"/>
              <a:gd name="T19" fmla="*/ 2147483647 h 376"/>
              <a:gd name="T20" fmla="*/ 2147483647 w 376"/>
              <a:gd name="T21" fmla="*/ 2147483647 h 376"/>
              <a:gd name="T22" fmla="*/ 2147483647 w 376"/>
              <a:gd name="T23" fmla="*/ 2147483647 h 376"/>
              <a:gd name="T24" fmla="*/ 2147483647 w 376"/>
              <a:gd name="T25" fmla="*/ 2147483647 h 376"/>
              <a:gd name="T26" fmla="*/ 2147483647 w 376"/>
              <a:gd name="T27" fmla="*/ 2147483647 h 376"/>
              <a:gd name="T28" fmla="*/ 2147483647 w 376"/>
              <a:gd name="T29" fmla="*/ 2147483647 h 376"/>
              <a:gd name="T30" fmla="*/ 0 w 376"/>
              <a:gd name="T31" fmla="*/ 2147483647 h 376"/>
              <a:gd name="T32" fmla="*/ 2147483647 w 376"/>
              <a:gd name="T33" fmla="*/ 2147483647 h 376"/>
              <a:gd name="T34" fmla="*/ 2147483647 w 376"/>
              <a:gd name="T35" fmla="*/ 2147483647 h 376"/>
              <a:gd name="T36" fmla="*/ 2147483647 w 376"/>
              <a:gd name="T37" fmla="*/ 2147483647 h 376"/>
              <a:gd name="T38" fmla="*/ 2147483647 w 376"/>
              <a:gd name="T39" fmla="*/ 2147483647 h 376"/>
              <a:gd name="T40" fmla="*/ 2147483647 w 376"/>
              <a:gd name="T41" fmla="*/ 2147483647 h 376"/>
              <a:gd name="T42" fmla="*/ 2147483647 w 376"/>
              <a:gd name="T43" fmla="*/ 2147483647 h 376"/>
              <a:gd name="T44" fmla="*/ 2147483647 w 376"/>
              <a:gd name="T45" fmla="*/ 2147483647 h 376"/>
              <a:gd name="T46" fmla="*/ 2147483647 w 376"/>
              <a:gd name="T47" fmla="*/ 2147483647 h 376"/>
              <a:gd name="T48" fmla="*/ 2147483647 w 376"/>
              <a:gd name="T49" fmla="*/ 2147483647 h 376"/>
              <a:gd name="T50" fmla="*/ 2147483647 w 376"/>
              <a:gd name="T51" fmla="*/ 2147483647 h 376"/>
              <a:gd name="T52" fmla="*/ 2147483647 w 376"/>
              <a:gd name="T53" fmla="*/ 2147483647 h 376"/>
              <a:gd name="T54" fmla="*/ 2147483647 w 376"/>
              <a:gd name="T55" fmla="*/ 2147483647 h 376"/>
              <a:gd name="T56" fmla="*/ 2147483647 w 376"/>
              <a:gd name="T57" fmla="*/ 2147483647 h 376"/>
              <a:gd name="T58" fmla="*/ 2147483647 w 376"/>
              <a:gd name="T59" fmla="*/ 2147483647 h 376"/>
              <a:gd name="T60" fmla="*/ 2147483647 w 376"/>
              <a:gd name="T61" fmla="*/ 2147483647 h 376"/>
              <a:gd name="T62" fmla="*/ 2147483647 w 376"/>
              <a:gd name="T63" fmla="*/ 2147483647 h 376"/>
              <a:gd name="T64" fmla="*/ 2147483647 w 376"/>
              <a:gd name="T65" fmla="*/ 2147483647 h 376"/>
              <a:gd name="T66" fmla="*/ 2147483647 w 376"/>
              <a:gd name="T67" fmla="*/ 2147483647 h 376"/>
              <a:gd name="T68" fmla="*/ 2147483647 w 376"/>
              <a:gd name="T69" fmla="*/ 2147483647 h 376"/>
              <a:gd name="T70" fmla="*/ 2147483647 w 376"/>
              <a:gd name="T71" fmla="*/ 2147483647 h 376"/>
              <a:gd name="T72" fmla="*/ 2147483647 w 376"/>
              <a:gd name="T73" fmla="*/ 2147483647 h 376"/>
              <a:gd name="T74" fmla="*/ 2147483647 w 376"/>
              <a:gd name="T75" fmla="*/ 2147483647 h 376"/>
              <a:gd name="T76" fmla="*/ 2147483647 w 376"/>
              <a:gd name="T77" fmla="*/ 2147483647 h 376"/>
              <a:gd name="T78" fmla="*/ 2147483647 w 376"/>
              <a:gd name="T79" fmla="*/ 2147483647 h 376"/>
              <a:gd name="T80" fmla="*/ 2147483647 w 376"/>
              <a:gd name="T81" fmla="*/ 2147483647 h 376"/>
              <a:gd name="T82" fmla="*/ 2147483647 w 376"/>
              <a:gd name="T83" fmla="*/ 2147483647 h 376"/>
              <a:gd name="T84" fmla="*/ 2147483647 w 376"/>
              <a:gd name="T85" fmla="*/ 2147483647 h 376"/>
              <a:gd name="T86" fmla="*/ 2147483647 w 376"/>
              <a:gd name="T87" fmla="*/ 2147483647 h 376"/>
              <a:gd name="T88" fmla="*/ 2147483647 w 376"/>
              <a:gd name="T89" fmla="*/ 2147483647 h 376"/>
              <a:gd name="T90" fmla="*/ 2147483647 w 376"/>
              <a:gd name="T91" fmla="*/ 2147483647 h 376"/>
              <a:gd name="T92" fmla="*/ 2147483647 w 376"/>
              <a:gd name="T93" fmla="*/ 2147483647 h 376"/>
              <a:gd name="T94" fmla="*/ 2147483647 w 376"/>
              <a:gd name="T95" fmla="*/ 2147483647 h 376"/>
              <a:gd name="T96" fmla="*/ 2147483647 w 376"/>
              <a:gd name="T97" fmla="*/ 2147483647 h 376"/>
              <a:gd name="T98" fmla="*/ 2147483647 w 376"/>
              <a:gd name="T99" fmla="*/ 2147483647 h 376"/>
              <a:gd name="T100" fmla="*/ 2147483647 w 376"/>
              <a:gd name="T101" fmla="*/ 2147483647 h 376"/>
              <a:gd name="T102" fmla="*/ 2147483647 w 376"/>
              <a:gd name="T103" fmla="*/ 2147483647 h 376"/>
              <a:gd name="T104" fmla="*/ 2147483647 w 376"/>
              <a:gd name="T105" fmla="*/ 2147483647 h 376"/>
              <a:gd name="T106" fmla="*/ 2147483647 w 376"/>
              <a:gd name="T107" fmla="*/ 2147483647 h 376"/>
              <a:gd name="T108" fmla="*/ 2147483647 w 376"/>
              <a:gd name="T109" fmla="*/ 2147483647 h 376"/>
              <a:gd name="T110" fmla="*/ 2147483647 w 376"/>
              <a:gd name="T111" fmla="*/ 2147483647 h 376"/>
              <a:gd name="T112" fmla="*/ 2147483647 w 376"/>
              <a:gd name="T113" fmla="*/ 2147483647 h 3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a:extLst/>
        </p:spPr>
        <p:txBody>
          <a:bodyPr lIns="68580" tIns="34290" rIns="68580" bIns="34290"/>
          <a:lstStyle/>
          <a:p>
            <a:endParaRPr lang="zh-CN" altLang="en-US"/>
          </a:p>
        </p:txBody>
      </p:sp>
      <p:sp>
        <p:nvSpPr>
          <p:cNvPr id="29" name="Oval 43">
            <a:extLst>
              <a:ext uri="{FF2B5EF4-FFF2-40B4-BE49-F238E27FC236}">
                <a16:creationId xmlns="" xmlns:a16="http://schemas.microsoft.com/office/drawing/2014/main" id="{BE095C4D-43C3-4999-913A-06C5A89C6794}"/>
              </a:ext>
            </a:extLst>
          </p:cNvPr>
          <p:cNvSpPr>
            <a:spLocks noChangeArrowheads="1"/>
          </p:cNvSpPr>
          <p:nvPr/>
        </p:nvSpPr>
        <p:spPr bwMode="auto">
          <a:xfrm>
            <a:off x="5292560" y="2228052"/>
            <a:ext cx="1685866" cy="1685866"/>
          </a:xfrm>
          <a:prstGeom prst="ellipse">
            <a:avLst/>
          </a:prstGeom>
          <a:solidFill>
            <a:srgbClr val="E56647"/>
          </a:solidFill>
          <a:ln w="9525">
            <a:noFill/>
            <a:round/>
            <a:headEnd/>
            <a:tailEnd/>
          </a:ln>
        </p:spPr>
        <p:txBody>
          <a:bodyPr anchor="ctr"/>
          <a:lstStyle/>
          <a:p>
            <a:pPr algn="ctr" eaLnBrk="1" hangingPunct="1"/>
            <a:endParaRPr lang="en-US" altLang="zh-CN" sz="1300">
              <a:solidFill>
                <a:srgbClr val="FFFFFF"/>
              </a:solidFill>
              <a:latin typeface="Arial" charset="0"/>
              <a:ea typeface="微软雅黑" pitchFamily="34" charset="-122"/>
              <a:sym typeface="Arial" charset="0"/>
            </a:endParaRPr>
          </a:p>
        </p:txBody>
      </p:sp>
      <p:sp>
        <p:nvSpPr>
          <p:cNvPr id="30" name="Freeform 11">
            <a:extLst>
              <a:ext uri="{FF2B5EF4-FFF2-40B4-BE49-F238E27FC236}">
                <a16:creationId xmlns="" xmlns:a16="http://schemas.microsoft.com/office/drawing/2014/main" id="{2790273D-F7FD-4C31-AF90-308175D00018}"/>
              </a:ext>
            </a:extLst>
          </p:cNvPr>
          <p:cNvSpPr>
            <a:spLocks/>
          </p:cNvSpPr>
          <p:nvPr/>
        </p:nvSpPr>
        <p:spPr bwMode="auto">
          <a:xfrm>
            <a:off x="5788924" y="2837981"/>
            <a:ext cx="708002" cy="463532"/>
          </a:xfrm>
          <a:custGeom>
            <a:avLst/>
            <a:gdLst>
              <a:gd name="T0" fmla="*/ 2147483647 w 400"/>
              <a:gd name="T1" fmla="*/ 2147483647 h 260"/>
              <a:gd name="T2" fmla="*/ 2147483647 w 400"/>
              <a:gd name="T3" fmla="*/ 2147483647 h 260"/>
              <a:gd name="T4" fmla="*/ 2147483647 w 400"/>
              <a:gd name="T5" fmla="*/ 0 h 260"/>
              <a:gd name="T6" fmla="*/ 2147483647 w 400"/>
              <a:gd name="T7" fmla="*/ 2147483647 h 260"/>
              <a:gd name="T8" fmla="*/ 2147483647 w 400"/>
              <a:gd name="T9" fmla="*/ 2147483647 h 260"/>
              <a:gd name="T10" fmla="*/ 2147483647 w 400"/>
              <a:gd name="T11" fmla="*/ 2147483647 h 260"/>
              <a:gd name="T12" fmla="*/ 0 w 400"/>
              <a:gd name="T13" fmla="*/ 2147483647 h 260"/>
              <a:gd name="T14" fmla="*/ 2147483647 w 400"/>
              <a:gd name="T15" fmla="*/ 2147483647 h 260"/>
              <a:gd name="T16" fmla="*/ 2147483647 w 400"/>
              <a:gd name="T17" fmla="*/ 2147483647 h 260"/>
              <a:gd name="T18" fmla="*/ 2147483647 w 400"/>
              <a:gd name="T19" fmla="*/ 2147483647 h 260"/>
              <a:gd name="T20" fmla="*/ 2147483647 w 400"/>
              <a:gd name="T21" fmla="*/ 2147483647 h 260"/>
              <a:gd name="T22" fmla="*/ 2147483647 w 400"/>
              <a:gd name="T23" fmla="*/ 2147483647 h 260"/>
              <a:gd name="T24" fmla="*/ 2147483647 w 400"/>
              <a:gd name="T25" fmla="*/ 2147483647 h 260"/>
              <a:gd name="T26" fmla="*/ 2147483647 w 400"/>
              <a:gd name="T27" fmla="*/ 2147483647 h 260"/>
              <a:gd name="T28" fmla="*/ 2147483647 w 400"/>
              <a:gd name="T29" fmla="*/ 2147483647 h 260"/>
              <a:gd name="T30" fmla="*/ 2147483647 w 400"/>
              <a:gd name="T31" fmla="*/ 2147483647 h 260"/>
              <a:gd name="T32" fmla="*/ 2147483647 w 400"/>
              <a:gd name="T33" fmla="*/ 2147483647 h 260"/>
              <a:gd name="T34" fmla="*/ 2147483647 w 400"/>
              <a:gd name="T35" fmla="*/ 2147483647 h 2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a:extLst/>
        </p:spPr>
        <p:txBody>
          <a:bodyPr lIns="68580" tIns="34290" rIns="68580" bIns="34290"/>
          <a:lstStyle/>
          <a:p>
            <a:endParaRPr lang="zh-CN" altLang="en-US"/>
          </a:p>
        </p:txBody>
      </p:sp>
      <p:sp>
        <p:nvSpPr>
          <p:cNvPr id="31" name="Oval 50">
            <a:extLst>
              <a:ext uri="{FF2B5EF4-FFF2-40B4-BE49-F238E27FC236}">
                <a16:creationId xmlns="" xmlns:a16="http://schemas.microsoft.com/office/drawing/2014/main" id="{62D3FB83-3E21-454C-8ABD-B50D8DBEB733}"/>
              </a:ext>
            </a:extLst>
          </p:cNvPr>
          <p:cNvSpPr>
            <a:spLocks noChangeArrowheads="1"/>
          </p:cNvSpPr>
          <p:nvPr/>
        </p:nvSpPr>
        <p:spPr bwMode="auto">
          <a:xfrm>
            <a:off x="8946635" y="2228052"/>
            <a:ext cx="1680482" cy="1685866"/>
          </a:xfrm>
          <a:prstGeom prst="ellipse">
            <a:avLst/>
          </a:prstGeom>
          <a:solidFill>
            <a:srgbClr val="1B857F"/>
          </a:solidFill>
          <a:ln w="9525">
            <a:noFill/>
            <a:round/>
            <a:headEnd/>
            <a:tailEnd/>
          </a:ln>
        </p:spPr>
        <p:txBody>
          <a:bodyPr anchor="ctr"/>
          <a:lstStyle/>
          <a:p>
            <a:pPr algn="ctr" eaLnBrk="1" hangingPunct="1"/>
            <a:endParaRPr lang="en-US" altLang="zh-CN" sz="1300">
              <a:solidFill>
                <a:srgbClr val="FFFFFF"/>
              </a:solidFill>
              <a:latin typeface="Arial" charset="0"/>
              <a:ea typeface="微软雅黑" pitchFamily="34" charset="-122"/>
              <a:sym typeface="Arial" charset="0"/>
            </a:endParaRPr>
          </a:p>
        </p:txBody>
      </p:sp>
      <p:sp>
        <p:nvSpPr>
          <p:cNvPr id="32" name="Freeform 21">
            <a:extLst>
              <a:ext uri="{FF2B5EF4-FFF2-40B4-BE49-F238E27FC236}">
                <a16:creationId xmlns="" xmlns:a16="http://schemas.microsoft.com/office/drawing/2014/main" id="{21B9B745-D526-43DF-B1CE-8524CBB79CB4}"/>
              </a:ext>
            </a:extLst>
          </p:cNvPr>
          <p:cNvSpPr>
            <a:spLocks noEditPoints="1"/>
          </p:cNvSpPr>
          <p:nvPr/>
        </p:nvSpPr>
        <p:spPr bwMode="auto">
          <a:xfrm>
            <a:off x="9463362" y="2792868"/>
            <a:ext cx="654028" cy="581004"/>
          </a:xfrm>
          <a:custGeom>
            <a:avLst/>
            <a:gdLst>
              <a:gd name="T0" fmla="*/ 2147483647 w 401"/>
              <a:gd name="T1" fmla="*/ 2147483647 h 357"/>
              <a:gd name="T2" fmla="*/ 2147483647 w 401"/>
              <a:gd name="T3" fmla="*/ 2147483647 h 357"/>
              <a:gd name="T4" fmla="*/ 2147483647 w 401"/>
              <a:gd name="T5" fmla="*/ 2147483647 h 357"/>
              <a:gd name="T6" fmla="*/ 2147483647 w 401"/>
              <a:gd name="T7" fmla="*/ 2147483647 h 357"/>
              <a:gd name="T8" fmla="*/ 2147483647 w 401"/>
              <a:gd name="T9" fmla="*/ 2147483647 h 357"/>
              <a:gd name="T10" fmla="*/ 2147483647 w 401"/>
              <a:gd name="T11" fmla="*/ 2147483647 h 357"/>
              <a:gd name="T12" fmla="*/ 2147483647 w 401"/>
              <a:gd name="T13" fmla="*/ 2147483647 h 357"/>
              <a:gd name="T14" fmla="*/ 2147483647 w 401"/>
              <a:gd name="T15" fmla="*/ 2147483647 h 357"/>
              <a:gd name="T16" fmla="*/ 2147483647 w 401"/>
              <a:gd name="T17" fmla="*/ 2147483647 h 357"/>
              <a:gd name="T18" fmla="*/ 2147483647 w 401"/>
              <a:gd name="T19" fmla="*/ 2147483647 h 357"/>
              <a:gd name="T20" fmla="*/ 2147483647 w 401"/>
              <a:gd name="T21" fmla="*/ 2147483647 h 357"/>
              <a:gd name="T22" fmla="*/ 2147483647 w 401"/>
              <a:gd name="T23" fmla="*/ 2147483647 h 357"/>
              <a:gd name="T24" fmla="*/ 2147483647 w 401"/>
              <a:gd name="T25" fmla="*/ 2147483647 h 357"/>
              <a:gd name="T26" fmla="*/ 2147483647 w 401"/>
              <a:gd name="T27" fmla="*/ 2147483647 h 357"/>
              <a:gd name="T28" fmla="*/ 2147483647 w 401"/>
              <a:gd name="T29" fmla="*/ 2147483647 h 357"/>
              <a:gd name="T30" fmla="*/ 2147483647 w 401"/>
              <a:gd name="T31" fmla="*/ 2147483647 h 357"/>
              <a:gd name="T32" fmla="*/ 2147483647 w 401"/>
              <a:gd name="T33" fmla="*/ 2147483647 h 357"/>
              <a:gd name="T34" fmla="*/ 2147483647 w 401"/>
              <a:gd name="T35" fmla="*/ 2147483647 h 357"/>
              <a:gd name="T36" fmla="*/ 2147483647 w 401"/>
              <a:gd name="T37" fmla="*/ 2147483647 h 357"/>
              <a:gd name="T38" fmla="*/ 2147483647 w 401"/>
              <a:gd name="T39" fmla="*/ 2147483647 h 357"/>
              <a:gd name="T40" fmla="*/ 2147483647 w 401"/>
              <a:gd name="T41" fmla="*/ 2147483647 h 357"/>
              <a:gd name="T42" fmla="*/ 2147483647 w 401"/>
              <a:gd name="T43" fmla="*/ 2147483647 h 357"/>
              <a:gd name="T44" fmla="*/ 2147483647 w 401"/>
              <a:gd name="T45" fmla="*/ 2147483647 h 357"/>
              <a:gd name="T46" fmla="*/ 2147483647 w 401"/>
              <a:gd name="T47" fmla="*/ 2147483647 h 357"/>
              <a:gd name="T48" fmla="*/ 2147483647 w 401"/>
              <a:gd name="T49" fmla="*/ 2147483647 h 357"/>
              <a:gd name="T50" fmla="*/ 2147483647 w 401"/>
              <a:gd name="T51" fmla="*/ 2147483647 h 357"/>
              <a:gd name="T52" fmla="*/ 2147483647 w 401"/>
              <a:gd name="T53" fmla="*/ 2147483647 h 357"/>
              <a:gd name="T54" fmla="*/ 2147483647 w 401"/>
              <a:gd name="T55" fmla="*/ 2147483647 h 357"/>
              <a:gd name="T56" fmla="*/ 2147483647 w 401"/>
              <a:gd name="T57" fmla="*/ 2147483647 h 357"/>
              <a:gd name="T58" fmla="*/ 2147483647 w 401"/>
              <a:gd name="T59" fmla="*/ 2147483647 h 357"/>
              <a:gd name="T60" fmla="*/ 2147483647 w 401"/>
              <a:gd name="T61" fmla="*/ 2147483647 h 357"/>
              <a:gd name="T62" fmla="*/ 2147483647 w 401"/>
              <a:gd name="T63" fmla="*/ 2147483647 h 357"/>
              <a:gd name="T64" fmla="*/ 2147483647 w 401"/>
              <a:gd name="T65" fmla="*/ 2147483647 h 357"/>
              <a:gd name="T66" fmla="*/ 2147483647 w 401"/>
              <a:gd name="T67" fmla="*/ 2147483647 h 357"/>
              <a:gd name="T68" fmla="*/ 2147483647 w 401"/>
              <a:gd name="T69" fmla="*/ 2147483647 h 357"/>
              <a:gd name="T70" fmla="*/ 2147483647 w 401"/>
              <a:gd name="T71" fmla="*/ 2147483647 h 357"/>
              <a:gd name="T72" fmla="*/ 2147483647 w 401"/>
              <a:gd name="T73" fmla="*/ 2147483647 h 357"/>
              <a:gd name="T74" fmla="*/ 2147483647 w 401"/>
              <a:gd name="T75" fmla="*/ 2147483647 h 357"/>
              <a:gd name="T76" fmla="*/ 2147483647 w 401"/>
              <a:gd name="T77" fmla="*/ 2147483647 h 357"/>
              <a:gd name="T78" fmla="*/ 2147483647 w 401"/>
              <a:gd name="T79" fmla="*/ 2147483647 h 357"/>
              <a:gd name="T80" fmla="*/ 2147483647 w 401"/>
              <a:gd name="T81" fmla="*/ 2147483647 h 357"/>
              <a:gd name="T82" fmla="*/ 2147483647 w 401"/>
              <a:gd name="T83" fmla="*/ 2147483647 h 357"/>
              <a:gd name="T84" fmla="*/ 2147483647 w 401"/>
              <a:gd name="T85" fmla="*/ 2147483647 h 357"/>
              <a:gd name="T86" fmla="*/ 2147483647 w 401"/>
              <a:gd name="T87" fmla="*/ 2147483647 h 357"/>
              <a:gd name="T88" fmla="*/ 2147483647 w 401"/>
              <a:gd name="T89" fmla="*/ 2147483647 h 357"/>
              <a:gd name="T90" fmla="*/ 2147483647 w 401"/>
              <a:gd name="T91" fmla="*/ 2147483647 h 357"/>
              <a:gd name="T92" fmla="*/ 2147483647 w 401"/>
              <a:gd name="T93" fmla="*/ 2147483647 h 357"/>
              <a:gd name="T94" fmla="*/ 2147483647 w 401"/>
              <a:gd name="T95" fmla="*/ 2147483647 h 357"/>
              <a:gd name="T96" fmla="*/ 2147483647 w 401"/>
              <a:gd name="T97" fmla="*/ 214748364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a:extLst/>
        </p:spPr>
        <p:txBody>
          <a:bodyPr lIns="68580" tIns="34290" rIns="68580" bIns="34290"/>
          <a:lstStyle/>
          <a:p>
            <a:endParaRPr lang="zh-CN" altLang="en-US"/>
          </a:p>
        </p:txBody>
      </p:sp>
    </p:spTree>
    <p:extLst>
      <p:ext uri="{BB962C8B-B14F-4D97-AF65-F5344CB8AC3E}">
        <p14:creationId xmlns:p14="http://schemas.microsoft.com/office/powerpoint/2010/main" val="4171601259"/>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50" fill="hold"/>
                                        <p:tgtEl>
                                          <p:spTgt spid="9"/>
                                        </p:tgtEl>
                                        <p:attrNameLst>
                                          <p:attrName>ppt_x</p:attrName>
                                        </p:attrNameLst>
                                      </p:cBhvr>
                                      <p:tavLst>
                                        <p:tav tm="0">
                                          <p:val>
                                            <p:strVal val="#ppt_x"/>
                                          </p:val>
                                        </p:tav>
                                        <p:tav tm="100000">
                                          <p:val>
                                            <p:strVal val="#ppt_x"/>
                                          </p:val>
                                        </p:tav>
                                      </p:tavLst>
                                    </p:anim>
                                    <p:anim calcmode="lin" valueType="num">
                                      <p:cBhvr additive="base">
                                        <p:cTn id="8" dur="25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250" fill="hold"/>
                                        <p:tgtEl>
                                          <p:spTgt spid="15"/>
                                        </p:tgtEl>
                                        <p:attrNameLst>
                                          <p:attrName>ppt_x</p:attrName>
                                        </p:attrNameLst>
                                      </p:cBhvr>
                                      <p:tavLst>
                                        <p:tav tm="0">
                                          <p:val>
                                            <p:strVal val="#ppt_x"/>
                                          </p:val>
                                        </p:tav>
                                        <p:tav tm="100000">
                                          <p:val>
                                            <p:strVal val="#ppt_x"/>
                                          </p:val>
                                        </p:tav>
                                      </p:tavLst>
                                    </p:anim>
                                    <p:anim calcmode="lin" valueType="num">
                                      <p:cBhvr additive="base">
                                        <p:cTn id="13" dur="250" fill="hold"/>
                                        <p:tgtEl>
                                          <p:spTgt spid="15"/>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250" fill="hold"/>
                                        <p:tgtEl>
                                          <p:spTgt spid="21"/>
                                        </p:tgtEl>
                                        <p:attrNameLst>
                                          <p:attrName>ppt_x</p:attrName>
                                        </p:attrNameLst>
                                      </p:cBhvr>
                                      <p:tavLst>
                                        <p:tav tm="0">
                                          <p:val>
                                            <p:strVal val="#ppt_x"/>
                                          </p:val>
                                        </p:tav>
                                        <p:tav tm="100000">
                                          <p:val>
                                            <p:strVal val="#ppt_x"/>
                                          </p:val>
                                        </p:tav>
                                      </p:tavLst>
                                    </p:anim>
                                    <p:anim calcmode="lin" valueType="num">
                                      <p:cBhvr additive="base">
                                        <p:cTn id="18" dur="250" fill="hold"/>
                                        <p:tgtEl>
                                          <p:spTgt spid="21"/>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1"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250" fill="hold"/>
                                        <p:tgtEl>
                                          <p:spTgt spid="27"/>
                                        </p:tgtEl>
                                        <p:attrNameLst>
                                          <p:attrName>ppt_x</p:attrName>
                                        </p:attrNameLst>
                                      </p:cBhvr>
                                      <p:tavLst>
                                        <p:tav tm="0">
                                          <p:val>
                                            <p:strVal val="#ppt_x"/>
                                          </p:val>
                                        </p:tav>
                                        <p:tav tm="100000">
                                          <p:val>
                                            <p:strVal val="#ppt_x"/>
                                          </p:val>
                                        </p:tav>
                                      </p:tavLst>
                                    </p:anim>
                                    <p:anim calcmode="lin" valueType="num">
                                      <p:cBhvr additive="base">
                                        <p:cTn id="23" dur="250" fill="hold"/>
                                        <p:tgtEl>
                                          <p:spTgt spid="27"/>
                                        </p:tgtEl>
                                        <p:attrNameLst>
                                          <p:attrName>ppt_y</p:attrName>
                                        </p:attrNameLst>
                                      </p:cBhvr>
                                      <p:tavLst>
                                        <p:tav tm="0">
                                          <p:val>
                                            <p:strVal val="0-#ppt_h/2"/>
                                          </p:val>
                                        </p:tav>
                                        <p:tav tm="100000">
                                          <p:val>
                                            <p:strVal val="#ppt_y"/>
                                          </p:val>
                                        </p:tav>
                                      </p:tavLst>
                                    </p:anim>
                                  </p:childTnLst>
                                </p:cTn>
                              </p:par>
                            </p:childTnLst>
                          </p:cTn>
                        </p:par>
                        <p:par>
                          <p:cTn id="24" fill="hold">
                            <p:stCondLst>
                              <p:cond delay="1000"/>
                            </p:stCondLst>
                            <p:childTnLst>
                              <p:par>
                                <p:cTn id="25" presetID="2" presetClass="entr" presetSubtype="1"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250" fill="hold"/>
                                        <p:tgtEl>
                                          <p:spTgt spid="28"/>
                                        </p:tgtEl>
                                        <p:attrNameLst>
                                          <p:attrName>ppt_x</p:attrName>
                                        </p:attrNameLst>
                                      </p:cBhvr>
                                      <p:tavLst>
                                        <p:tav tm="0">
                                          <p:val>
                                            <p:strVal val="#ppt_x"/>
                                          </p:val>
                                        </p:tav>
                                        <p:tav tm="100000">
                                          <p:val>
                                            <p:strVal val="#ppt_x"/>
                                          </p:val>
                                        </p:tav>
                                      </p:tavLst>
                                    </p:anim>
                                    <p:anim calcmode="lin" valueType="num">
                                      <p:cBhvr additive="base">
                                        <p:cTn id="28" dur="250" fill="hold"/>
                                        <p:tgtEl>
                                          <p:spTgt spid="28"/>
                                        </p:tgtEl>
                                        <p:attrNameLst>
                                          <p:attrName>ppt_y</p:attrName>
                                        </p:attrNameLst>
                                      </p:cBhvr>
                                      <p:tavLst>
                                        <p:tav tm="0">
                                          <p:val>
                                            <p:strVal val="0-#ppt_h/2"/>
                                          </p:val>
                                        </p:tav>
                                        <p:tav tm="100000">
                                          <p:val>
                                            <p:strVal val="#ppt_y"/>
                                          </p:val>
                                        </p:tav>
                                      </p:tavLst>
                                    </p:anim>
                                  </p:childTnLst>
                                </p:cTn>
                              </p:par>
                            </p:childTnLst>
                          </p:cTn>
                        </p:par>
                        <p:par>
                          <p:cTn id="29" fill="hold">
                            <p:stCondLst>
                              <p:cond delay="1250"/>
                            </p:stCondLst>
                            <p:childTnLst>
                              <p:par>
                                <p:cTn id="30" presetID="2" presetClass="entr" presetSubtype="1"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250" fill="hold"/>
                                        <p:tgtEl>
                                          <p:spTgt spid="29"/>
                                        </p:tgtEl>
                                        <p:attrNameLst>
                                          <p:attrName>ppt_x</p:attrName>
                                        </p:attrNameLst>
                                      </p:cBhvr>
                                      <p:tavLst>
                                        <p:tav tm="0">
                                          <p:val>
                                            <p:strVal val="#ppt_x"/>
                                          </p:val>
                                        </p:tav>
                                        <p:tav tm="100000">
                                          <p:val>
                                            <p:strVal val="#ppt_x"/>
                                          </p:val>
                                        </p:tav>
                                      </p:tavLst>
                                    </p:anim>
                                    <p:anim calcmode="lin" valueType="num">
                                      <p:cBhvr additive="base">
                                        <p:cTn id="33" dur="250" fill="hold"/>
                                        <p:tgtEl>
                                          <p:spTgt spid="29"/>
                                        </p:tgtEl>
                                        <p:attrNameLst>
                                          <p:attrName>ppt_y</p:attrName>
                                        </p:attrNameLst>
                                      </p:cBhvr>
                                      <p:tavLst>
                                        <p:tav tm="0">
                                          <p:val>
                                            <p:strVal val="0-#ppt_h/2"/>
                                          </p:val>
                                        </p:tav>
                                        <p:tav tm="100000">
                                          <p:val>
                                            <p:strVal val="#ppt_y"/>
                                          </p:val>
                                        </p:tav>
                                      </p:tavLst>
                                    </p:anim>
                                  </p:childTnLst>
                                </p:cTn>
                              </p:par>
                            </p:childTnLst>
                          </p:cTn>
                        </p:par>
                        <p:par>
                          <p:cTn id="34" fill="hold">
                            <p:stCondLst>
                              <p:cond delay="1500"/>
                            </p:stCondLst>
                            <p:childTnLst>
                              <p:par>
                                <p:cTn id="35" presetID="2" presetClass="entr" presetSubtype="1"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250" fill="hold"/>
                                        <p:tgtEl>
                                          <p:spTgt spid="30"/>
                                        </p:tgtEl>
                                        <p:attrNameLst>
                                          <p:attrName>ppt_x</p:attrName>
                                        </p:attrNameLst>
                                      </p:cBhvr>
                                      <p:tavLst>
                                        <p:tav tm="0">
                                          <p:val>
                                            <p:strVal val="#ppt_x"/>
                                          </p:val>
                                        </p:tav>
                                        <p:tav tm="100000">
                                          <p:val>
                                            <p:strVal val="#ppt_x"/>
                                          </p:val>
                                        </p:tav>
                                      </p:tavLst>
                                    </p:anim>
                                    <p:anim calcmode="lin" valueType="num">
                                      <p:cBhvr additive="base">
                                        <p:cTn id="38" dur="250" fill="hold"/>
                                        <p:tgtEl>
                                          <p:spTgt spid="30"/>
                                        </p:tgtEl>
                                        <p:attrNameLst>
                                          <p:attrName>ppt_y</p:attrName>
                                        </p:attrNameLst>
                                      </p:cBhvr>
                                      <p:tavLst>
                                        <p:tav tm="0">
                                          <p:val>
                                            <p:strVal val="0-#ppt_h/2"/>
                                          </p:val>
                                        </p:tav>
                                        <p:tav tm="100000">
                                          <p:val>
                                            <p:strVal val="#ppt_y"/>
                                          </p:val>
                                        </p:tav>
                                      </p:tavLst>
                                    </p:anim>
                                  </p:childTnLst>
                                </p:cTn>
                              </p:par>
                            </p:childTnLst>
                          </p:cTn>
                        </p:par>
                        <p:par>
                          <p:cTn id="39" fill="hold">
                            <p:stCondLst>
                              <p:cond delay="1750"/>
                            </p:stCondLst>
                            <p:childTnLst>
                              <p:par>
                                <p:cTn id="40" presetID="2" presetClass="entr" presetSubtype="1"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additive="base">
                                        <p:cTn id="42" dur="250" fill="hold"/>
                                        <p:tgtEl>
                                          <p:spTgt spid="31"/>
                                        </p:tgtEl>
                                        <p:attrNameLst>
                                          <p:attrName>ppt_x</p:attrName>
                                        </p:attrNameLst>
                                      </p:cBhvr>
                                      <p:tavLst>
                                        <p:tav tm="0">
                                          <p:val>
                                            <p:strVal val="#ppt_x"/>
                                          </p:val>
                                        </p:tav>
                                        <p:tav tm="100000">
                                          <p:val>
                                            <p:strVal val="#ppt_x"/>
                                          </p:val>
                                        </p:tav>
                                      </p:tavLst>
                                    </p:anim>
                                    <p:anim calcmode="lin" valueType="num">
                                      <p:cBhvr additive="base">
                                        <p:cTn id="43" dur="250" fill="hold"/>
                                        <p:tgtEl>
                                          <p:spTgt spid="31"/>
                                        </p:tgtEl>
                                        <p:attrNameLst>
                                          <p:attrName>ppt_y</p:attrName>
                                        </p:attrNameLst>
                                      </p:cBhvr>
                                      <p:tavLst>
                                        <p:tav tm="0">
                                          <p:val>
                                            <p:strVal val="0-#ppt_h/2"/>
                                          </p:val>
                                        </p:tav>
                                        <p:tav tm="100000">
                                          <p:val>
                                            <p:strVal val="#ppt_y"/>
                                          </p:val>
                                        </p:tav>
                                      </p:tavLst>
                                    </p:anim>
                                  </p:childTnLst>
                                </p:cTn>
                              </p:par>
                            </p:childTnLst>
                          </p:cTn>
                        </p:par>
                        <p:par>
                          <p:cTn id="44" fill="hold">
                            <p:stCondLst>
                              <p:cond delay="2000"/>
                            </p:stCondLst>
                            <p:childTnLst>
                              <p:par>
                                <p:cTn id="45" presetID="2" presetClass="entr" presetSubtype="1"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250" fill="hold"/>
                                        <p:tgtEl>
                                          <p:spTgt spid="32"/>
                                        </p:tgtEl>
                                        <p:attrNameLst>
                                          <p:attrName>ppt_x</p:attrName>
                                        </p:attrNameLst>
                                      </p:cBhvr>
                                      <p:tavLst>
                                        <p:tav tm="0">
                                          <p:val>
                                            <p:strVal val="#ppt_x"/>
                                          </p:val>
                                        </p:tav>
                                        <p:tav tm="100000">
                                          <p:val>
                                            <p:strVal val="#ppt_x"/>
                                          </p:val>
                                        </p:tav>
                                      </p:tavLst>
                                    </p:anim>
                                    <p:anim calcmode="lin" valueType="num">
                                      <p:cBhvr additive="base">
                                        <p:cTn id="48" dur="250" fill="hold"/>
                                        <p:tgtEl>
                                          <p:spTgt spid="3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2643097" y="2443742"/>
            <a:ext cx="6897659" cy="2415564"/>
            <a:chOff x="1982580" y="1832281"/>
            <a:chExt cx="5173918" cy="1811499"/>
          </a:xfrm>
        </p:grpSpPr>
        <p:grpSp>
          <p:nvGrpSpPr>
            <p:cNvPr id="48" name="Group 35"/>
            <p:cNvGrpSpPr/>
            <p:nvPr/>
          </p:nvGrpSpPr>
          <p:grpSpPr>
            <a:xfrm rot="2640000">
              <a:off x="2697590" y="2498284"/>
              <a:ext cx="393525" cy="499183"/>
              <a:chOff x="4082243" y="2257857"/>
              <a:chExt cx="397973" cy="504825"/>
            </a:xfrm>
          </p:grpSpPr>
          <p:sp>
            <p:nvSpPr>
              <p:cNvPr id="94" name="Freeform: Shape 36"/>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95" name="Straight Connector 37"/>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49" name="Diamond 38"/>
            <p:cNvSpPr/>
            <p:nvPr/>
          </p:nvSpPr>
          <p:spPr bwMode="auto">
            <a:xfrm>
              <a:off x="1982580" y="2664251"/>
              <a:ext cx="979529" cy="979528"/>
            </a:xfrm>
            <a:prstGeom prst="diamond">
              <a:avLst/>
            </a:prstGeom>
            <a:solidFill>
              <a:srgbClr val="E56647"/>
            </a:solidFill>
            <a:ln w="19050">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0" name="Group 39"/>
            <p:cNvGrpSpPr/>
            <p:nvPr/>
          </p:nvGrpSpPr>
          <p:grpSpPr>
            <a:xfrm rot="8040000">
              <a:off x="3519972" y="2494461"/>
              <a:ext cx="393525" cy="499183"/>
              <a:chOff x="4082243" y="2257857"/>
              <a:chExt cx="397973" cy="504825"/>
            </a:xfrm>
          </p:grpSpPr>
          <p:sp>
            <p:nvSpPr>
              <p:cNvPr id="92" name="Freeform: Shape 40"/>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93" name="Straight Connector 41"/>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51" name="Diamond 42"/>
            <p:cNvSpPr/>
            <p:nvPr/>
          </p:nvSpPr>
          <p:spPr bwMode="auto">
            <a:xfrm rot="5400000">
              <a:off x="2820830" y="1832280"/>
              <a:ext cx="979528" cy="979529"/>
            </a:xfrm>
            <a:prstGeom prst="diamond">
              <a:avLst/>
            </a:prstGeom>
            <a:solidFill>
              <a:srgbClr val="008687"/>
            </a:solidFill>
            <a:ln w="19050">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2" name="Group 43"/>
            <p:cNvGrpSpPr/>
            <p:nvPr/>
          </p:nvGrpSpPr>
          <p:grpSpPr>
            <a:xfrm rot="2640000">
              <a:off x="4376885" y="2498285"/>
              <a:ext cx="393525" cy="499183"/>
              <a:chOff x="4082243" y="2257857"/>
              <a:chExt cx="397973" cy="504825"/>
            </a:xfrm>
          </p:grpSpPr>
          <p:sp>
            <p:nvSpPr>
              <p:cNvPr id="90" name="Freeform: Shape 44"/>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91" name="Straight Connector 45"/>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53" name="Diamond 46"/>
            <p:cNvSpPr/>
            <p:nvPr/>
          </p:nvSpPr>
          <p:spPr bwMode="auto">
            <a:xfrm>
              <a:off x="3661875" y="2664252"/>
              <a:ext cx="979529" cy="979528"/>
            </a:xfrm>
            <a:prstGeom prst="diamond">
              <a:avLst/>
            </a:prstGeom>
            <a:solidFill>
              <a:srgbClr val="E56647"/>
            </a:solidFill>
            <a:ln w="19050">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4" name="Group 47"/>
            <p:cNvGrpSpPr/>
            <p:nvPr/>
          </p:nvGrpSpPr>
          <p:grpSpPr>
            <a:xfrm rot="8040000">
              <a:off x="5199267" y="2494462"/>
              <a:ext cx="393525" cy="499183"/>
              <a:chOff x="4082243" y="2257857"/>
              <a:chExt cx="397973" cy="504825"/>
            </a:xfrm>
          </p:grpSpPr>
          <p:sp>
            <p:nvSpPr>
              <p:cNvPr id="88" name="Freeform: Shape 48"/>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9" name="Straight Connector 49"/>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55" name="Diamond 50"/>
            <p:cNvSpPr/>
            <p:nvPr/>
          </p:nvSpPr>
          <p:spPr bwMode="auto">
            <a:xfrm rot="5400000">
              <a:off x="4500126" y="1832281"/>
              <a:ext cx="979528" cy="979529"/>
            </a:xfrm>
            <a:prstGeom prst="diamond">
              <a:avLst/>
            </a:prstGeom>
            <a:solidFill>
              <a:srgbClr val="008687"/>
            </a:solidFill>
            <a:ln w="19050">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6" name="Group 51"/>
            <p:cNvGrpSpPr/>
            <p:nvPr/>
          </p:nvGrpSpPr>
          <p:grpSpPr>
            <a:xfrm rot="2640000">
              <a:off x="6053729" y="2498285"/>
              <a:ext cx="393525" cy="499183"/>
              <a:chOff x="4082243" y="2257857"/>
              <a:chExt cx="397973" cy="504825"/>
            </a:xfrm>
          </p:grpSpPr>
          <p:sp>
            <p:nvSpPr>
              <p:cNvPr id="86" name="Freeform: Shape 52"/>
              <p:cNvSpPr>
                <a:spLocks/>
              </p:cNvSpPr>
              <p:nvPr/>
            </p:nvSpPr>
            <p:spPr bwMode="auto">
              <a:xfrm>
                <a:off x="4082243" y="2257857"/>
                <a:ext cx="397973" cy="50482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75000"/>
                </a:schemeClr>
              </a:solid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7" name="Straight Connector 53"/>
              <p:cNvCxnSpPr/>
              <p:nvPr/>
            </p:nvCxnSpPr>
            <p:spPr>
              <a:xfrm rot="5400000" flipH="1" flipV="1">
                <a:off x="4128829" y="2509475"/>
                <a:ext cx="304800" cy="1588"/>
              </a:xfrm>
              <a:prstGeom prst="line">
                <a:avLst/>
              </a:prstGeom>
              <a:ln w="19050">
                <a:solidFill>
                  <a:schemeClr val="tx1">
                    <a:lumMod val="75000"/>
                    <a:lumOff val="2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57" name="Diamond 54"/>
            <p:cNvSpPr/>
            <p:nvPr/>
          </p:nvSpPr>
          <p:spPr bwMode="auto">
            <a:xfrm>
              <a:off x="5338719" y="2664252"/>
              <a:ext cx="979529" cy="979528"/>
            </a:xfrm>
            <a:prstGeom prst="diamond">
              <a:avLst/>
            </a:prstGeom>
            <a:solidFill>
              <a:srgbClr val="E56647"/>
            </a:solidFill>
            <a:ln w="19050">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Diamond 55"/>
            <p:cNvSpPr/>
            <p:nvPr/>
          </p:nvSpPr>
          <p:spPr bwMode="auto">
            <a:xfrm rot="5400000">
              <a:off x="6176970" y="1832281"/>
              <a:ext cx="979528" cy="979529"/>
            </a:xfrm>
            <a:prstGeom prst="diamond">
              <a:avLst/>
            </a:prstGeom>
            <a:solidFill>
              <a:srgbClr val="008687"/>
            </a:solidFill>
            <a:ln w="19050">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9" name="Group 56"/>
            <p:cNvGrpSpPr/>
            <p:nvPr/>
          </p:nvGrpSpPr>
          <p:grpSpPr>
            <a:xfrm>
              <a:off x="2295559" y="2942166"/>
              <a:ext cx="353571" cy="423674"/>
              <a:chOff x="3735388" y="3473450"/>
              <a:chExt cx="184150" cy="220663"/>
            </a:xfrm>
            <a:solidFill>
              <a:schemeClr val="bg1"/>
            </a:solidFill>
          </p:grpSpPr>
          <p:sp>
            <p:nvSpPr>
              <p:cNvPr id="84" name="Freeform: Shape 57"/>
              <p:cNvSpPr>
                <a:spLocks/>
              </p:cNvSpPr>
              <p:nvPr/>
            </p:nvSpPr>
            <p:spPr bwMode="auto">
              <a:xfrm>
                <a:off x="3773488" y="3473450"/>
                <a:ext cx="104775" cy="104775"/>
              </a:xfrm>
              <a:custGeom>
                <a:avLst/>
                <a:gdLst/>
                <a:ahLst/>
                <a:cxnLst>
                  <a:cxn ang="0">
                    <a:pos x="21" y="41"/>
                  </a:cxn>
                  <a:cxn ang="0">
                    <a:pos x="41" y="21"/>
                  </a:cxn>
                  <a:cxn ang="0">
                    <a:pos x="21" y="0"/>
                  </a:cxn>
                  <a:cxn ang="0">
                    <a:pos x="0" y="21"/>
                  </a:cxn>
                  <a:cxn ang="0">
                    <a:pos x="21" y="41"/>
                  </a:cxn>
                  <a:cxn ang="0">
                    <a:pos x="21" y="6"/>
                  </a:cxn>
                  <a:cxn ang="0">
                    <a:pos x="36" y="21"/>
                  </a:cxn>
                  <a:cxn ang="0">
                    <a:pos x="21" y="36"/>
                  </a:cxn>
                  <a:cxn ang="0">
                    <a:pos x="6" y="21"/>
                  </a:cxn>
                  <a:cxn ang="0">
                    <a:pos x="21" y="6"/>
                  </a:cxn>
                </a:cxnLst>
                <a:rect l="0" t="0" r="r" b="b"/>
                <a:pathLst>
                  <a:path w="41" h="41">
                    <a:moveTo>
                      <a:pt x="21" y="41"/>
                    </a:moveTo>
                    <a:cubicBezTo>
                      <a:pt x="32" y="41"/>
                      <a:pt x="41" y="32"/>
                      <a:pt x="41" y="21"/>
                    </a:cubicBezTo>
                    <a:cubicBezTo>
                      <a:pt x="41" y="9"/>
                      <a:pt x="32" y="0"/>
                      <a:pt x="21" y="0"/>
                    </a:cubicBezTo>
                    <a:cubicBezTo>
                      <a:pt x="10" y="0"/>
                      <a:pt x="0" y="9"/>
                      <a:pt x="0" y="21"/>
                    </a:cubicBezTo>
                    <a:cubicBezTo>
                      <a:pt x="0" y="32"/>
                      <a:pt x="10" y="41"/>
                      <a:pt x="21" y="41"/>
                    </a:cubicBezTo>
                    <a:close/>
                    <a:moveTo>
                      <a:pt x="21" y="6"/>
                    </a:moveTo>
                    <a:cubicBezTo>
                      <a:pt x="29" y="6"/>
                      <a:pt x="36" y="12"/>
                      <a:pt x="36" y="21"/>
                    </a:cubicBezTo>
                    <a:cubicBezTo>
                      <a:pt x="36" y="29"/>
                      <a:pt x="29" y="36"/>
                      <a:pt x="21" y="36"/>
                    </a:cubicBezTo>
                    <a:cubicBezTo>
                      <a:pt x="12" y="36"/>
                      <a:pt x="6" y="29"/>
                      <a:pt x="6" y="21"/>
                    </a:cubicBezTo>
                    <a:cubicBezTo>
                      <a:pt x="6" y="12"/>
                      <a:pt x="12" y="6"/>
                      <a:pt x="21" y="6"/>
                    </a:cubicBez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Freeform: Shape 58"/>
              <p:cNvSpPr>
                <a:spLocks/>
              </p:cNvSpPr>
              <p:nvPr/>
            </p:nvSpPr>
            <p:spPr bwMode="auto">
              <a:xfrm>
                <a:off x="3735388" y="3586163"/>
                <a:ext cx="184150" cy="107950"/>
              </a:xfrm>
              <a:custGeom>
                <a:avLst/>
                <a:gdLst/>
                <a:ahLst/>
                <a:cxnLst>
                  <a:cxn ang="0">
                    <a:pos x="71" y="19"/>
                  </a:cxn>
                  <a:cxn ang="0">
                    <a:pos x="48" y="0"/>
                  </a:cxn>
                  <a:cxn ang="0">
                    <a:pos x="45" y="1"/>
                  </a:cxn>
                  <a:cxn ang="0">
                    <a:pos x="36" y="12"/>
                  </a:cxn>
                  <a:cxn ang="0">
                    <a:pos x="27" y="1"/>
                  </a:cxn>
                  <a:cxn ang="0">
                    <a:pos x="24" y="0"/>
                  </a:cxn>
                  <a:cxn ang="0">
                    <a:pos x="0" y="19"/>
                  </a:cxn>
                  <a:cxn ang="0">
                    <a:pos x="0" y="21"/>
                  </a:cxn>
                  <a:cxn ang="0">
                    <a:pos x="36" y="42"/>
                  </a:cxn>
                  <a:cxn ang="0">
                    <a:pos x="71" y="21"/>
                  </a:cxn>
                  <a:cxn ang="0">
                    <a:pos x="71" y="19"/>
                  </a:cxn>
                  <a:cxn ang="0">
                    <a:pos x="49" y="6"/>
                  </a:cxn>
                  <a:cxn ang="0">
                    <a:pos x="53" y="8"/>
                  </a:cxn>
                  <a:cxn ang="0">
                    <a:pos x="44" y="20"/>
                  </a:cxn>
                  <a:cxn ang="0">
                    <a:pos x="42" y="18"/>
                  </a:cxn>
                  <a:cxn ang="0">
                    <a:pos x="39" y="16"/>
                  </a:cxn>
                  <a:cxn ang="0">
                    <a:pos x="49" y="6"/>
                  </a:cxn>
                  <a:cxn ang="0">
                    <a:pos x="32" y="16"/>
                  </a:cxn>
                  <a:cxn ang="0">
                    <a:pos x="29" y="18"/>
                  </a:cxn>
                  <a:cxn ang="0">
                    <a:pos x="28" y="20"/>
                  </a:cxn>
                  <a:cxn ang="0">
                    <a:pos x="19" y="8"/>
                  </a:cxn>
                  <a:cxn ang="0">
                    <a:pos x="23" y="6"/>
                  </a:cxn>
                  <a:cxn ang="0">
                    <a:pos x="32" y="16"/>
                  </a:cxn>
                  <a:cxn ang="0">
                    <a:pos x="38" y="36"/>
                  </a:cxn>
                  <a:cxn ang="0">
                    <a:pos x="38" y="24"/>
                  </a:cxn>
                  <a:cxn ang="0">
                    <a:pos x="36" y="23"/>
                  </a:cxn>
                  <a:cxn ang="0">
                    <a:pos x="34" y="24"/>
                  </a:cxn>
                  <a:cxn ang="0">
                    <a:pos x="34" y="36"/>
                  </a:cxn>
                  <a:cxn ang="0">
                    <a:pos x="6" y="20"/>
                  </a:cxn>
                  <a:cxn ang="0">
                    <a:pos x="16" y="10"/>
                  </a:cxn>
                  <a:cxn ang="0">
                    <a:pos x="27" y="23"/>
                  </a:cxn>
                  <a:cxn ang="0">
                    <a:pos x="29" y="23"/>
                  </a:cxn>
                  <a:cxn ang="0">
                    <a:pos x="32" y="21"/>
                  </a:cxn>
                  <a:cxn ang="0">
                    <a:pos x="36" y="18"/>
                  </a:cxn>
                  <a:cxn ang="0">
                    <a:pos x="40" y="21"/>
                  </a:cxn>
                  <a:cxn ang="0">
                    <a:pos x="43" y="23"/>
                  </a:cxn>
                  <a:cxn ang="0">
                    <a:pos x="44" y="24"/>
                  </a:cxn>
                  <a:cxn ang="0">
                    <a:pos x="45" y="23"/>
                  </a:cxn>
                  <a:cxn ang="0">
                    <a:pos x="56" y="10"/>
                  </a:cxn>
                  <a:cxn ang="0">
                    <a:pos x="66" y="20"/>
                  </a:cxn>
                  <a:cxn ang="0">
                    <a:pos x="38" y="36"/>
                  </a:cxn>
                </a:cxnLst>
                <a:rect l="0" t="0" r="r" b="b"/>
                <a:pathLst>
                  <a:path w="72" h="42">
                    <a:moveTo>
                      <a:pt x="71" y="19"/>
                    </a:moveTo>
                    <a:cubicBezTo>
                      <a:pt x="66" y="10"/>
                      <a:pt x="58" y="3"/>
                      <a:pt x="48" y="0"/>
                    </a:cubicBezTo>
                    <a:cubicBezTo>
                      <a:pt x="47" y="0"/>
                      <a:pt x="46" y="0"/>
                      <a:pt x="45" y="1"/>
                    </a:cubicBezTo>
                    <a:cubicBezTo>
                      <a:pt x="43" y="6"/>
                      <a:pt x="40" y="9"/>
                      <a:pt x="36" y="12"/>
                    </a:cubicBezTo>
                    <a:cubicBezTo>
                      <a:pt x="32" y="9"/>
                      <a:pt x="29" y="6"/>
                      <a:pt x="27" y="1"/>
                    </a:cubicBezTo>
                    <a:cubicBezTo>
                      <a:pt x="26" y="0"/>
                      <a:pt x="25" y="0"/>
                      <a:pt x="24" y="0"/>
                    </a:cubicBezTo>
                    <a:cubicBezTo>
                      <a:pt x="14" y="3"/>
                      <a:pt x="6" y="10"/>
                      <a:pt x="0" y="19"/>
                    </a:cubicBezTo>
                    <a:cubicBezTo>
                      <a:pt x="0" y="19"/>
                      <a:pt x="0" y="20"/>
                      <a:pt x="0" y="21"/>
                    </a:cubicBezTo>
                    <a:cubicBezTo>
                      <a:pt x="8" y="34"/>
                      <a:pt x="21" y="42"/>
                      <a:pt x="36" y="42"/>
                    </a:cubicBezTo>
                    <a:cubicBezTo>
                      <a:pt x="50" y="42"/>
                      <a:pt x="64" y="34"/>
                      <a:pt x="71" y="21"/>
                    </a:cubicBezTo>
                    <a:cubicBezTo>
                      <a:pt x="72" y="20"/>
                      <a:pt x="72" y="19"/>
                      <a:pt x="71" y="19"/>
                    </a:cubicBezTo>
                    <a:close/>
                    <a:moveTo>
                      <a:pt x="49" y="6"/>
                    </a:moveTo>
                    <a:cubicBezTo>
                      <a:pt x="50" y="6"/>
                      <a:pt x="52" y="7"/>
                      <a:pt x="53" y="8"/>
                    </a:cubicBezTo>
                    <a:cubicBezTo>
                      <a:pt x="51" y="12"/>
                      <a:pt x="48" y="16"/>
                      <a:pt x="44" y="20"/>
                    </a:cubicBezTo>
                    <a:cubicBezTo>
                      <a:pt x="43" y="19"/>
                      <a:pt x="43" y="19"/>
                      <a:pt x="42" y="18"/>
                    </a:cubicBezTo>
                    <a:cubicBezTo>
                      <a:pt x="41" y="18"/>
                      <a:pt x="40" y="17"/>
                      <a:pt x="39" y="16"/>
                    </a:cubicBezTo>
                    <a:cubicBezTo>
                      <a:pt x="43" y="13"/>
                      <a:pt x="46" y="10"/>
                      <a:pt x="49" y="6"/>
                    </a:cubicBezTo>
                    <a:close/>
                    <a:moveTo>
                      <a:pt x="32" y="16"/>
                    </a:moveTo>
                    <a:cubicBezTo>
                      <a:pt x="31" y="17"/>
                      <a:pt x="30" y="18"/>
                      <a:pt x="29" y="18"/>
                    </a:cubicBezTo>
                    <a:cubicBezTo>
                      <a:pt x="29" y="19"/>
                      <a:pt x="28" y="19"/>
                      <a:pt x="28" y="20"/>
                    </a:cubicBezTo>
                    <a:cubicBezTo>
                      <a:pt x="24" y="16"/>
                      <a:pt x="21" y="12"/>
                      <a:pt x="19" y="8"/>
                    </a:cubicBezTo>
                    <a:cubicBezTo>
                      <a:pt x="20" y="7"/>
                      <a:pt x="22" y="6"/>
                      <a:pt x="23" y="6"/>
                    </a:cubicBezTo>
                    <a:cubicBezTo>
                      <a:pt x="25" y="10"/>
                      <a:pt x="29" y="13"/>
                      <a:pt x="32" y="16"/>
                    </a:cubicBezTo>
                    <a:close/>
                    <a:moveTo>
                      <a:pt x="38" y="36"/>
                    </a:moveTo>
                    <a:cubicBezTo>
                      <a:pt x="38" y="24"/>
                      <a:pt x="38" y="24"/>
                      <a:pt x="38" y="24"/>
                    </a:cubicBezTo>
                    <a:cubicBezTo>
                      <a:pt x="38" y="23"/>
                      <a:pt x="37" y="23"/>
                      <a:pt x="36" y="23"/>
                    </a:cubicBezTo>
                    <a:cubicBezTo>
                      <a:pt x="35" y="23"/>
                      <a:pt x="34" y="23"/>
                      <a:pt x="34" y="24"/>
                    </a:cubicBezTo>
                    <a:cubicBezTo>
                      <a:pt x="34" y="36"/>
                      <a:pt x="34" y="36"/>
                      <a:pt x="34" y="36"/>
                    </a:cubicBezTo>
                    <a:cubicBezTo>
                      <a:pt x="23" y="36"/>
                      <a:pt x="12" y="30"/>
                      <a:pt x="6" y="20"/>
                    </a:cubicBezTo>
                    <a:cubicBezTo>
                      <a:pt x="8" y="16"/>
                      <a:pt x="12" y="12"/>
                      <a:pt x="16" y="10"/>
                    </a:cubicBezTo>
                    <a:cubicBezTo>
                      <a:pt x="18" y="14"/>
                      <a:pt x="22" y="19"/>
                      <a:pt x="27" y="23"/>
                    </a:cubicBezTo>
                    <a:cubicBezTo>
                      <a:pt x="27" y="24"/>
                      <a:pt x="28" y="24"/>
                      <a:pt x="29" y="23"/>
                    </a:cubicBezTo>
                    <a:cubicBezTo>
                      <a:pt x="30" y="23"/>
                      <a:pt x="31" y="22"/>
                      <a:pt x="32" y="21"/>
                    </a:cubicBezTo>
                    <a:cubicBezTo>
                      <a:pt x="33" y="20"/>
                      <a:pt x="34" y="19"/>
                      <a:pt x="36" y="18"/>
                    </a:cubicBezTo>
                    <a:cubicBezTo>
                      <a:pt x="37" y="19"/>
                      <a:pt x="39" y="20"/>
                      <a:pt x="40" y="21"/>
                    </a:cubicBezTo>
                    <a:cubicBezTo>
                      <a:pt x="41" y="22"/>
                      <a:pt x="42" y="23"/>
                      <a:pt x="43" y="23"/>
                    </a:cubicBezTo>
                    <a:cubicBezTo>
                      <a:pt x="43" y="24"/>
                      <a:pt x="43" y="24"/>
                      <a:pt x="44" y="24"/>
                    </a:cubicBezTo>
                    <a:cubicBezTo>
                      <a:pt x="44" y="24"/>
                      <a:pt x="45" y="24"/>
                      <a:pt x="45" y="23"/>
                    </a:cubicBezTo>
                    <a:cubicBezTo>
                      <a:pt x="50" y="19"/>
                      <a:pt x="53" y="14"/>
                      <a:pt x="56" y="10"/>
                    </a:cubicBezTo>
                    <a:cubicBezTo>
                      <a:pt x="60" y="12"/>
                      <a:pt x="63" y="16"/>
                      <a:pt x="66" y="20"/>
                    </a:cubicBezTo>
                    <a:cubicBezTo>
                      <a:pt x="60" y="30"/>
                      <a:pt x="49" y="36"/>
                      <a:pt x="38" y="36"/>
                    </a:cubicBez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0" name="Group 59"/>
            <p:cNvGrpSpPr/>
            <p:nvPr/>
          </p:nvGrpSpPr>
          <p:grpSpPr>
            <a:xfrm>
              <a:off x="3170339" y="2183964"/>
              <a:ext cx="280737" cy="276161"/>
              <a:chOff x="4797425" y="4017963"/>
              <a:chExt cx="195263" cy="192088"/>
            </a:xfrm>
            <a:solidFill>
              <a:schemeClr val="bg1"/>
            </a:solidFill>
          </p:grpSpPr>
          <p:sp>
            <p:nvSpPr>
              <p:cNvPr id="79" name="Freeform: Shape 60"/>
              <p:cNvSpPr>
                <a:spLocks/>
              </p:cNvSpPr>
              <p:nvPr/>
            </p:nvSpPr>
            <p:spPr bwMode="auto">
              <a:xfrm>
                <a:off x="4833938" y="4017963"/>
                <a:ext cx="7938" cy="95250"/>
              </a:xfrm>
              <a:custGeom>
                <a:avLst/>
                <a:gdLst/>
                <a:ahLst/>
                <a:cxnLst>
                  <a:cxn ang="0">
                    <a:pos x="1" y="37"/>
                  </a:cxn>
                  <a:cxn ang="0">
                    <a:pos x="3" y="35"/>
                  </a:cxn>
                  <a:cxn ang="0">
                    <a:pos x="3" y="1"/>
                  </a:cxn>
                  <a:cxn ang="0">
                    <a:pos x="1" y="0"/>
                  </a:cxn>
                  <a:cxn ang="0">
                    <a:pos x="0" y="1"/>
                  </a:cxn>
                  <a:cxn ang="0">
                    <a:pos x="0" y="35"/>
                  </a:cxn>
                  <a:cxn ang="0">
                    <a:pos x="1" y="37"/>
                  </a:cxn>
                </a:cxnLst>
                <a:rect l="0" t="0" r="r" b="b"/>
                <a:pathLst>
                  <a:path w="3" h="37">
                    <a:moveTo>
                      <a:pt x="1" y="37"/>
                    </a:moveTo>
                    <a:cubicBezTo>
                      <a:pt x="2" y="37"/>
                      <a:pt x="3" y="36"/>
                      <a:pt x="3" y="35"/>
                    </a:cubicBezTo>
                    <a:cubicBezTo>
                      <a:pt x="3" y="1"/>
                      <a:pt x="3" y="1"/>
                      <a:pt x="3" y="1"/>
                    </a:cubicBezTo>
                    <a:cubicBezTo>
                      <a:pt x="3" y="0"/>
                      <a:pt x="2" y="0"/>
                      <a:pt x="1" y="0"/>
                    </a:cubicBezTo>
                    <a:cubicBezTo>
                      <a:pt x="0" y="0"/>
                      <a:pt x="0" y="0"/>
                      <a:pt x="0" y="1"/>
                    </a:cubicBezTo>
                    <a:cubicBezTo>
                      <a:pt x="0" y="35"/>
                      <a:pt x="0" y="35"/>
                      <a:pt x="0" y="35"/>
                    </a:cubicBezTo>
                    <a:cubicBezTo>
                      <a:pt x="0" y="36"/>
                      <a:pt x="0" y="37"/>
                      <a:pt x="1" y="37"/>
                    </a:cubicBez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Freeform: Shape 61"/>
              <p:cNvSpPr>
                <a:spLocks/>
              </p:cNvSpPr>
              <p:nvPr/>
            </p:nvSpPr>
            <p:spPr bwMode="auto">
              <a:xfrm>
                <a:off x="4860925" y="4017963"/>
                <a:ext cx="11113" cy="58738"/>
              </a:xfrm>
              <a:custGeom>
                <a:avLst/>
                <a:gdLst/>
                <a:ahLst/>
                <a:cxnLst>
                  <a:cxn ang="0">
                    <a:pos x="2" y="23"/>
                  </a:cxn>
                  <a:cxn ang="0">
                    <a:pos x="4" y="21"/>
                  </a:cxn>
                  <a:cxn ang="0">
                    <a:pos x="4" y="1"/>
                  </a:cxn>
                  <a:cxn ang="0">
                    <a:pos x="2" y="0"/>
                  </a:cxn>
                  <a:cxn ang="0">
                    <a:pos x="0" y="1"/>
                  </a:cxn>
                  <a:cxn ang="0">
                    <a:pos x="0" y="21"/>
                  </a:cxn>
                  <a:cxn ang="0">
                    <a:pos x="2" y="23"/>
                  </a:cxn>
                </a:cxnLst>
                <a:rect l="0" t="0" r="r" b="b"/>
                <a:pathLst>
                  <a:path w="4" h="23">
                    <a:moveTo>
                      <a:pt x="2" y="23"/>
                    </a:moveTo>
                    <a:cubicBezTo>
                      <a:pt x="3" y="23"/>
                      <a:pt x="4" y="22"/>
                      <a:pt x="4" y="21"/>
                    </a:cubicBezTo>
                    <a:cubicBezTo>
                      <a:pt x="4" y="1"/>
                      <a:pt x="4" y="1"/>
                      <a:pt x="4" y="1"/>
                    </a:cubicBezTo>
                    <a:cubicBezTo>
                      <a:pt x="4" y="0"/>
                      <a:pt x="3" y="0"/>
                      <a:pt x="2" y="0"/>
                    </a:cubicBezTo>
                    <a:cubicBezTo>
                      <a:pt x="1" y="0"/>
                      <a:pt x="0" y="0"/>
                      <a:pt x="0" y="1"/>
                    </a:cubicBezTo>
                    <a:cubicBezTo>
                      <a:pt x="0" y="21"/>
                      <a:pt x="0" y="21"/>
                      <a:pt x="0" y="21"/>
                    </a:cubicBezTo>
                    <a:cubicBezTo>
                      <a:pt x="0" y="22"/>
                      <a:pt x="1" y="23"/>
                      <a:pt x="2" y="23"/>
                    </a:cubicBez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Freeform: Shape 62"/>
              <p:cNvSpPr>
                <a:spLocks/>
              </p:cNvSpPr>
              <p:nvPr/>
            </p:nvSpPr>
            <p:spPr bwMode="auto">
              <a:xfrm>
                <a:off x="4892675" y="4017963"/>
                <a:ext cx="7938" cy="76200"/>
              </a:xfrm>
              <a:custGeom>
                <a:avLst/>
                <a:gdLst/>
                <a:ahLst/>
                <a:cxnLst>
                  <a:cxn ang="0">
                    <a:pos x="2" y="30"/>
                  </a:cxn>
                  <a:cxn ang="0">
                    <a:pos x="3" y="28"/>
                  </a:cxn>
                  <a:cxn ang="0">
                    <a:pos x="3" y="1"/>
                  </a:cxn>
                  <a:cxn ang="0">
                    <a:pos x="2" y="0"/>
                  </a:cxn>
                  <a:cxn ang="0">
                    <a:pos x="0" y="1"/>
                  </a:cxn>
                  <a:cxn ang="0">
                    <a:pos x="0" y="28"/>
                  </a:cxn>
                  <a:cxn ang="0">
                    <a:pos x="2" y="30"/>
                  </a:cxn>
                </a:cxnLst>
                <a:rect l="0" t="0" r="r" b="b"/>
                <a:pathLst>
                  <a:path w="3" h="30">
                    <a:moveTo>
                      <a:pt x="2" y="30"/>
                    </a:moveTo>
                    <a:cubicBezTo>
                      <a:pt x="3" y="30"/>
                      <a:pt x="3" y="29"/>
                      <a:pt x="3" y="28"/>
                    </a:cubicBezTo>
                    <a:cubicBezTo>
                      <a:pt x="3" y="1"/>
                      <a:pt x="3" y="1"/>
                      <a:pt x="3" y="1"/>
                    </a:cubicBezTo>
                    <a:cubicBezTo>
                      <a:pt x="3" y="0"/>
                      <a:pt x="3" y="0"/>
                      <a:pt x="2" y="0"/>
                    </a:cubicBezTo>
                    <a:cubicBezTo>
                      <a:pt x="1" y="0"/>
                      <a:pt x="0" y="0"/>
                      <a:pt x="0" y="1"/>
                    </a:cubicBezTo>
                    <a:cubicBezTo>
                      <a:pt x="0" y="28"/>
                      <a:pt x="0" y="28"/>
                      <a:pt x="0" y="28"/>
                    </a:cubicBezTo>
                    <a:cubicBezTo>
                      <a:pt x="0" y="29"/>
                      <a:pt x="1" y="30"/>
                      <a:pt x="2" y="30"/>
                    </a:cubicBez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Freeform: Shape 63"/>
              <p:cNvSpPr>
                <a:spLocks/>
              </p:cNvSpPr>
              <p:nvPr/>
            </p:nvSpPr>
            <p:spPr bwMode="auto">
              <a:xfrm>
                <a:off x="4922838" y="4017963"/>
                <a:ext cx="7938" cy="38100"/>
              </a:xfrm>
              <a:custGeom>
                <a:avLst/>
                <a:gdLst/>
                <a:ahLst/>
                <a:cxnLst>
                  <a:cxn ang="0">
                    <a:pos x="2" y="15"/>
                  </a:cxn>
                  <a:cxn ang="0">
                    <a:pos x="3" y="14"/>
                  </a:cxn>
                  <a:cxn ang="0">
                    <a:pos x="3" y="1"/>
                  </a:cxn>
                  <a:cxn ang="0">
                    <a:pos x="2" y="0"/>
                  </a:cxn>
                  <a:cxn ang="0">
                    <a:pos x="0" y="1"/>
                  </a:cxn>
                  <a:cxn ang="0">
                    <a:pos x="0" y="14"/>
                  </a:cxn>
                  <a:cxn ang="0">
                    <a:pos x="2" y="15"/>
                  </a:cxn>
                </a:cxnLst>
                <a:rect l="0" t="0" r="r" b="b"/>
                <a:pathLst>
                  <a:path w="3" h="15">
                    <a:moveTo>
                      <a:pt x="2" y="15"/>
                    </a:moveTo>
                    <a:cubicBezTo>
                      <a:pt x="2" y="15"/>
                      <a:pt x="3" y="15"/>
                      <a:pt x="3" y="14"/>
                    </a:cubicBezTo>
                    <a:cubicBezTo>
                      <a:pt x="3" y="1"/>
                      <a:pt x="3" y="1"/>
                      <a:pt x="3" y="1"/>
                    </a:cubicBezTo>
                    <a:cubicBezTo>
                      <a:pt x="3" y="0"/>
                      <a:pt x="2" y="0"/>
                      <a:pt x="2" y="0"/>
                    </a:cubicBezTo>
                    <a:cubicBezTo>
                      <a:pt x="1" y="0"/>
                      <a:pt x="0" y="0"/>
                      <a:pt x="0" y="1"/>
                    </a:cubicBezTo>
                    <a:cubicBezTo>
                      <a:pt x="0" y="14"/>
                      <a:pt x="0" y="14"/>
                      <a:pt x="0" y="14"/>
                    </a:cubicBezTo>
                    <a:cubicBezTo>
                      <a:pt x="0" y="15"/>
                      <a:pt x="1" y="15"/>
                      <a:pt x="2" y="15"/>
                    </a:cubicBez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Freeform: Shape 64"/>
              <p:cNvSpPr>
                <a:spLocks/>
              </p:cNvSpPr>
              <p:nvPr/>
            </p:nvSpPr>
            <p:spPr bwMode="auto">
              <a:xfrm>
                <a:off x="4797425" y="4017963"/>
                <a:ext cx="195263" cy="192088"/>
              </a:xfrm>
              <a:custGeom>
                <a:avLst/>
                <a:gdLst/>
                <a:ahLst/>
                <a:cxnLst>
                  <a:cxn ang="0">
                    <a:pos x="73" y="23"/>
                  </a:cxn>
                  <a:cxn ang="0">
                    <a:pos x="64" y="70"/>
                  </a:cxn>
                  <a:cxn ang="0">
                    <a:pos x="62" y="32"/>
                  </a:cxn>
                  <a:cxn ang="0">
                    <a:pos x="61" y="70"/>
                  </a:cxn>
                  <a:cxn ang="0">
                    <a:pos x="52" y="51"/>
                  </a:cxn>
                  <a:cxn ang="0">
                    <a:pos x="49" y="51"/>
                  </a:cxn>
                  <a:cxn ang="0">
                    <a:pos x="40" y="70"/>
                  </a:cxn>
                  <a:cxn ang="0">
                    <a:pos x="39" y="57"/>
                  </a:cxn>
                  <a:cxn ang="0">
                    <a:pos x="37" y="70"/>
                  </a:cxn>
                  <a:cxn ang="0">
                    <a:pos x="29" y="56"/>
                  </a:cxn>
                  <a:cxn ang="0">
                    <a:pos x="25" y="56"/>
                  </a:cxn>
                  <a:cxn ang="0">
                    <a:pos x="17" y="70"/>
                  </a:cxn>
                  <a:cxn ang="0">
                    <a:pos x="15" y="67"/>
                  </a:cxn>
                  <a:cxn ang="0">
                    <a:pos x="14" y="70"/>
                  </a:cxn>
                  <a:cxn ang="0">
                    <a:pos x="28" y="39"/>
                  </a:cxn>
                  <a:cxn ang="0">
                    <a:pos x="43" y="46"/>
                  </a:cxn>
                  <a:cxn ang="0">
                    <a:pos x="71" y="14"/>
                  </a:cxn>
                  <a:cxn ang="0">
                    <a:pos x="74" y="16"/>
                  </a:cxn>
                  <a:cxn ang="0">
                    <a:pos x="73" y="2"/>
                  </a:cxn>
                  <a:cxn ang="0">
                    <a:pos x="71" y="0"/>
                  </a:cxn>
                  <a:cxn ang="0">
                    <a:pos x="58" y="5"/>
                  </a:cxn>
                  <a:cxn ang="0">
                    <a:pos x="66" y="6"/>
                  </a:cxn>
                  <a:cxn ang="0">
                    <a:pos x="28" y="34"/>
                  </a:cxn>
                  <a:cxn ang="0">
                    <a:pos x="5" y="65"/>
                  </a:cxn>
                  <a:cxn ang="0">
                    <a:pos x="2" y="0"/>
                  </a:cxn>
                  <a:cxn ang="0">
                    <a:pos x="0" y="72"/>
                  </a:cxn>
                  <a:cxn ang="0">
                    <a:pos x="0" y="72"/>
                  </a:cxn>
                  <a:cxn ang="0">
                    <a:pos x="0" y="73"/>
                  </a:cxn>
                  <a:cxn ang="0">
                    <a:pos x="0" y="73"/>
                  </a:cxn>
                  <a:cxn ang="0">
                    <a:pos x="0" y="74"/>
                  </a:cxn>
                  <a:cxn ang="0">
                    <a:pos x="1" y="74"/>
                  </a:cxn>
                  <a:cxn ang="0">
                    <a:pos x="1" y="74"/>
                  </a:cxn>
                  <a:cxn ang="0">
                    <a:pos x="1" y="74"/>
                  </a:cxn>
                  <a:cxn ang="0">
                    <a:pos x="1" y="75"/>
                  </a:cxn>
                  <a:cxn ang="0">
                    <a:pos x="2" y="75"/>
                  </a:cxn>
                  <a:cxn ang="0">
                    <a:pos x="2" y="75"/>
                  </a:cxn>
                  <a:cxn ang="0">
                    <a:pos x="73" y="75"/>
                  </a:cxn>
                  <a:cxn ang="0">
                    <a:pos x="76" y="72"/>
                  </a:cxn>
                  <a:cxn ang="0">
                    <a:pos x="74" y="22"/>
                  </a:cxn>
                </a:cxnLst>
                <a:rect l="0" t="0" r="r" b="b"/>
                <a:pathLst>
                  <a:path w="76" h="75">
                    <a:moveTo>
                      <a:pt x="74" y="22"/>
                    </a:moveTo>
                    <a:cubicBezTo>
                      <a:pt x="73" y="22"/>
                      <a:pt x="73" y="22"/>
                      <a:pt x="73" y="23"/>
                    </a:cubicBezTo>
                    <a:cubicBezTo>
                      <a:pt x="73" y="70"/>
                      <a:pt x="73" y="70"/>
                      <a:pt x="73" y="70"/>
                    </a:cubicBezTo>
                    <a:cubicBezTo>
                      <a:pt x="64" y="70"/>
                      <a:pt x="64" y="70"/>
                      <a:pt x="64" y="70"/>
                    </a:cubicBezTo>
                    <a:cubicBezTo>
                      <a:pt x="64" y="34"/>
                      <a:pt x="64" y="34"/>
                      <a:pt x="64" y="34"/>
                    </a:cubicBezTo>
                    <a:cubicBezTo>
                      <a:pt x="64" y="33"/>
                      <a:pt x="63" y="32"/>
                      <a:pt x="62" y="32"/>
                    </a:cubicBezTo>
                    <a:cubicBezTo>
                      <a:pt x="62" y="32"/>
                      <a:pt x="61" y="33"/>
                      <a:pt x="61" y="34"/>
                    </a:cubicBezTo>
                    <a:cubicBezTo>
                      <a:pt x="61" y="70"/>
                      <a:pt x="61" y="70"/>
                      <a:pt x="61" y="70"/>
                    </a:cubicBezTo>
                    <a:cubicBezTo>
                      <a:pt x="52" y="70"/>
                      <a:pt x="52" y="70"/>
                      <a:pt x="52" y="70"/>
                    </a:cubicBezTo>
                    <a:cubicBezTo>
                      <a:pt x="52" y="51"/>
                      <a:pt x="52" y="51"/>
                      <a:pt x="52" y="51"/>
                    </a:cubicBezTo>
                    <a:cubicBezTo>
                      <a:pt x="52" y="50"/>
                      <a:pt x="51" y="49"/>
                      <a:pt x="51" y="49"/>
                    </a:cubicBezTo>
                    <a:cubicBezTo>
                      <a:pt x="50" y="49"/>
                      <a:pt x="49" y="50"/>
                      <a:pt x="49" y="51"/>
                    </a:cubicBezTo>
                    <a:cubicBezTo>
                      <a:pt x="49" y="70"/>
                      <a:pt x="49" y="70"/>
                      <a:pt x="49" y="70"/>
                    </a:cubicBezTo>
                    <a:cubicBezTo>
                      <a:pt x="40" y="70"/>
                      <a:pt x="40" y="70"/>
                      <a:pt x="40" y="70"/>
                    </a:cubicBezTo>
                    <a:cubicBezTo>
                      <a:pt x="40" y="58"/>
                      <a:pt x="40" y="58"/>
                      <a:pt x="40" y="58"/>
                    </a:cubicBezTo>
                    <a:cubicBezTo>
                      <a:pt x="40" y="57"/>
                      <a:pt x="40" y="57"/>
                      <a:pt x="39" y="57"/>
                    </a:cubicBezTo>
                    <a:cubicBezTo>
                      <a:pt x="38" y="57"/>
                      <a:pt x="37" y="57"/>
                      <a:pt x="37" y="58"/>
                    </a:cubicBezTo>
                    <a:cubicBezTo>
                      <a:pt x="37" y="70"/>
                      <a:pt x="37" y="70"/>
                      <a:pt x="37" y="70"/>
                    </a:cubicBezTo>
                    <a:cubicBezTo>
                      <a:pt x="29" y="70"/>
                      <a:pt x="29" y="70"/>
                      <a:pt x="29" y="70"/>
                    </a:cubicBezTo>
                    <a:cubicBezTo>
                      <a:pt x="29" y="56"/>
                      <a:pt x="29" y="56"/>
                      <a:pt x="29" y="56"/>
                    </a:cubicBezTo>
                    <a:cubicBezTo>
                      <a:pt x="29" y="55"/>
                      <a:pt x="28" y="54"/>
                      <a:pt x="27" y="54"/>
                    </a:cubicBezTo>
                    <a:cubicBezTo>
                      <a:pt x="26" y="54"/>
                      <a:pt x="25" y="55"/>
                      <a:pt x="25" y="56"/>
                    </a:cubicBezTo>
                    <a:cubicBezTo>
                      <a:pt x="25" y="70"/>
                      <a:pt x="25" y="70"/>
                      <a:pt x="25" y="70"/>
                    </a:cubicBezTo>
                    <a:cubicBezTo>
                      <a:pt x="17" y="70"/>
                      <a:pt x="17" y="70"/>
                      <a:pt x="17" y="70"/>
                    </a:cubicBezTo>
                    <a:cubicBezTo>
                      <a:pt x="17" y="68"/>
                      <a:pt x="17" y="68"/>
                      <a:pt x="17" y="68"/>
                    </a:cubicBezTo>
                    <a:cubicBezTo>
                      <a:pt x="17" y="68"/>
                      <a:pt x="16" y="67"/>
                      <a:pt x="15" y="67"/>
                    </a:cubicBezTo>
                    <a:cubicBezTo>
                      <a:pt x="14" y="67"/>
                      <a:pt x="14" y="68"/>
                      <a:pt x="14" y="68"/>
                    </a:cubicBezTo>
                    <a:cubicBezTo>
                      <a:pt x="14" y="70"/>
                      <a:pt x="14" y="70"/>
                      <a:pt x="14" y="70"/>
                    </a:cubicBezTo>
                    <a:cubicBezTo>
                      <a:pt x="7" y="70"/>
                      <a:pt x="7" y="70"/>
                      <a:pt x="7" y="70"/>
                    </a:cubicBezTo>
                    <a:cubicBezTo>
                      <a:pt x="28" y="39"/>
                      <a:pt x="28" y="39"/>
                      <a:pt x="28" y="39"/>
                    </a:cubicBezTo>
                    <a:cubicBezTo>
                      <a:pt x="40" y="47"/>
                      <a:pt x="40" y="47"/>
                      <a:pt x="40" y="47"/>
                    </a:cubicBezTo>
                    <a:cubicBezTo>
                      <a:pt x="41" y="47"/>
                      <a:pt x="43" y="47"/>
                      <a:pt x="43" y="46"/>
                    </a:cubicBezTo>
                    <a:cubicBezTo>
                      <a:pt x="70" y="8"/>
                      <a:pt x="70" y="8"/>
                      <a:pt x="70" y="8"/>
                    </a:cubicBezTo>
                    <a:cubicBezTo>
                      <a:pt x="71" y="14"/>
                      <a:pt x="71" y="14"/>
                      <a:pt x="71" y="14"/>
                    </a:cubicBezTo>
                    <a:cubicBezTo>
                      <a:pt x="71" y="15"/>
                      <a:pt x="72" y="16"/>
                      <a:pt x="73" y="16"/>
                    </a:cubicBezTo>
                    <a:cubicBezTo>
                      <a:pt x="73" y="16"/>
                      <a:pt x="73" y="16"/>
                      <a:pt x="74" y="16"/>
                    </a:cubicBezTo>
                    <a:cubicBezTo>
                      <a:pt x="75" y="15"/>
                      <a:pt x="76" y="14"/>
                      <a:pt x="76" y="13"/>
                    </a:cubicBezTo>
                    <a:cubicBezTo>
                      <a:pt x="73" y="2"/>
                      <a:pt x="73" y="2"/>
                      <a:pt x="73" y="2"/>
                    </a:cubicBezTo>
                    <a:cubicBezTo>
                      <a:pt x="73" y="1"/>
                      <a:pt x="73" y="1"/>
                      <a:pt x="72" y="1"/>
                    </a:cubicBezTo>
                    <a:cubicBezTo>
                      <a:pt x="72" y="0"/>
                      <a:pt x="71" y="0"/>
                      <a:pt x="71" y="0"/>
                    </a:cubicBezTo>
                    <a:cubicBezTo>
                      <a:pt x="60" y="2"/>
                      <a:pt x="60" y="2"/>
                      <a:pt x="60" y="2"/>
                    </a:cubicBezTo>
                    <a:cubicBezTo>
                      <a:pt x="58" y="2"/>
                      <a:pt x="58" y="4"/>
                      <a:pt x="58" y="5"/>
                    </a:cubicBezTo>
                    <a:cubicBezTo>
                      <a:pt x="58" y="6"/>
                      <a:pt x="59" y="7"/>
                      <a:pt x="61" y="7"/>
                    </a:cubicBezTo>
                    <a:cubicBezTo>
                      <a:pt x="66" y="6"/>
                      <a:pt x="66" y="6"/>
                      <a:pt x="66" y="6"/>
                    </a:cubicBezTo>
                    <a:cubicBezTo>
                      <a:pt x="41" y="42"/>
                      <a:pt x="41" y="42"/>
                      <a:pt x="41" y="42"/>
                    </a:cubicBezTo>
                    <a:cubicBezTo>
                      <a:pt x="28" y="34"/>
                      <a:pt x="28" y="34"/>
                      <a:pt x="28" y="34"/>
                    </a:cubicBezTo>
                    <a:cubicBezTo>
                      <a:pt x="27" y="33"/>
                      <a:pt x="26" y="34"/>
                      <a:pt x="25" y="35"/>
                    </a:cubicBezTo>
                    <a:cubicBezTo>
                      <a:pt x="5" y="65"/>
                      <a:pt x="5" y="65"/>
                      <a:pt x="5" y="65"/>
                    </a:cubicBezTo>
                    <a:cubicBezTo>
                      <a:pt x="5" y="2"/>
                      <a:pt x="5" y="2"/>
                      <a:pt x="5" y="2"/>
                    </a:cubicBezTo>
                    <a:cubicBezTo>
                      <a:pt x="5" y="1"/>
                      <a:pt x="4" y="0"/>
                      <a:pt x="2" y="0"/>
                    </a:cubicBezTo>
                    <a:cubicBezTo>
                      <a:pt x="1" y="0"/>
                      <a:pt x="0" y="1"/>
                      <a:pt x="0" y="2"/>
                    </a:cubicBezTo>
                    <a:cubicBezTo>
                      <a:pt x="0" y="72"/>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4"/>
                      <a:pt x="0" y="74"/>
                      <a:pt x="0" y="74"/>
                    </a:cubicBezTo>
                    <a:cubicBezTo>
                      <a:pt x="0" y="74"/>
                      <a:pt x="0" y="74"/>
                      <a:pt x="0"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4"/>
                    </a:cubicBezTo>
                    <a:cubicBezTo>
                      <a:pt x="1" y="74"/>
                      <a:pt x="1" y="74"/>
                      <a:pt x="1" y="75"/>
                    </a:cubicBezTo>
                    <a:cubicBezTo>
                      <a:pt x="1" y="75"/>
                      <a:pt x="1" y="75"/>
                      <a:pt x="1" y="75"/>
                    </a:cubicBezTo>
                    <a:cubicBezTo>
                      <a:pt x="2" y="75"/>
                      <a:pt x="2" y="75"/>
                      <a:pt x="2" y="75"/>
                    </a:cubicBezTo>
                    <a:cubicBezTo>
                      <a:pt x="2" y="75"/>
                      <a:pt x="2" y="75"/>
                      <a:pt x="2" y="75"/>
                    </a:cubicBezTo>
                    <a:cubicBezTo>
                      <a:pt x="2" y="75"/>
                      <a:pt x="2" y="75"/>
                      <a:pt x="2" y="75"/>
                    </a:cubicBezTo>
                    <a:cubicBezTo>
                      <a:pt x="2" y="75"/>
                      <a:pt x="2" y="75"/>
                      <a:pt x="2" y="75"/>
                    </a:cubicBezTo>
                    <a:cubicBezTo>
                      <a:pt x="2" y="75"/>
                      <a:pt x="2" y="75"/>
                      <a:pt x="2" y="75"/>
                    </a:cubicBezTo>
                    <a:cubicBezTo>
                      <a:pt x="73" y="75"/>
                      <a:pt x="73" y="75"/>
                      <a:pt x="73" y="75"/>
                    </a:cubicBezTo>
                    <a:cubicBezTo>
                      <a:pt x="74" y="75"/>
                      <a:pt x="75" y="74"/>
                      <a:pt x="75" y="74"/>
                    </a:cubicBezTo>
                    <a:cubicBezTo>
                      <a:pt x="76" y="73"/>
                      <a:pt x="76" y="73"/>
                      <a:pt x="76" y="72"/>
                    </a:cubicBezTo>
                    <a:cubicBezTo>
                      <a:pt x="76" y="23"/>
                      <a:pt x="76" y="23"/>
                      <a:pt x="76" y="23"/>
                    </a:cubicBezTo>
                    <a:cubicBezTo>
                      <a:pt x="76" y="22"/>
                      <a:pt x="75" y="22"/>
                      <a:pt x="74" y="22"/>
                    </a:cubicBez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1" name="Group 65"/>
            <p:cNvGrpSpPr/>
            <p:nvPr/>
          </p:nvGrpSpPr>
          <p:grpSpPr>
            <a:xfrm>
              <a:off x="4035142" y="2973975"/>
              <a:ext cx="232995" cy="360082"/>
              <a:chOff x="5403850" y="3486150"/>
              <a:chExt cx="139700" cy="215900"/>
            </a:xfrm>
            <a:solidFill>
              <a:schemeClr val="bg1"/>
            </a:solidFill>
          </p:grpSpPr>
          <p:sp>
            <p:nvSpPr>
              <p:cNvPr id="77" name="Freeform: Shape 66"/>
              <p:cNvSpPr>
                <a:spLocks/>
              </p:cNvSpPr>
              <p:nvPr/>
            </p:nvSpPr>
            <p:spPr bwMode="auto">
              <a:xfrm>
                <a:off x="5438775" y="3522663"/>
                <a:ext cx="69850" cy="155575"/>
              </a:xfrm>
              <a:custGeom>
                <a:avLst/>
                <a:gdLst/>
                <a:ahLst/>
                <a:cxnLst>
                  <a:cxn ang="0">
                    <a:pos x="17" y="44"/>
                  </a:cxn>
                  <a:cxn ang="0">
                    <a:pos x="16" y="47"/>
                  </a:cxn>
                  <a:cxn ang="0">
                    <a:pos x="22" y="57"/>
                  </a:cxn>
                  <a:cxn ang="0">
                    <a:pos x="5" y="57"/>
                  </a:cxn>
                  <a:cxn ang="0">
                    <a:pos x="15" y="40"/>
                  </a:cxn>
                  <a:cxn ang="0">
                    <a:pos x="15" y="39"/>
                  </a:cxn>
                  <a:cxn ang="0">
                    <a:pos x="15" y="39"/>
                  </a:cxn>
                  <a:cxn ang="0">
                    <a:pos x="15" y="16"/>
                  </a:cxn>
                  <a:cxn ang="0">
                    <a:pos x="24" y="2"/>
                  </a:cxn>
                  <a:cxn ang="0">
                    <a:pos x="24" y="1"/>
                  </a:cxn>
                  <a:cxn ang="0">
                    <a:pos x="22" y="0"/>
                  </a:cxn>
                  <a:cxn ang="0">
                    <a:pos x="5" y="0"/>
                  </a:cxn>
                  <a:cxn ang="0">
                    <a:pos x="4" y="1"/>
                  </a:cxn>
                  <a:cxn ang="0">
                    <a:pos x="4" y="2"/>
                  </a:cxn>
                  <a:cxn ang="0">
                    <a:pos x="8" y="10"/>
                  </a:cxn>
                  <a:cxn ang="0">
                    <a:pos x="11" y="11"/>
                  </a:cxn>
                  <a:cxn ang="0">
                    <a:pos x="11" y="9"/>
                  </a:cxn>
                  <a:cxn ang="0">
                    <a:pos x="8" y="3"/>
                  </a:cxn>
                  <a:cxn ang="0">
                    <a:pos x="19" y="3"/>
                  </a:cxn>
                  <a:cxn ang="0">
                    <a:pos x="12" y="15"/>
                  </a:cxn>
                  <a:cxn ang="0">
                    <a:pos x="12" y="15"/>
                  </a:cxn>
                  <a:cxn ang="0">
                    <a:pos x="12" y="15"/>
                  </a:cxn>
                  <a:cxn ang="0">
                    <a:pos x="12" y="15"/>
                  </a:cxn>
                  <a:cxn ang="0">
                    <a:pos x="12" y="16"/>
                  </a:cxn>
                  <a:cxn ang="0">
                    <a:pos x="12" y="16"/>
                  </a:cxn>
                  <a:cxn ang="0">
                    <a:pos x="12" y="16"/>
                  </a:cxn>
                  <a:cxn ang="0">
                    <a:pos x="12" y="39"/>
                  </a:cxn>
                  <a:cxn ang="0">
                    <a:pos x="12" y="39"/>
                  </a:cxn>
                  <a:cxn ang="0">
                    <a:pos x="1" y="58"/>
                  </a:cxn>
                  <a:cxn ang="0">
                    <a:pos x="1" y="60"/>
                  </a:cxn>
                  <a:cxn ang="0">
                    <a:pos x="2" y="61"/>
                  </a:cxn>
                  <a:cxn ang="0">
                    <a:pos x="25" y="61"/>
                  </a:cxn>
                  <a:cxn ang="0">
                    <a:pos x="27" y="60"/>
                  </a:cxn>
                  <a:cxn ang="0">
                    <a:pos x="27" y="58"/>
                  </a:cxn>
                  <a:cxn ang="0">
                    <a:pos x="19" y="45"/>
                  </a:cxn>
                  <a:cxn ang="0">
                    <a:pos x="17" y="44"/>
                  </a:cxn>
                </a:cxnLst>
                <a:rect l="0" t="0" r="r" b="b"/>
                <a:pathLst>
                  <a:path w="27" h="61">
                    <a:moveTo>
                      <a:pt x="17" y="44"/>
                    </a:moveTo>
                    <a:cubicBezTo>
                      <a:pt x="16" y="45"/>
                      <a:pt x="16" y="46"/>
                      <a:pt x="16" y="47"/>
                    </a:cubicBezTo>
                    <a:cubicBezTo>
                      <a:pt x="22" y="57"/>
                      <a:pt x="22" y="57"/>
                      <a:pt x="22" y="57"/>
                    </a:cubicBezTo>
                    <a:cubicBezTo>
                      <a:pt x="5" y="57"/>
                      <a:pt x="5" y="57"/>
                      <a:pt x="5" y="57"/>
                    </a:cubicBezTo>
                    <a:cubicBezTo>
                      <a:pt x="15" y="40"/>
                      <a:pt x="15" y="40"/>
                      <a:pt x="15" y="40"/>
                    </a:cubicBezTo>
                    <a:cubicBezTo>
                      <a:pt x="15" y="40"/>
                      <a:pt x="15" y="40"/>
                      <a:pt x="15" y="39"/>
                    </a:cubicBezTo>
                    <a:cubicBezTo>
                      <a:pt x="15" y="39"/>
                      <a:pt x="15" y="39"/>
                      <a:pt x="15" y="39"/>
                    </a:cubicBezTo>
                    <a:cubicBezTo>
                      <a:pt x="15" y="16"/>
                      <a:pt x="15" y="16"/>
                      <a:pt x="15" y="16"/>
                    </a:cubicBezTo>
                    <a:cubicBezTo>
                      <a:pt x="24" y="2"/>
                      <a:pt x="24" y="2"/>
                      <a:pt x="24" y="2"/>
                    </a:cubicBezTo>
                    <a:cubicBezTo>
                      <a:pt x="24" y="2"/>
                      <a:pt x="24" y="1"/>
                      <a:pt x="24" y="1"/>
                    </a:cubicBezTo>
                    <a:cubicBezTo>
                      <a:pt x="23" y="0"/>
                      <a:pt x="23" y="0"/>
                      <a:pt x="22" y="0"/>
                    </a:cubicBezTo>
                    <a:cubicBezTo>
                      <a:pt x="5" y="0"/>
                      <a:pt x="5" y="0"/>
                      <a:pt x="5" y="0"/>
                    </a:cubicBezTo>
                    <a:cubicBezTo>
                      <a:pt x="5" y="0"/>
                      <a:pt x="4" y="0"/>
                      <a:pt x="4" y="1"/>
                    </a:cubicBezTo>
                    <a:cubicBezTo>
                      <a:pt x="3" y="1"/>
                      <a:pt x="3" y="2"/>
                      <a:pt x="4" y="2"/>
                    </a:cubicBezTo>
                    <a:cubicBezTo>
                      <a:pt x="8" y="10"/>
                      <a:pt x="8" y="10"/>
                      <a:pt x="8" y="10"/>
                    </a:cubicBezTo>
                    <a:cubicBezTo>
                      <a:pt x="9" y="11"/>
                      <a:pt x="10" y="12"/>
                      <a:pt x="11" y="11"/>
                    </a:cubicBezTo>
                    <a:cubicBezTo>
                      <a:pt x="12" y="11"/>
                      <a:pt x="12" y="9"/>
                      <a:pt x="11" y="9"/>
                    </a:cubicBezTo>
                    <a:cubicBezTo>
                      <a:pt x="8" y="3"/>
                      <a:pt x="8" y="3"/>
                      <a:pt x="8" y="3"/>
                    </a:cubicBezTo>
                    <a:cubicBezTo>
                      <a:pt x="19" y="3"/>
                      <a:pt x="19" y="3"/>
                      <a:pt x="19" y="3"/>
                    </a:cubicBezTo>
                    <a:cubicBezTo>
                      <a:pt x="12" y="15"/>
                      <a:pt x="12" y="15"/>
                      <a:pt x="12" y="15"/>
                    </a:cubicBezTo>
                    <a:cubicBezTo>
                      <a:pt x="12" y="15"/>
                      <a:pt x="12" y="15"/>
                      <a:pt x="12" y="15"/>
                    </a:cubicBezTo>
                    <a:cubicBezTo>
                      <a:pt x="12" y="15"/>
                      <a:pt x="12" y="15"/>
                      <a:pt x="12" y="15"/>
                    </a:cubicBezTo>
                    <a:cubicBezTo>
                      <a:pt x="12" y="15"/>
                      <a:pt x="12" y="15"/>
                      <a:pt x="12" y="15"/>
                    </a:cubicBezTo>
                    <a:cubicBezTo>
                      <a:pt x="12" y="16"/>
                      <a:pt x="12" y="16"/>
                      <a:pt x="12" y="16"/>
                    </a:cubicBezTo>
                    <a:cubicBezTo>
                      <a:pt x="12" y="16"/>
                      <a:pt x="12" y="16"/>
                      <a:pt x="12" y="16"/>
                    </a:cubicBezTo>
                    <a:cubicBezTo>
                      <a:pt x="12" y="16"/>
                      <a:pt x="12" y="16"/>
                      <a:pt x="12" y="16"/>
                    </a:cubicBezTo>
                    <a:cubicBezTo>
                      <a:pt x="12" y="39"/>
                      <a:pt x="12" y="39"/>
                      <a:pt x="12" y="39"/>
                    </a:cubicBezTo>
                    <a:cubicBezTo>
                      <a:pt x="12" y="39"/>
                      <a:pt x="12" y="39"/>
                      <a:pt x="12" y="39"/>
                    </a:cubicBezTo>
                    <a:cubicBezTo>
                      <a:pt x="1" y="58"/>
                      <a:pt x="1" y="58"/>
                      <a:pt x="1" y="58"/>
                    </a:cubicBezTo>
                    <a:cubicBezTo>
                      <a:pt x="0" y="59"/>
                      <a:pt x="0" y="60"/>
                      <a:pt x="1" y="60"/>
                    </a:cubicBezTo>
                    <a:cubicBezTo>
                      <a:pt x="1" y="61"/>
                      <a:pt x="1" y="61"/>
                      <a:pt x="2" y="61"/>
                    </a:cubicBezTo>
                    <a:cubicBezTo>
                      <a:pt x="25" y="61"/>
                      <a:pt x="25" y="61"/>
                      <a:pt x="25" y="61"/>
                    </a:cubicBezTo>
                    <a:cubicBezTo>
                      <a:pt x="26" y="61"/>
                      <a:pt x="26" y="61"/>
                      <a:pt x="27" y="60"/>
                    </a:cubicBezTo>
                    <a:cubicBezTo>
                      <a:pt x="27" y="60"/>
                      <a:pt x="27" y="59"/>
                      <a:pt x="27" y="58"/>
                    </a:cubicBezTo>
                    <a:cubicBezTo>
                      <a:pt x="19" y="45"/>
                      <a:pt x="19" y="45"/>
                      <a:pt x="19" y="45"/>
                    </a:cubicBezTo>
                    <a:cubicBezTo>
                      <a:pt x="19" y="44"/>
                      <a:pt x="18" y="44"/>
                      <a:pt x="17" y="44"/>
                    </a:cubicBez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Freeform: Shape 67"/>
              <p:cNvSpPr>
                <a:spLocks/>
              </p:cNvSpPr>
              <p:nvPr/>
            </p:nvSpPr>
            <p:spPr bwMode="auto">
              <a:xfrm>
                <a:off x="5403850" y="3486150"/>
                <a:ext cx="139700" cy="215900"/>
              </a:xfrm>
              <a:custGeom>
                <a:avLst/>
                <a:gdLst/>
                <a:ahLst/>
                <a:cxnLst>
                  <a:cxn ang="0">
                    <a:pos x="43" y="58"/>
                  </a:cxn>
                  <a:cxn ang="0">
                    <a:pos x="38" y="49"/>
                  </a:cxn>
                  <a:cxn ang="0">
                    <a:pos x="38" y="35"/>
                  </a:cxn>
                  <a:cxn ang="0">
                    <a:pos x="43" y="26"/>
                  </a:cxn>
                  <a:cxn ang="0">
                    <a:pos x="54" y="8"/>
                  </a:cxn>
                  <a:cxn ang="0">
                    <a:pos x="55" y="5"/>
                  </a:cxn>
                  <a:cxn ang="0">
                    <a:pos x="49" y="0"/>
                  </a:cxn>
                  <a:cxn ang="0">
                    <a:pos x="49" y="0"/>
                  </a:cxn>
                  <a:cxn ang="0">
                    <a:pos x="39" y="0"/>
                  </a:cxn>
                  <a:cxn ang="0">
                    <a:pos x="28" y="0"/>
                  </a:cxn>
                  <a:cxn ang="0">
                    <a:pos x="6" y="0"/>
                  </a:cxn>
                  <a:cxn ang="0">
                    <a:pos x="1" y="2"/>
                  </a:cxn>
                  <a:cxn ang="0">
                    <a:pos x="1" y="8"/>
                  </a:cxn>
                  <a:cxn ang="0">
                    <a:pos x="12" y="26"/>
                  </a:cxn>
                  <a:cxn ang="0">
                    <a:pos x="17" y="35"/>
                  </a:cxn>
                  <a:cxn ang="0">
                    <a:pos x="17" y="49"/>
                  </a:cxn>
                  <a:cxn ang="0">
                    <a:pos x="12" y="58"/>
                  </a:cxn>
                  <a:cxn ang="0">
                    <a:pos x="1" y="76"/>
                  </a:cxn>
                  <a:cxn ang="0">
                    <a:pos x="1" y="82"/>
                  </a:cxn>
                  <a:cxn ang="0">
                    <a:pos x="6" y="84"/>
                  </a:cxn>
                  <a:cxn ang="0">
                    <a:pos x="16" y="84"/>
                  </a:cxn>
                  <a:cxn ang="0">
                    <a:pos x="28" y="84"/>
                  </a:cxn>
                  <a:cxn ang="0">
                    <a:pos x="49" y="84"/>
                  </a:cxn>
                  <a:cxn ang="0">
                    <a:pos x="54" y="82"/>
                  </a:cxn>
                  <a:cxn ang="0">
                    <a:pos x="54" y="76"/>
                  </a:cxn>
                  <a:cxn ang="0">
                    <a:pos x="43" y="58"/>
                  </a:cxn>
                  <a:cxn ang="0">
                    <a:pos x="28" y="79"/>
                  </a:cxn>
                  <a:cxn ang="0">
                    <a:pos x="16" y="79"/>
                  </a:cxn>
                  <a:cxn ang="0">
                    <a:pos x="6" y="79"/>
                  </a:cxn>
                  <a:cxn ang="0">
                    <a:pos x="17" y="61"/>
                  </a:cxn>
                  <a:cxn ang="0">
                    <a:pos x="23" y="50"/>
                  </a:cxn>
                  <a:cxn ang="0">
                    <a:pos x="23" y="34"/>
                  </a:cxn>
                  <a:cxn ang="0">
                    <a:pos x="17" y="24"/>
                  </a:cxn>
                  <a:cxn ang="0">
                    <a:pos x="6" y="5"/>
                  </a:cxn>
                  <a:cxn ang="0">
                    <a:pos x="28" y="5"/>
                  </a:cxn>
                  <a:cxn ang="0">
                    <a:pos x="39" y="5"/>
                  </a:cxn>
                  <a:cxn ang="0">
                    <a:pos x="49" y="5"/>
                  </a:cxn>
                  <a:cxn ang="0">
                    <a:pos x="38" y="24"/>
                  </a:cxn>
                  <a:cxn ang="0">
                    <a:pos x="33" y="34"/>
                  </a:cxn>
                  <a:cxn ang="0">
                    <a:pos x="33" y="50"/>
                  </a:cxn>
                  <a:cxn ang="0">
                    <a:pos x="38" y="61"/>
                  </a:cxn>
                  <a:cxn ang="0">
                    <a:pos x="49" y="79"/>
                  </a:cxn>
                  <a:cxn ang="0">
                    <a:pos x="28" y="79"/>
                  </a:cxn>
                </a:cxnLst>
                <a:rect l="0" t="0" r="r" b="b"/>
                <a:pathLst>
                  <a:path w="55" h="84">
                    <a:moveTo>
                      <a:pt x="43" y="58"/>
                    </a:moveTo>
                    <a:cubicBezTo>
                      <a:pt x="38" y="49"/>
                      <a:pt x="38" y="49"/>
                      <a:pt x="38" y="49"/>
                    </a:cubicBezTo>
                    <a:cubicBezTo>
                      <a:pt x="38" y="35"/>
                      <a:pt x="38" y="35"/>
                      <a:pt x="38" y="35"/>
                    </a:cubicBezTo>
                    <a:cubicBezTo>
                      <a:pt x="43" y="26"/>
                      <a:pt x="43" y="26"/>
                      <a:pt x="43" y="26"/>
                    </a:cubicBezTo>
                    <a:cubicBezTo>
                      <a:pt x="54" y="8"/>
                      <a:pt x="54" y="8"/>
                      <a:pt x="54" y="8"/>
                    </a:cubicBezTo>
                    <a:cubicBezTo>
                      <a:pt x="54" y="7"/>
                      <a:pt x="55" y="6"/>
                      <a:pt x="55" y="5"/>
                    </a:cubicBezTo>
                    <a:cubicBezTo>
                      <a:pt x="55" y="2"/>
                      <a:pt x="52" y="0"/>
                      <a:pt x="49" y="0"/>
                    </a:cubicBezTo>
                    <a:cubicBezTo>
                      <a:pt x="49" y="0"/>
                      <a:pt x="49" y="0"/>
                      <a:pt x="49" y="0"/>
                    </a:cubicBezTo>
                    <a:cubicBezTo>
                      <a:pt x="39" y="0"/>
                      <a:pt x="39" y="0"/>
                      <a:pt x="39" y="0"/>
                    </a:cubicBezTo>
                    <a:cubicBezTo>
                      <a:pt x="28" y="0"/>
                      <a:pt x="28" y="0"/>
                      <a:pt x="28" y="0"/>
                    </a:cubicBezTo>
                    <a:cubicBezTo>
                      <a:pt x="6" y="0"/>
                      <a:pt x="6" y="0"/>
                      <a:pt x="6" y="0"/>
                    </a:cubicBezTo>
                    <a:cubicBezTo>
                      <a:pt x="4" y="0"/>
                      <a:pt x="2" y="1"/>
                      <a:pt x="1" y="2"/>
                    </a:cubicBezTo>
                    <a:cubicBezTo>
                      <a:pt x="0" y="4"/>
                      <a:pt x="0" y="6"/>
                      <a:pt x="1" y="8"/>
                    </a:cubicBezTo>
                    <a:cubicBezTo>
                      <a:pt x="12" y="26"/>
                      <a:pt x="12" y="26"/>
                      <a:pt x="12" y="26"/>
                    </a:cubicBezTo>
                    <a:cubicBezTo>
                      <a:pt x="17" y="35"/>
                      <a:pt x="17" y="35"/>
                      <a:pt x="17" y="35"/>
                    </a:cubicBezTo>
                    <a:cubicBezTo>
                      <a:pt x="17" y="49"/>
                      <a:pt x="17" y="49"/>
                      <a:pt x="17" y="49"/>
                    </a:cubicBezTo>
                    <a:cubicBezTo>
                      <a:pt x="12" y="58"/>
                      <a:pt x="12" y="58"/>
                      <a:pt x="12" y="58"/>
                    </a:cubicBezTo>
                    <a:cubicBezTo>
                      <a:pt x="1" y="76"/>
                      <a:pt x="1" y="76"/>
                      <a:pt x="1" y="76"/>
                    </a:cubicBezTo>
                    <a:cubicBezTo>
                      <a:pt x="0" y="78"/>
                      <a:pt x="0" y="80"/>
                      <a:pt x="1" y="82"/>
                    </a:cubicBezTo>
                    <a:cubicBezTo>
                      <a:pt x="2" y="83"/>
                      <a:pt x="4" y="84"/>
                      <a:pt x="6" y="84"/>
                    </a:cubicBezTo>
                    <a:cubicBezTo>
                      <a:pt x="16" y="84"/>
                      <a:pt x="16" y="84"/>
                      <a:pt x="16" y="84"/>
                    </a:cubicBezTo>
                    <a:cubicBezTo>
                      <a:pt x="28" y="84"/>
                      <a:pt x="28" y="84"/>
                      <a:pt x="28" y="84"/>
                    </a:cubicBezTo>
                    <a:cubicBezTo>
                      <a:pt x="49" y="84"/>
                      <a:pt x="49" y="84"/>
                      <a:pt x="49" y="84"/>
                    </a:cubicBezTo>
                    <a:cubicBezTo>
                      <a:pt x="51" y="84"/>
                      <a:pt x="53" y="83"/>
                      <a:pt x="54" y="82"/>
                    </a:cubicBezTo>
                    <a:cubicBezTo>
                      <a:pt x="55" y="80"/>
                      <a:pt x="55" y="78"/>
                      <a:pt x="54" y="76"/>
                    </a:cubicBezTo>
                    <a:lnTo>
                      <a:pt x="43" y="58"/>
                    </a:lnTo>
                    <a:close/>
                    <a:moveTo>
                      <a:pt x="28" y="79"/>
                    </a:moveTo>
                    <a:cubicBezTo>
                      <a:pt x="16" y="79"/>
                      <a:pt x="16" y="79"/>
                      <a:pt x="16" y="79"/>
                    </a:cubicBezTo>
                    <a:cubicBezTo>
                      <a:pt x="6" y="79"/>
                      <a:pt x="6" y="79"/>
                      <a:pt x="6" y="79"/>
                    </a:cubicBezTo>
                    <a:cubicBezTo>
                      <a:pt x="17" y="61"/>
                      <a:pt x="17" y="61"/>
                      <a:pt x="17" y="61"/>
                    </a:cubicBezTo>
                    <a:cubicBezTo>
                      <a:pt x="23" y="50"/>
                      <a:pt x="23" y="50"/>
                      <a:pt x="23" y="50"/>
                    </a:cubicBezTo>
                    <a:cubicBezTo>
                      <a:pt x="23" y="34"/>
                      <a:pt x="23" y="34"/>
                      <a:pt x="23" y="34"/>
                    </a:cubicBezTo>
                    <a:cubicBezTo>
                      <a:pt x="17" y="24"/>
                      <a:pt x="17" y="24"/>
                      <a:pt x="17" y="24"/>
                    </a:cubicBezTo>
                    <a:cubicBezTo>
                      <a:pt x="6" y="5"/>
                      <a:pt x="6" y="5"/>
                      <a:pt x="6" y="5"/>
                    </a:cubicBezTo>
                    <a:cubicBezTo>
                      <a:pt x="28" y="5"/>
                      <a:pt x="28" y="5"/>
                      <a:pt x="28" y="5"/>
                    </a:cubicBezTo>
                    <a:cubicBezTo>
                      <a:pt x="39" y="5"/>
                      <a:pt x="39" y="5"/>
                      <a:pt x="39" y="5"/>
                    </a:cubicBezTo>
                    <a:cubicBezTo>
                      <a:pt x="49" y="5"/>
                      <a:pt x="49" y="5"/>
                      <a:pt x="49" y="5"/>
                    </a:cubicBezTo>
                    <a:cubicBezTo>
                      <a:pt x="38" y="24"/>
                      <a:pt x="38" y="24"/>
                      <a:pt x="38" y="24"/>
                    </a:cubicBezTo>
                    <a:cubicBezTo>
                      <a:pt x="33" y="34"/>
                      <a:pt x="33" y="34"/>
                      <a:pt x="33" y="34"/>
                    </a:cubicBezTo>
                    <a:cubicBezTo>
                      <a:pt x="33" y="50"/>
                      <a:pt x="33" y="50"/>
                      <a:pt x="33" y="50"/>
                    </a:cubicBezTo>
                    <a:cubicBezTo>
                      <a:pt x="38" y="61"/>
                      <a:pt x="38" y="61"/>
                      <a:pt x="38" y="61"/>
                    </a:cubicBezTo>
                    <a:cubicBezTo>
                      <a:pt x="49" y="79"/>
                      <a:pt x="49" y="79"/>
                      <a:pt x="49" y="79"/>
                    </a:cubicBezTo>
                    <a:lnTo>
                      <a:pt x="28" y="79"/>
                    </a:ln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2" name="Group 68"/>
            <p:cNvGrpSpPr/>
            <p:nvPr/>
          </p:nvGrpSpPr>
          <p:grpSpPr>
            <a:xfrm>
              <a:off x="4822203" y="2153136"/>
              <a:ext cx="335373" cy="337820"/>
              <a:chOff x="1905000" y="3457575"/>
              <a:chExt cx="217488" cy="219075"/>
            </a:xfrm>
            <a:solidFill>
              <a:schemeClr val="bg1"/>
            </a:solidFill>
          </p:grpSpPr>
          <p:sp>
            <p:nvSpPr>
              <p:cNvPr id="72" name="Freeform: Shape 69"/>
              <p:cNvSpPr>
                <a:spLocks/>
              </p:cNvSpPr>
              <p:nvPr/>
            </p:nvSpPr>
            <p:spPr bwMode="auto">
              <a:xfrm>
                <a:off x="1905000" y="3457575"/>
                <a:ext cx="217488" cy="219075"/>
              </a:xfrm>
              <a:custGeom>
                <a:avLst/>
                <a:gdLst/>
                <a:ahLst/>
                <a:cxnLst>
                  <a:cxn ang="0">
                    <a:pos x="76" y="9"/>
                  </a:cxn>
                  <a:cxn ang="0">
                    <a:pos x="53" y="0"/>
                  </a:cxn>
                  <a:cxn ang="0">
                    <a:pos x="30" y="9"/>
                  </a:cxn>
                  <a:cxn ang="0">
                    <a:pos x="21" y="32"/>
                  </a:cxn>
                  <a:cxn ang="0">
                    <a:pos x="25" y="48"/>
                  </a:cxn>
                  <a:cxn ang="0">
                    <a:pos x="1" y="73"/>
                  </a:cxn>
                  <a:cxn ang="0">
                    <a:pos x="0" y="75"/>
                  </a:cxn>
                  <a:cxn ang="0">
                    <a:pos x="1" y="77"/>
                  </a:cxn>
                  <a:cxn ang="0">
                    <a:pos x="8" y="85"/>
                  </a:cxn>
                  <a:cxn ang="0">
                    <a:pos x="10" y="85"/>
                  </a:cxn>
                  <a:cxn ang="0">
                    <a:pos x="12" y="85"/>
                  </a:cxn>
                  <a:cxn ang="0">
                    <a:pos x="37" y="60"/>
                  </a:cxn>
                  <a:cxn ang="0">
                    <a:pos x="53" y="64"/>
                  </a:cxn>
                  <a:cxn ang="0">
                    <a:pos x="76" y="55"/>
                  </a:cxn>
                  <a:cxn ang="0">
                    <a:pos x="85" y="32"/>
                  </a:cxn>
                  <a:cxn ang="0">
                    <a:pos x="76" y="9"/>
                  </a:cxn>
                  <a:cxn ang="0">
                    <a:pos x="10" y="79"/>
                  </a:cxn>
                  <a:cxn ang="0">
                    <a:pos x="6" y="75"/>
                  </a:cxn>
                  <a:cxn ang="0">
                    <a:pos x="28" y="53"/>
                  </a:cxn>
                  <a:cxn ang="0">
                    <a:pos x="30" y="55"/>
                  </a:cxn>
                  <a:cxn ang="0">
                    <a:pos x="32" y="57"/>
                  </a:cxn>
                  <a:cxn ang="0">
                    <a:pos x="10" y="79"/>
                  </a:cxn>
                  <a:cxn ang="0">
                    <a:pos x="72" y="51"/>
                  </a:cxn>
                  <a:cxn ang="0">
                    <a:pos x="53" y="59"/>
                  </a:cxn>
                  <a:cxn ang="0">
                    <a:pos x="34" y="51"/>
                  </a:cxn>
                  <a:cxn ang="0">
                    <a:pos x="26" y="32"/>
                  </a:cxn>
                  <a:cxn ang="0">
                    <a:pos x="34" y="13"/>
                  </a:cxn>
                  <a:cxn ang="0">
                    <a:pos x="53" y="5"/>
                  </a:cxn>
                  <a:cxn ang="0">
                    <a:pos x="72" y="13"/>
                  </a:cxn>
                  <a:cxn ang="0">
                    <a:pos x="80" y="32"/>
                  </a:cxn>
                  <a:cxn ang="0">
                    <a:pos x="72" y="51"/>
                  </a:cxn>
                </a:cxnLst>
                <a:rect l="0" t="0" r="r" b="b"/>
                <a:pathLst>
                  <a:path w="85" h="85">
                    <a:moveTo>
                      <a:pt x="76" y="9"/>
                    </a:moveTo>
                    <a:cubicBezTo>
                      <a:pt x="70" y="3"/>
                      <a:pt x="62" y="0"/>
                      <a:pt x="53" y="0"/>
                    </a:cubicBezTo>
                    <a:cubicBezTo>
                      <a:pt x="44" y="0"/>
                      <a:pt x="36" y="3"/>
                      <a:pt x="30" y="9"/>
                    </a:cubicBezTo>
                    <a:cubicBezTo>
                      <a:pt x="24" y="15"/>
                      <a:pt x="21" y="23"/>
                      <a:pt x="21" y="32"/>
                    </a:cubicBezTo>
                    <a:cubicBezTo>
                      <a:pt x="21" y="38"/>
                      <a:pt x="22" y="43"/>
                      <a:pt x="25" y="48"/>
                    </a:cubicBezTo>
                    <a:cubicBezTo>
                      <a:pt x="1" y="73"/>
                      <a:pt x="1" y="73"/>
                      <a:pt x="1" y="73"/>
                    </a:cubicBezTo>
                    <a:cubicBezTo>
                      <a:pt x="0" y="74"/>
                      <a:pt x="0" y="74"/>
                      <a:pt x="0" y="75"/>
                    </a:cubicBezTo>
                    <a:cubicBezTo>
                      <a:pt x="0" y="76"/>
                      <a:pt x="0" y="76"/>
                      <a:pt x="1" y="77"/>
                    </a:cubicBezTo>
                    <a:cubicBezTo>
                      <a:pt x="8" y="85"/>
                      <a:pt x="8" y="85"/>
                      <a:pt x="8" y="85"/>
                    </a:cubicBezTo>
                    <a:cubicBezTo>
                      <a:pt x="9" y="85"/>
                      <a:pt x="9" y="85"/>
                      <a:pt x="10" y="85"/>
                    </a:cubicBezTo>
                    <a:cubicBezTo>
                      <a:pt x="11" y="85"/>
                      <a:pt x="12" y="85"/>
                      <a:pt x="12" y="85"/>
                    </a:cubicBezTo>
                    <a:cubicBezTo>
                      <a:pt x="37" y="60"/>
                      <a:pt x="37" y="60"/>
                      <a:pt x="37" y="60"/>
                    </a:cubicBezTo>
                    <a:cubicBezTo>
                      <a:pt x="42" y="63"/>
                      <a:pt x="47" y="64"/>
                      <a:pt x="53" y="64"/>
                    </a:cubicBezTo>
                    <a:cubicBezTo>
                      <a:pt x="62" y="64"/>
                      <a:pt x="70" y="61"/>
                      <a:pt x="76" y="55"/>
                    </a:cubicBezTo>
                    <a:cubicBezTo>
                      <a:pt x="82" y="49"/>
                      <a:pt x="85" y="41"/>
                      <a:pt x="85" y="32"/>
                    </a:cubicBezTo>
                    <a:cubicBezTo>
                      <a:pt x="85" y="23"/>
                      <a:pt x="82" y="15"/>
                      <a:pt x="76" y="9"/>
                    </a:cubicBezTo>
                    <a:close/>
                    <a:moveTo>
                      <a:pt x="10" y="79"/>
                    </a:moveTo>
                    <a:cubicBezTo>
                      <a:pt x="6" y="75"/>
                      <a:pt x="6" y="75"/>
                      <a:pt x="6" y="75"/>
                    </a:cubicBezTo>
                    <a:cubicBezTo>
                      <a:pt x="28" y="53"/>
                      <a:pt x="28" y="53"/>
                      <a:pt x="28" y="53"/>
                    </a:cubicBezTo>
                    <a:cubicBezTo>
                      <a:pt x="29" y="53"/>
                      <a:pt x="30" y="54"/>
                      <a:pt x="30" y="55"/>
                    </a:cubicBezTo>
                    <a:cubicBezTo>
                      <a:pt x="31" y="56"/>
                      <a:pt x="32" y="56"/>
                      <a:pt x="32" y="57"/>
                    </a:cubicBezTo>
                    <a:lnTo>
                      <a:pt x="10" y="79"/>
                    </a:lnTo>
                    <a:close/>
                    <a:moveTo>
                      <a:pt x="72" y="51"/>
                    </a:moveTo>
                    <a:cubicBezTo>
                      <a:pt x="67" y="56"/>
                      <a:pt x="60" y="59"/>
                      <a:pt x="53" y="59"/>
                    </a:cubicBezTo>
                    <a:cubicBezTo>
                      <a:pt x="46" y="59"/>
                      <a:pt x="39" y="56"/>
                      <a:pt x="34" y="51"/>
                    </a:cubicBezTo>
                    <a:cubicBezTo>
                      <a:pt x="29" y="46"/>
                      <a:pt x="26" y="39"/>
                      <a:pt x="26" y="32"/>
                    </a:cubicBezTo>
                    <a:cubicBezTo>
                      <a:pt x="26" y="25"/>
                      <a:pt x="29" y="18"/>
                      <a:pt x="34" y="13"/>
                    </a:cubicBezTo>
                    <a:cubicBezTo>
                      <a:pt x="39" y="8"/>
                      <a:pt x="46" y="5"/>
                      <a:pt x="53" y="5"/>
                    </a:cubicBezTo>
                    <a:cubicBezTo>
                      <a:pt x="60" y="5"/>
                      <a:pt x="67" y="8"/>
                      <a:pt x="72" y="13"/>
                    </a:cubicBezTo>
                    <a:cubicBezTo>
                      <a:pt x="77" y="18"/>
                      <a:pt x="80" y="25"/>
                      <a:pt x="80" y="32"/>
                    </a:cubicBezTo>
                    <a:cubicBezTo>
                      <a:pt x="80" y="39"/>
                      <a:pt x="77" y="46"/>
                      <a:pt x="72" y="51"/>
                    </a:cubicBez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Freeform: Shape 70"/>
              <p:cNvSpPr>
                <a:spLocks/>
              </p:cNvSpPr>
              <p:nvPr/>
            </p:nvSpPr>
            <p:spPr bwMode="auto">
              <a:xfrm>
                <a:off x="1992313" y="3548063"/>
                <a:ext cx="107950" cy="50800"/>
              </a:xfrm>
              <a:custGeom>
                <a:avLst/>
                <a:gdLst/>
                <a:ahLst/>
                <a:cxnLst>
                  <a:cxn ang="0">
                    <a:pos x="40" y="0"/>
                  </a:cxn>
                  <a:cxn ang="0">
                    <a:pos x="38" y="2"/>
                  </a:cxn>
                  <a:cxn ang="0">
                    <a:pos x="33" y="11"/>
                  </a:cxn>
                  <a:cxn ang="0">
                    <a:pos x="19" y="17"/>
                  </a:cxn>
                  <a:cxn ang="0">
                    <a:pos x="5" y="11"/>
                  </a:cxn>
                  <a:cxn ang="0">
                    <a:pos x="3" y="9"/>
                  </a:cxn>
                  <a:cxn ang="0">
                    <a:pos x="1" y="8"/>
                  </a:cxn>
                  <a:cxn ang="0">
                    <a:pos x="1" y="11"/>
                  </a:cxn>
                  <a:cxn ang="0">
                    <a:pos x="3" y="13"/>
                  </a:cxn>
                  <a:cxn ang="0">
                    <a:pos x="19" y="20"/>
                  </a:cxn>
                  <a:cxn ang="0">
                    <a:pos x="35" y="13"/>
                  </a:cxn>
                  <a:cxn ang="0">
                    <a:pos x="42" y="2"/>
                  </a:cxn>
                  <a:cxn ang="0">
                    <a:pos x="40" y="0"/>
                  </a:cxn>
                </a:cxnLst>
                <a:rect l="0" t="0" r="r" b="b"/>
                <a:pathLst>
                  <a:path w="42" h="20">
                    <a:moveTo>
                      <a:pt x="40" y="0"/>
                    </a:moveTo>
                    <a:cubicBezTo>
                      <a:pt x="39" y="0"/>
                      <a:pt x="38" y="1"/>
                      <a:pt x="38" y="2"/>
                    </a:cubicBezTo>
                    <a:cubicBezTo>
                      <a:pt x="37" y="5"/>
                      <a:pt x="35" y="8"/>
                      <a:pt x="33" y="11"/>
                    </a:cubicBezTo>
                    <a:cubicBezTo>
                      <a:pt x="29" y="15"/>
                      <a:pt x="24" y="17"/>
                      <a:pt x="19" y="17"/>
                    </a:cubicBezTo>
                    <a:cubicBezTo>
                      <a:pt x="14" y="17"/>
                      <a:pt x="9" y="15"/>
                      <a:pt x="5" y="11"/>
                    </a:cubicBezTo>
                    <a:cubicBezTo>
                      <a:pt x="5" y="10"/>
                      <a:pt x="4" y="9"/>
                      <a:pt x="3" y="9"/>
                    </a:cubicBezTo>
                    <a:cubicBezTo>
                      <a:pt x="3" y="8"/>
                      <a:pt x="2" y="8"/>
                      <a:pt x="1" y="8"/>
                    </a:cubicBezTo>
                    <a:cubicBezTo>
                      <a:pt x="0" y="9"/>
                      <a:pt x="0" y="10"/>
                      <a:pt x="1" y="11"/>
                    </a:cubicBezTo>
                    <a:cubicBezTo>
                      <a:pt x="1" y="12"/>
                      <a:pt x="2" y="13"/>
                      <a:pt x="3" y="13"/>
                    </a:cubicBezTo>
                    <a:cubicBezTo>
                      <a:pt x="7" y="18"/>
                      <a:pt x="13" y="20"/>
                      <a:pt x="19" y="20"/>
                    </a:cubicBezTo>
                    <a:cubicBezTo>
                      <a:pt x="25" y="20"/>
                      <a:pt x="31" y="18"/>
                      <a:pt x="35" y="13"/>
                    </a:cubicBezTo>
                    <a:cubicBezTo>
                      <a:pt x="38" y="10"/>
                      <a:pt x="41" y="7"/>
                      <a:pt x="42" y="2"/>
                    </a:cubicBezTo>
                    <a:cubicBezTo>
                      <a:pt x="42" y="1"/>
                      <a:pt x="41" y="0"/>
                      <a:pt x="40" y="0"/>
                    </a:cubicBez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Freeform: Shape 71"/>
              <p:cNvSpPr>
                <a:spLocks/>
              </p:cNvSpPr>
              <p:nvPr/>
            </p:nvSpPr>
            <p:spPr bwMode="auto">
              <a:xfrm>
                <a:off x="1976438" y="3481388"/>
                <a:ext cx="123825" cy="79375"/>
              </a:xfrm>
              <a:custGeom>
                <a:avLst/>
                <a:gdLst/>
                <a:ahLst/>
                <a:cxnLst>
                  <a:cxn ang="0">
                    <a:pos x="6" y="29"/>
                  </a:cxn>
                  <a:cxn ang="0">
                    <a:pos x="11" y="9"/>
                  </a:cxn>
                  <a:cxn ang="0">
                    <a:pos x="25" y="3"/>
                  </a:cxn>
                  <a:cxn ang="0">
                    <a:pos x="39" y="9"/>
                  </a:cxn>
                  <a:cxn ang="0">
                    <a:pos x="44" y="18"/>
                  </a:cxn>
                  <a:cxn ang="0">
                    <a:pos x="46" y="19"/>
                  </a:cxn>
                  <a:cxn ang="0">
                    <a:pos x="47" y="17"/>
                  </a:cxn>
                  <a:cxn ang="0">
                    <a:pos x="41" y="7"/>
                  </a:cxn>
                  <a:cxn ang="0">
                    <a:pos x="25" y="0"/>
                  </a:cxn>
                  <a:cxn ang="0">
                    <a:pos x="9" y="7"/>
                  </a:cxn>
                  <a:cxn ang="0">
                    <a:pos x="3" y="30"/>
                  </a:cxn>
                  <a:cxn ang="0">
                    <a:pos x="5" y="31"/>
                  </a:cxn>
                  <a:cxn ang="0">
                    <a:pos x="5" y="31"/>
                  </a:cxn>
                  <a:cxn ang="0">
                    <a:pos x="6" y="29"/>
                  </a:cxn>
                </a:cxnLst>
                <a:rect l="0" t="0" r="r" b="b"/>
                <a:pathLst>
                  <a:path w="48" h="31">
                    <a:moveTo>
                      <a:pt x="6" y="29"/>
                    </a:moveTo>
                    <a:cubicBezTo>
                      <a:pt x="4" y="22"/>
                      <a:pt x="6" y="14"/>
                      <a:pt x="11" y="9"/>
                    </a:cubicBezTo>
                    <a:cubicBezTo>
                      <a:pt x="15" y="6"/>
                      <a:pt x="20" y="3"/>
                      <a:pt x="25" y="3"/>
                    </a:cubicBezTo>
                    <a:cubicBezTo>
                      <a:pt x="30" y="3"/>
                      <a:pt x="35" y="6"/>
                      <a:pt x="39" y="9"/>
                    </a:cubicBezTo>
                    <a:cubicBezTo>
                      <a:pt x="41" y="12"/>
                      <a:pt x="43" y="15"/>
                      <a:pt x="44" y="18"/>
                    </a:cubicBezTo>
                    <a:cubicBezTo>
                      <a:pt x="44" y="19"/>
                      <a:pt x="45" y="20"/>
                      <a:pt x="46" y="19"/>
                    </a:cubicBezTo>
                    <a:cubicBezTo>
                      <a:pt x="47" y="19"/>
                      <a:pt x="48" y="18"/>
                      <a:pt x="47" y="17"/>
                    </a:cubicBezTo>
                    <a:cubicBezTo>
                      <a:pt x="46" y="13"/>
                      <a:pt x="44" y="10"/>
                      <a:pt x="41" y="7"/>
                    </a:cubicBezTo>
                    <a:cubicBezTo>
                      <a:pt x="37" y="2"/>
                      <a:pt x="31" y="0"/>
                      <a:pt x="25" y="0"/>
                    </a:cubicBezTo>
                    <a:cubicBezTo>
                      <a:pt x="19" y="0"/>
                      <a:pt x="13" y="2"/>
                      <a:pt x="9" y="7"/>
                    </a:cubicBezTo>
                    <a:cubicBezTo>
                      <a:pt x="3" y="13"/>
                      <a:pt x="0" y="22"/>
                      <a:pt x="3" y="30"/>
                    </a:cubicBezTo>
                    <a:cubicBezTo>
                      <a:pt x="3" y="31"/>
                      <a:pt x="4" y="31"/>
                      <a:pt x="5" y="31"/>
                    </a:cubicBezTo>
                    <a:cubicBezTo>
                      <a:pt x="5" y="31"/>
                      <a:pt x="5" y="31"/>
                      <a:pt x="5" y="31"/>
                    </a:cubicBezTo>
                    <a:cubicBezTo>
                      <a:pt x="6" y="31"/>
                      <a:pt x="7" y="30"/>
                      <a:pt x="6" y="29"/>
                    </a:cubicBez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Freeform: Shape 72"/>
              <p:cNvSpPr>
                <a:spLocks/>
              </p:cNvSpPr>
              <p:nvPr/>
            </p:nvSpPr>
            <p:spPr bwMode="auto">
              <a:xfrm>
                <a:off x="2043113" y="3498850"/>
                <a:ext cx="28575" cy="20638"/>
              </a:xfrm>
              <a:custGeom>
                <a:avLst/>
                <a:gdLst/>
                <a:ahLst/>
                <a:cxnLst>
                  <a:cxn ang="0">
                    <a:pos x="3" y="1"/>
                  </a:cxn>
                  <a:cxn ang="0">
                    <a:pos x="0" y="2"/>
                  </a:cxn>
                  <a:cxn ang="0">
                    <a:pos x="2" y="4"/>
                  </a:cxn>
                  <a:cxn ang="0">
                    <a:pos x="8" y="7"/>
                  </a:cxn>
                  <a:cxn ang="0">
                    <a:pos x="9" y="8"/>
                  </a:cxn>
                  <a:cxn ang="0">
                    <a:pos x="10" y="7"/>
                  </a:cxn>
                  <a:cxn ang="0">
                    <a:pos x="10" y="5"/>
                  </a:cxn>
                  <a:cxn ang="0">
                    <a:pos x="3" y="1"/>
                  </a:cxn>
                </a:cxnLst>
                <a:rect l="0" t="0" r="r" b="b"/>
                <a:pathLst>
                  <a:path w="11" h="8">
                    <a:moveTo>
                      <a:pt x="3" y="1"/>
                    </a:moveTo>
                    <a:cubicBezTo>
                      <a:pt x="2" y="0"/>
                      <a:pt x="1" y="1"/>
                      <a:pt x="0" y="2"/>
                    </a:cubicBezTo>
                    <a:cubicBezTo>
                      <a:pt x="0" y="3"/>
                      <a:pt x="1" y="4"/>
                      <a:pt x="2" y="4"/>
                    </a:cubicBezTo>
                    <a:cubicBezTo>
                      <a:pt x="4" y="5"/>
                      <a:pt x="6" y="6"/>
                      <a:pt x="8" y="7"/>
                    </a:cubicBezTo>
                    <a:cubicBezTo>
                      <a:pt x="8" y="8"/>
                      <a:pt x="8" y="8"/>
                      <a:pt x="9" y="8"/>
                    </a:cubicBezTo>
                    <a:cubicBezTo>
                      <a:pt x="9" y="8"/>
                      <a:pt x="10" y="8"/>
                      <a:pt x="10" y="7"/>
                    </a:cubicBezTo>
                    <a:cubicBezTo>
                      <a:pt x="11" y="7"/>
                      <a:pt x="11" y="6"/>
                      <a:pt x="10" y="5"/>
                    </a:cubicBezTo>
                    <a:cubicBezTo>
                      <a:pt x="8" y="3"/>
                      <a:pt x="5" y="1"/>
                      <a:pt x="3" y="1"/>
                    </a:cubicBez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Freeform: Shape 73"/>
              <p:cNvSpPr>
                <a:spLocks/>
              </p:cNvSpPr>
              <p:nvPr/>
            </p:nvSpPr>
            <p:spPr bwMode="auto">
              <a:xfrm>
                <a:off x="2070100" y="3522663"/>
                <a:ext cx="12700" cy="17463"/>
              </a:xfrm>
              <a:custGeom>
                <a:avLst/>
                <a:gdLst/>
                <a:ahLst/>
                <a:cxnLst>
                  <a:cxn ang="0">
                    <a:pos x="1" y="6"/>
                  </a:cxn>
                  <a:cxn ang="0">
                    <a:pos x="3" y="7"/>
                  </a:cxn>
                  <a:cxn ang="0">
                    <a:pos x="3" y="7"/>
                  </a:cxn>
                  <a:cxn ang="0">
                    <a:pos x="5" y="5"/>
                  </a:cxn>
                  <a:cxn ang="0">
                    <a:pos x="4" y="2"/>
                  </a:cxn>
                  <a:cxn ang="0">
                    <a:pos x="2" y="1"/>
                  </a:cxn>
                  <a:cxn ang="0">
                    <a:pos x="1" y="3"/>
                  </a:cxn>
                  <a:cxn ang="0">
                    <a:pos x="1" y="6"/>
                  </a:cxn>
                </a:cxnLst>
                <a:rect l="0" t="0" r="r" b="b"/>
                <a:pathLst>
                  <a:path w="5" h="7">
                    <a:moveTo>
                      <a:pt x="1" y="6"/>
                    </a:moveTo>
                    <a:cubicBezTo>
                      <a:pt x="1" y="7"/>
                      <a:pt x="2" y="7"/>
                      <a:pt x="3" y="7"/>
                    </a:cubicBezTo>
                    <a:cubicBezTo>
                      <a:pt x="3" y="7"/>
                      <a:pt x="3" y="7"/>
                      <a:pt x="3" y="7"/>
                    </a:cubicBezTo>
                    <a:cubicBezTo>
                      <a:pt x="4" y="7"/>
                      <a:pt x="5" y="6"/>
                      <a:pt x="5" y="5"/>
                    </a:cubicBezTo>
                    <a:cubicBezTo>
                      <a:pt x="5" y="4"/>
                      <a:pt x="4" y="3"/>
                      <a:pt x="4" y="2"/>
                    </a:cubicBezTo>
                    <a:cubicBezTo>
                      <a:pt x="4" y="1"/>
                      <a:pt x="3" y="0"/>
                      <a:pt x="2" y="1"/>
                    </a:cubicBezTo>
                    <a:cubicBezTo>
                      <a:pt x="1" y="1"/>
                      <a:pt x="0" y="2"/>
                      <a:pt x="1" y="3"/>
                    </a:cubicBezTo>
                    <a:cubicBezTo>
                      <a:pt x="1" y="4"/>
                      <a:pt x="1" y="5"/>
                      <a:pt x="1" y="6"/>
                    </a:cubicBez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3" name="Group 105"/>
            <p:cNvGrpSpPr/>
            <p:nvPr/>
          </p:nvGrpSpPr>
          <p:grpSpPr>
            <a:xfrm>
              <a:off x="5636178" y="2965896"/>
              <a:ext cx="384613" cy="376256"/>
              <a:chOff x="4330307" y="3263047"/>
              <a:chExt cx="311937" cy="305157"/>
            </a:xfrm>
          </p:grpSpPr>
          <p:sp>
            <p:nvSpPr>
              <p:cNvPr id="68" name="Freeform: Shape 106"/>
              <p:cNvSpPr>
                <a:spLocks/>
              </p:cNvSpPr>
              <p:nvPr/>
            </p:nvSpPr>
            <p:spPr bwMode="auto">
              <a:xfrm>
                <a:off x="4425244" y="3355723"/>
                <a:ext cx="124323" cy="124324"/>
              </a:xfrm>
              <a:custGeom>
                <a:avLst/>
                <a:gdLst/>
                <a:ahLst/>
                <a:cxnLst>
                  <a:cxn ang="0">
                    <a:pos x="0" y="17"/>
                  </a:cxn>
                  <a:cxn ang="0">
                    <a:pos x="17" y="34"/>
                  </a:cxn>
                  <a:cxn ang="0">
                    <a:pos x="34" y="17"/>
                  </a:cxn>
                  <a:cxn ang="0">
                    <a:pos x="17" y="0"/>
                  </a:cxn>
                  <a:cxn ang="0">
                    <a:pos x="0" y="17"/>
                  </a:cxn>
                  <a:cxn ang="0">
                    <a:pos x="29" y="17"/>
                  </a:cxn>
                  <a:cxn ang="0">
                    <a:pos x="17" y="29"/>
                  </a:cxn>
                  <a:cxn ang="0">
                    <a:pos x="5" y="17"/>
                  </a:cxn>
                  <a:cxn ang="0">
                    <a:pos x="17" y="6"/>
                  </a:cxn>
                  <a:cxn ang="0">
                    <a:pos x="29" y="17"/>
                  </a:cxn>
                </a:cxnLst>
                <a:rect l="0" t="0" r="r" b="b"/>
                <a:pathLst>
                  <a:path w="34" h="34">
                    <a:moveTo>
                      <a:pt x="0" y="17"/>
                    </a:moveTo>
                    <a:cubicBezTo>
                      <a:pt x="0" y="27"/>
                      <a:pt x="7" y="34"/>
                      <a:pt x="17" y="34"/>
                    </a:cubicBezTo>
                    <a:cubicBezTo>
                      <a:pt x="26" y="34"/>
                      <a:pt x="34" y="27"/>
                      <a:pt x="34" y="17"/>
                    </a:cubicBezTo>
                    <a:cubicBezTo>
                      <a:pt x="34" y="8"/>
                      <a:pt x="26" y="0"/>
                      <a:pt x="17" y="0"/>
                    </a:cubicBezTo>
                    <a:cubicBezTo>
                      <a:pt x="7" y="0"/>
                      <a:pt x="0" y="8"/>
                      <a:pt x="0" y="17"/>
                    </a:cubicBezTo>
                    <a:close/>
                    <a:moveTo>
                      <a:pt x="29" y="17"/>
                    </a:moveTo>
                    <a:cubicBezTo>
                      <a:pt x="29" y="24"/>
                      <a:pt x="23" y="29"/>
                      <a:pt x="17" y="29"/>
                    </a:cubicBezTo>
                    <a:cubicBezTo>
                      <a:pt x="10" y="29"/>
                      <a:pt x="5" y="24"/>
                      <a:pt x="5" y="17"/>
                    </a:cubicBezTo>
                    <a:cubicBezTo>
                      <a:pt x="5" y="11"/>
                      <a:pt x="10" y="6"/>
                      <a:pt x="17" y="6"/>
                    </a:cubicBezTo>
                    <a:cubicBezTo>
                      <a:pt x="23" y="6"/>
                      <a:pt x="29" y="11"/>
                      <a:pt x="29" y="17"/>
                    </a:cubicBezTo>
                    <a:close/>
                  </a:path>
                </a:pathLst>
              </a:custGeom>
              <a:solidFill>
                <a:schemeClr val="bg1"/>
              </a:solid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Freeform: Shape 107"/>
              <p:cNvSpPr>
                <a:spLocks/>
              </p:cNvSpPr>
              <p:nvPr/>
            </p:nvSpPr>
            <p:spPr bwMode="auto">
              <a:xfrm>
                <a:off x="4330307" y="3263047"/>
                <a:ext cx="311937" cy="305157"/>
              </a:xfrm>
              <a:custGeom>
                <a:avLst/>
                <a:gdLst/>
                <a:ahLst/>
                <a:cxnLst>
                  <a:cxn ang="0">
                    <a:pos x="77" y="39"/>
                  </a:cxn>
                  <a:cxn ang="0">
                    <a:pos x="79" y="27"/>
                  </a:cxn>
                  <a:cxn ang="0">
                    <a:pos x="73" y="12"/>
                  </a:cxn>
                  <a:cxn ang="0">
                    <a:pos x="67" y="11"/>
                  </a:cxn>
                  <a:cxn ang="0">
                    <a:pos x="54" y="10"/>
                  </a:cxn>
                  <a:cxn ang="0">
                    <a:pos x="48" y="0"/>
                  </a:cxn>
                  <a:cxn ang="0">
                    <a:pos x="38" y="0"/>
                  </a:cxn>
                  <a:cxn ang="0">
                    <a:pos x="32" y="10"/>
                  </a:cxn>
                  <a:cxn ang="0">
                    <a:pos x="18" y="11"/>
                  </a:cxn>
                  <a:cxn ang="0">
                    <a:pos x="12" y="12"/>
                  </a:cxn>
                  <a:cxn ang="0">
                    <a:pos x="6" y="27"/>
                  </a:cxn>
                  <a:cxn ang="0">
                    <a:pos x="8" y="39"/>
                  </a:cxn>
                  <a:cxn ang="0">
                    <a:pos x="0" y="47"/>
                  </a:cxn>
                  <a:cxn ang="0">
                    <a:pos x="8" y="61"/>
                  </a:cxn>
                  <a:cxn ang="0">
                    <a:pos x="19" y="67"/>
                  </a:cxn>
                  <a:cxn ang="0">
                    <a:pos x="20" y="78"/>
                  </a:cxn>
                  <a:cxn ang="0">
                    <a:pos x="31" y="83"/>
                  </a:cxn>
                  <a:cxn ang="0">
                    <a:pos x="39" y="77"/>
                  </a:cxn>
                  <a:cxn ang="0">
                    <a:pos x="46" y="77"/>
                  </a:cxn>
                  <a:cxn ang="0">
                    <a:pos x="54" y="83"/>
                  </a:cxn>
                  <a:cxn ang="0">
                    <a:pos x="66" y="78"/>
                  </a:cxn>
                  <a:cxn ang="0">
                    <a:pos x="67" y="67"/>
                  </a:cxn>
                  <a:cxn ang="0">
                    <a:pos x="78" y="61"/>
                  </a:cxn>
                  <a:cxn ang="0">
                    <a:pos x="85" y="47"/>
                  </a:cxn>
                  <a:cxn ang="0">
                    <a:pos x="61" y="20"/>
                  </a:cxn>
                  <a:cxn ang="0">
                    <a:pos x="75" y="23"/>
                  </a:cxn>
                  <a:cxn ang="0">
                    <a:pos x="71" y="26"/>
                  </a:cxn>
                  <a:cxn ang="0">
                    <a:pos x="68" y="27"/>
                  </a:cxn>
                  <a:cxn ang="0">
                    <a:pos x="46" y="71"/>
                  </a:cxn>
                  <a:cxn ang="0">
                    <a:pos x="14" y="46"/>
                  </a:cxn>
                  <a:cxn ang="0">
                    <a:pos x="25" y="19"/>
                  </a:cxn>
                  <a:cxn ang="0">
                    <a:pos x="26" y="19"/>
                  </a:cxn>
                  <a:cxn ang="0">
                    <a:pos x="36" y="14"/>
                  </a:cxn>
                  <a:cxn ang="0">
                    <a:pos x="49" y="14"/>
                  </a:cxn>
                  <a:cxn ang="0">
                    <a:pos x="61" y="20"/>
                  </a:cxn>
                  <a:cxn ang="0">
                    <a:pos x="43" y="5"/>
                  </a:cxn>
                  <a:cxn ang="0">
                    <a:pos x="48" y="10"/>
                  </a:cxn>
                  <a:cxn ang="0">
                    <a:pos x="37" y="10"/>
                  </a:cxn>
                  <a:cxn ang="0">
                    <a:pos x="16" y="16"/>
                  </a:cxn>
                  <a:cxn ang="0">
                    <a:pos x="17" y="22"/>
                  </a:cxn>
                  <a:cxn ang="0">
                    <a:pos x="11" y="23"/>
                  </a:cxn>
                  <a:cxn ang="0">
                    <a:pos x="6" y="47"/>
                  </a:cxn>
                  <a:cxn ang="0">
                    <a:pos x="11" y="46"/>
                  </a:cxn>
                  <a:cxn ang="0">
                    <a:pos x="8" y="56"/>
                  </a:cxn>
                  <a:cxn ang="0">
                    <a:pos x="23" y="74"/>
                  </a:cxn>
                  <a:cxn ang="0">
                    <a:pos x="35" y="74"/>
                  </a:cxn>
                  <a:cxn ang="0">
                    <a:pos x="23" y="74"/>
                  </a:cxn>
                  <a:cxn ang="0">
                    <a:pos x="51" y="74"/>
                  </a:cxn>
                  <a:cxn ang="0">
                    <a:pos x="63" y="74"/>
                  </a:cxn>
                  <a:cxn ang="0">
                    <a:pos x="78" y="56"/>
                  </a:cxn>
                  <a:cxn ang="0">
                    <a:pos x="75" y="44"/>
                  </a:cxn>
                  <a:cxn ang="0">
                    <a:pos x="78" y="56"/>
                  </a:cxn>
                </a:cxnLst>
                <a:rect l="0" t="0" r="r" b="b"/>
                <a:pathLst>
                  <a:path w="85" h="83">
                    <a:moveTo>
                      <a:pt x="82" y="42"/>
                    </a:moveTo>
                    <a:cubicBezTo>
                      <a:pt x="77" y="39"/>
                      <a:pt x="77" y="39"/>
                      <a:pt x="77" y="39"/>
                    </a:cubicBezTo>
                    <a:cubicBezTo>
                      <a:pt x="77" y="37"/>
                      <a:pt x="76" y="34"/>
                      <a:pt x="75" y="31"/>
                    </a:cubicBezTo>
                    <a:cubicBezTo>
                      <a:pt x="79" y="27"/>
                      <a:pt x="79" y="27"/>
                      <a:pt x="79" y="27"/>
                    </a:cubicBezTo>
                    <a:cubicBezTo>
                      <a:pt x="81" y="25"/>
                      <a:pt x="81" y="23"/>
                      <a:pt x="80" y="21"/>
                    </a:cubicBezTo>
                    <a:cubicBezTo>
                      <a:pt x="78" y="18"/>
                      <a:pt x="76" y="15"/>
                      <a:pt x="73" y="12"/>
                    </a:cubicBezTo>
                    <a:cubicBezTo>
                      <a:pt x="72" y="11"/>
                      <a:pt x="71" y="11"/>
                      <a:pt x="70" y="11"/>
                    </a:cubicBezTo>
                    <a:cubicBezTo>
                      <a:pt x="69" y="11"/>
                      <a:pt x="68" y="11"/>
                      <a:pt x="67" y="11"/>
                    </a:cubicBezTo>
                    <a:cubicBezTo>
                      <a:pt x="62" y="14"/>
                      <a:pt x="62" y="14"/>
                      <a:pt x="62" y="14"/>
                    </a:cubicBezTo>
                    <a:cubicBezTo>
                      <a:pt x="59" y="12"/>
                      <a:pt x="57" y="11"/>
                      <a:pt x="54" y="10"/>
                    </a:cubicBezTo>
                    <a:cubicBezTo>
                      <a:pt x="52" y="4"/>
                      <a:pt x="52" y="4"/>
                      <a:pt x="52" y="4"/>
                    </a:cubicBezTo>
                    <a:cubicBezTo>
                      <a:pt x="52" y="2"/>
                      <a:pt x="50" y="0"/>
                      <a:pt x="48" y="0"/>
                    </a:cubicBezTo>
                    <a:cubicBezTo>
                      <a:pt x="46" y="0"/>
                      <a:pt x="44" y="0"/>
                      <a:pt x="43" y="0"/>
                    </a:cubicBezTo>
                    <a:cubicBezTo>
                      <a:pt x="41" y="0"/>
                      <a:pt x="40" y="0"/>
                      <a:pt x="38" y="0"/>
                    </a:cubicBezTo>
                    <a:cubicBezTo>
                      <a:pt x="36" y="0"/>
                      <a:pt x="34" y="2"/>
                      <a:pt x="33" y="4"/>
                    </a:cubicBezTo>
                    <a:cubicBezTo>
                      <a:pt x="32" y="10"/>
                      <a:pt x="32" y="10"/>
                      <a:pt x="32" y="10"/>
                    </a:cubicBezTo>
                    <a:cubicBezTo>
                      <a:pt x="29" y="11"/>
                      <a:pt x="26" y="12"/>
                      <a:pt x="24" y="14"/>
                    </a:cubicBezTo>
                    <a:cubicBezTo>
                      <a:pt x="18" y="11"/>
                      <a:pt x="18" y="11"/>
                      <a:pt x="18" y="11"/>
                    </a:cubicBezTo>
                    <a:cubicBezTo>
                      <a:pt x="18" y="11"/>
                      <a:pt x="17" y="11"/>
                      <a:pt x="16" y="11"/>
                    </a:cubicBezTo>
                    <a:cubicBezTo>
                      <a:pt x="15" y="11"/>
                      <a:pt x="13" y="11"/>
                      <a:pt x="12" y="12"/>
                    </a:cubicBezTo>
                    <a:cubicBezTo>
                      <a:pt x="10" y="15"/>
                      <a:pt x="8" y="18"/>
                      <a:pt x="6" y="21"/>
                    </a:cubicBezTo>
                    <a:cubicBezTo>
                      <a:pt x="5" y="23"/>
                      <a:pt x="5" y="25"/>
                      <a:pt x="6" y="27"/>
                    </a:cubicBezTo>
                    <a:cubicBezTo>
                      <a:pt x="10" y="31"/>
                      <a:pt x="10" y="31"/>
                      <a:pt x="10" y="31"/>
                    </a:cubicBezTo>
                    <a:cubicBezTo>
                      <a:pt x="9" y="34"/>
                      <a:pt x="9" y="37"/>
                      <a:pt x="8" y="39"/>
                    </a:cubicBezTo>
                    <a:cubicBezTo>
                      <a:pt x="3" y="42"/>
                      <a:pt x="3" y="42"/>
                      <a:pt x="3" y="42"/>
                    </a:cubicBezTo>
                    <a:cubicBezTo>
                      <a:pt x="1" y="43"/>
                      <a:pt x="0" y="45"/>
                      <a:pt x="0" y="47"/>
                    </a:cubicBezTo>
                    <a:cubicBezTo>
                      <a:pt x="1" y="51"/>
                      <a:pt x="2" y="54"/>
                      <a:pt x="3" y="58"/>
                    </a:cubicBezTo>
                    <a:cubicBezTo>
                      <a:pt x="4" y="60"/>
                      <a:pt x="6" y="61"/>
                      <a:pt x="8" y="61"/>
                    </a:cubicBezTo>
                    <a:cubicBezTo>
                      <a:pt x="14" y="61"/>
                      <a:pt x="14" y="61"/>
                      <a:pt x="14" y="61"/>
                    </a:cubicBezTo>
                    <a:cubicBezTo>
                      <a:pt x="15" y="63"/>
                      <a:pt x="17" y="65"/>
                      <a:pt x="19" y="67"/>
                    </a:cubicBezTo>
                    <a:cubicBezTo>
                      <a:pt x="17" y="73"/>
                      <a:pt x="17" y="73"/>
                      <a:pt x="17" y="73"/>
                    </a:cubicBezTo>
                    <a:cubicBezTo>
                      <a:pt x="17" y="75"/>
                      <a:pt x="18" y="77"/>
                      <a:pt x="20" y="78"/>
                    </a:cubicBezTo>
                    <a:cubicBezTo>
                      <a:pt x="23" y="80"/>
                      <a:pt x="26" y="82"/>
                      <a:pt x="30" y="83"/>
                    </a:cubicBezTo>
                    <a:cubicBezTo>
                      <a:pt x="30" y="83"/>
                      <a:pt x="31" y="83"/>
                      <a:pt x="31" y="83"/>
                    </a:cubicBezTo>
                    <a:cubicBezTo>
                      <a:pt x="33" y="83"/>
                      <a:pt x="34" y="82"/>
                      <a:pt x="35" y="81"/>
                    </a:cubicBezTo>
                    <a:cubicBezTo>
                      <a:pt x="39" y="77"/>
                      <a:pt x="39" y="77"/>
                      <a:pt x="39" y="77"/>
                    </a:cubicBezTo>
                    <a:cubicBezTo>
                      <a:pt x="41" y="77"/>
                      <a:pt x="42" y="77"/>
                      <a:pt x="43" y="77"/>
                    </a:cubicBezTo>
                    <a:cubicBezTo>
                      <a:pt x="44" y="77"/>
                      <a:pt x="45" y="77"/>
                      <a:pt x="46" y="77"/>
                    </a:cubicBezTo>
                    <a:cubicBezTo>
                      <a:pt x="50" y="81"/>
                      <a:pt x="50" y="81"/>
                      <a:pt x="50" y="81"/>
                    </a:cubicBezTo>
                    <a:cubicBezTo>
                      <a:pt x="51" y="82"/>
                      <a:pt x="53" y="83"/>
                      <a:pt x="54" y="83"/>
                    </a:cubicBezTo>
                    <a:cubicBezTo>
                      <a:pt x="55" y="83"/>
                      <a:pt x="55" y="83"/>
                      <a:pt x="56" y="83"/>
                    </a:cubicBezTo>
                    <a:cubicBezTo>
                      <a:pt x="59" y="82"/>
                      <a:pt x="63" y="80"/>
                      <a:pt x="66" y="78"/>
                    </a:cubicBezTo>
                    <a:cubicBezTo>
                      <a:pt x="68" y="77"/>
                      <a:pt x="69" y="75"/>
                      <a:pt x="68" y="73"/>
                    </a:cubicBezTo>
                    <a:cubicBezTo>
                      <a:pt x="67" y="67"/>
                      <a:pt x="67" y="67"/>
                      <a:pt x="67" y="67"/>
                    </a:cubicBezTo>
                    <a:cubicBezTo>
                      <a:pt x="69" y="65"/>
                      <a:pt x="70" y="63"/>
                      <a:pt x="72" y="61"/>
                    </a:cubicBezTo>
                    <a:cubicBezTo>
                      <a:pt x="78" y="61"/>
                      <a:pt x="78" y="61"/>
                      <a:pt x="78" y="61"/>
                    </a:cubicBezTo>
                    <a:cubicBezTo>
                      <a:pt x="80" y="61"/>
                      <a:pt x="82" y="60"/>
                      <a:pt x="83" y="58"/>
                    </a:cubicBezTo>
                    <a:cubicBezTo>
                      <a:pt x="84" y="54"/>
                      <a:pt x="85" y="51"/>
                      <a:pt x="85" y="47"/>
                    </a:cubicBezTo>
                    <a:cubicBezTo>
                      <a:pt x="85" y="45"/>
                      <a:pt x="84" y="43"/>
                      <a:pt x="82" y="42"/>
                    </a:cubicBezTo>
                    <a:close/>
                    <a:moveTo>
                      <a:pt x="61" y="20"/>
                    </a:moveTo>
                    <a:cubicBezTo>
                      <a:pt x="70" y="16"/>
                      <a:pt x="70" y="16"/>
                      <a:pt x="70" y="16"/>
                    </a:cubicBezTo>
                    <a:cubicBezTo>
                      <a:pt x="72" y="18"/>
                      <a:pt x="73" y="21"/>
                      <a:pt x="75" y="23"/>
                    </a:cubicBezTo>
                    <a:cubicBezTo>
                      <a:pt x="72" y="28"/>
                      <a:pt x="72" y="28"/>
                      <a:pt x="72" y="28"/>
                    </a:cubicBezTo>
                    <a:cubicBezTo>
                      <a:pt x="71" y="27"/>
                      <a:pt x="71" y="26"/>
                      <a:pt x="71" y="26"/>
                    </a:cubicBezTo>
                    <a:cubicBezTo>
                      <a:pt x="70" y="25"/>
                      <a:pt x="69" y="24"/>
                      <a:pt x="68" y="25"/>
                    </a:cubicBezTo>
                    <a:cubicBezTo>
                      <a:pt x="67" y="25"/>
                      <a:pt x="67" y="27"/>
                      <a:pt x="68" y="27"/>
                    </a:cubicBezTo>
                    <a:cubicBezTo>
                      <a:pt x="70" y="31"/>
                      <a:pt x="71" y="35"/>
                      <a:pt x="72" y="39"/>
                    </a:cubicBezTo>
                    <a:cubicBezTo>
                      <a:pt x="73" y="55"/>
                      <a:pt x="62" y="69"/>
                      <a:pt x="46" y="71"/>
                    </a:cubicBezTo>
                    <a:cubicBezTo>
                      <a:pt x="38" y="72"/>
                      <a:pt x="31" y="70"/>
                      <a:pt x="25" y="65"/>
                    </a:cubicBezTo>
                    <a:cubicBezTo>
                      <a:pt x="19" y="60"/>
                      <a:pt x="15" y="53"/>
                      <a:pt x="14" y="46"/>
                    </a:cubicBezTo>
                    <a:cubicBezTo>
                      <a:pt x="13" y="38"/>
                      <a:pt x="15" y="30"/>
                      <a:pt x="20" y="24"/>
                    </a:cubicBezTo>
                    <a:cubicBezTo>
                      <a:pt x="22" y="22"/>
                      <a:pt x="23" y="21"/>
                      <a:pt x="25" y="19"/>
                    </a:cubicBezTo>
                    <a:cubicBezTo>
                      <a:pt x="25" y="19"/>
                      <a:pt x="25" y="19"/>
                      <a:pt x="25" y="19"/>
                    </a:cubicBezTo>
                    <a:cubicBezTo>
                      <a:pt x="26" y="19"/>
                      <a:pt x="26" y="19"/>
                      <a:pt x="26" y="19"/>
                    </a:cubicBezTo>
                    <a:cubicBezTo>
                      <a:pt x="29" y="17"/>
                      <a:pt x="32" y="15"/>
                      <a:pt x="36" y="14"/>
                    </a:cubicBezTo>
                    <a:cubicBezTo>
                      <a:pt x="36" y="14"/>
                      <a:pt x="36" y="14"/>
                      <a:pt x="36" y="14"/>
                    </a:cubicBezTo>
                    <a:cubicBezTo>
                      <a:pt x="37" y="14"/>
                      <a:pt x="38" y="14"/>
                      <a:pt x="40" y="14"/>
                    </a:cubicBezTo>
                    <a:cubicBezTo>
                      <a:pt x="43" y="13"/>
                      <a:pt x="46" y="13"/>
                      <a:pt x="49" y="14"/>
                    </a:cubicBezTo>
                    <a:cubicBezTo>
                      <a:pt x="49" y="14"/>
                      <a:pt x="49" y="14"/>
                      <a:pt x="49" y="14"/>
                    </a:cubicBezTo>
                    <a:cubicBezTo>
                      <a:pt x="54" y="15"/>
                      <a:pt x="58" y="17"/>
                      <a:pt x="61" y="20"/>
                    </a:cubicBezTo>
                    <a:close/>
                    <a:moveTo>
                      <a:pt x="38" y="5"/>
                    </a:moveTo>
                    <a:cubicBezTo>
                      <a:pt x="40" y="5"/>
                      <a:pt x="41" y="5"/>
                      <a:pt x="43" y="5"/>
                    </a:cubicBezTo>
                    <a:cubicBezTo>
                      <a:pt x="44" y="5"/>
                      <a:pt x="46" y="5"/>
                      <a:pt x="47" y="5"/>
                    </a:cubicBezTo>
                    <a:cubicBezTo>
                      <a:pt x="48" y="10"/>
                      <a:pt x="48" y="10"/>
                      <a:pt x="48" y="10"/>
                    </a:cubicBezTo>
                    <a:cubicBezTo>
                      <a:pt x="45" y="10"/>
                      <a:pt x="42" y="10"/>
                      <a:pt x="39" y="10"/>
                    </a:cubicBezTo>
                    <a:cubicBezTo>
                      <a:pt x="39" y="10"/>
                      <a:pt x="38" y="10"/>
                      <a:pt x="37" y="10"/>
                    </a:cubicBezTo>
                    <a:lnTo>
                      <a:pt x="38" y="5"/>
                    </a:lnTo>
                    <a:close/>
                    <a:moveTo>
                      <a:pt x="16" y="16"/>
                    </a:moveTo>
                    <a:cubicBezTo>
                      <a:pt x="21" y="18"/>
                      <a:pt x="21" y="18"/>
                      <a:pt x="21" y="18"/>
                    </a:cubicBezTo>
                    <a:cubicBezTo>
                      <a:pt x="20" y="19"/>
                      <a:pt x="18" y="21"/>
                      <a:pt x="17" y="22"/>
                    </a:cubicBezTo>
                    <a:cubicBezTo>
                      <a:pt x="16" y="24"/>
                      <a:pt x="15" y="26"/>
                      <a:pt x="14" y="28"/>
                    </a:cubicBezTo>
                    <a:cubicBezTo>
                      <a:pt x="11" y="23"/>
                      <a:pt x="11" y="23"/>
                      <a:pt x="11" y="23"/>
                    </a:cubicBezTo>
                    <a:cubicBezTo>
                      <a:pt x="12" y="21"/>
                      <a:pt x="14" y="18"/>
                      <a:pt x="16" y="16"/>
                    </a:cubicBezTo>
                    <a:close/>
                    <a:moveTo>
                      <a:pt x="6" y="47"/>
                    </a:moveTo>
                    <a:cubicBezTo>
                      <a:pt x="10" y="44"/>
                      <a:pt x="10" y="44"/>
                      <a:pt x="10" y="44"/>
                    </a:cubicBezTo>
                    <a:cubicBezTo>
                      <a:pt x="10" y="45"/>
                      <a:pt x="11" y="45"/>
                      <a:pt x="11" y="46"/>
                    </a:cubicBezTo>
                    <a:cubicBezTo>
                      <a:pt x="11" y="49"/>
                      <a:pt x="12" y="53"/>
                      <a:pt x="13" y="56"/>
                    </a:cubicBezTo>
                    <a:cubicBezTo>
                      <a:pt x="8" y="56"/>
                      <a:pt x="8" y="56"/>
                      <a:pt x="8" y="56"/>
                    </a:cubicBezTo>
                    <a:cubicBezTo>
                      <a:pt x="7" y="53"/>
                      <a:pt x="6" y="50"/>
                      <a:pt x="6" y="47"/>
                    </a:cubicBezTo>
                    <a:close/>
                    <a:moveTo>
                      <a:pt x="23" y="74"/>
                    </a:moveTo>
                    <a:cubicBezTo>
                      <a:pt x="24" y="69"/>
                      <a:pt x="24" y="69"/>
                      <a:pt x="24" y="69"/>
                    </a:cubicBezTo>
                    <a:cubicBezTo>
                      <a:pt x="27" y="71"/>
                      <a:pt x="31" y="73"/>
                      <a:pt x="35" y="74"/>
                    </a:cubicBezTo>
                    <a:cubicBezTo>
                      <a:pt x="31" y="78"/>
                      <a:pt x="31" y="78"/>
                      <a:pt x="31" y="78"/>
                    </a:cubicBezTo>
                    <a:cubicBezTo>
                      <a:pt x="28" y="77"/>
                      <a:pt x="25" y="75"/>
                      <a:pt x="23" y="74"/>
                    </a:cubicBezTo>
                    <a:close/>
                    <a:moveTo>
                      <a:pt x="54" y="78"/>
                    </a:moveTo>
                    <a:cubicBezTo>
                      <a:pt x="51" y="74"/>
                      <a:pt x="51" y="74"/>
                      <a:pt x="51" y="74"/>
                    </a:cubicBezTo>
                    <a:cubicBezTo>
                      <a:pt x="55" y="73"/>
                      <a:pt x="59" y="71"/>
                      <a:pt x="62" y="69"/>
                    </a:cubicBezTo>
                    <a:cubicBezTo>
                      <a:pt x="63" y="74"/>
                      <a:pt x="63" y="74"/>
                      <a:pt x="63" y="74"/>
                    </a:cubicBezTo>
                    <a:cubicBezTo>
                      <a:pt x="60" y="75"/>
                      <a:pt x="57" y="77"/>
                      <a:pt x="54" y="78"/>
                    </a:cubicBezTo>
                    <a:close/>
                    <a:moveTo>
                      <a:pt x="78" y="56"/>
                    </a:moveTo>
                    <a:cubicBezTo>
                      <a:pt x="72" y="56"/>
                      <a:pt x="72" y="56"/>
                      <a:pt x="72" y="56"/>
                    </a:cubicBezTo>
                    <a:cubicBezTo>
                      <a:pt x="74" y="52"/>
                      <a:pt x="75" y="48"/>
                      <a:pt x="75" y="44"/>
                    </a:cubicBezTo>
                    <a:cubicBezTo>
                      <a:pt x="80" y="47"/>
                      <a:pt x="80" y="47"/>
                      <a:pt x="80" y="47"/>
                    </a:cubicBezTo>
                    <a:cubicBezTo>
                      <a:pt x="80" y="50"/>
                      <a:pt x="79" y="53"/>
                      <a:pt x="78" y="56"/>
                    </a:cubicBezTo>
                    <a:close/>
                  </a:path>
                </a:pathLst>
              </a:custGeom>
              <a:solidFill>
                <a:schemeClr val="bg1"/>
              </a:solid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Freeform: Shape 108"/>
              <p:cNvSpPr>
                <a:spLocks/>
              </p:cNvSpPr>
              <p:nvPr/>
            </p:nvSpPr>
            <p:spPr bwMode="auto">
              <a:xfrm>
                <a:off x="4395858" y="3330860"/>
                <a:ext cx="124323" cy="144667"/>
              </a:xfrm>
              <a:custGeom>
                <a:avLst/>
                <a:gdLst/>
                <a:ahLst/>
                <a:cxnLst>
                  <a:cxn ang="0">
                    <a:pos x="0" y="24"/>
                  </a:cxn>
                  <a:cxn ang="0">
                    <a:pos x="5" y="40"/>
                  </a:cxn>
                  <a:cxn ang="0">
                    <a:pos x="7" y="40"/>
                  </a:cxn>
                  <a:cxn ang="0">
                    <a:pos x="8" y="40"/>
                  </a:cxn>
                  <a:cxn ang="0">
                    <a:pos x="8" y="37"/>
                  </a:cxn>
                  <a:cxn ang="0">
                    <a:pos x="4" y="24"/>
                  </a:cxn>
                  <a:cxn ang="0">
                    <a:pos x="25" y="3"/>
                  </a:cxn>
                  <a:cxn ang="0">
                    <a:pos x="31" y="4"/>
                  </a:cxn>
                  <a:cxn ang="0">
                    <a:pos x="34" y="3"/>
                  </a:cxn>
                  <a:cxn ang="0">
                    <a:pos x="33" y="1"/>
                  </a:cxn>
                  <a:cxn ang="0">
                    <a:pos x="25" y="0"/>
                  </a:cxn>
                  <a:cxn ang="0">
                    <a:pos x="0" y="24"/>
                  </a:cxn>
                </a:cxnLst>
                <a:rect l="0" t="0" r="r" b="b"/>
                <a:pathLst>
                  <a:path w="34" h="40">
                    <a:moveTo>
                      <a:pt x="0" y="24"/>
                    </a:moveTo>
                    <a:cubicBezTo>
                      <a:pt x="0" y="30"/>
                      <a:pt x="2" y="35"/>
                      <a:pt x="5" y="40"/>
                    </a:cubicBezTo>
                    <a:cubicBezTo>
                      <a:pt x="6" y="40"/>
                      <a:pt x="6" y="40"/>
                      <a:pt x="7" y="40"/>
                    </a:cubicBezTo>
                    <a:cubicBezTo>
                      <a:pt x="7" y="40"/>
                      <a:pt x="8" y="40"/>
                      <a:pt x="8" y="40"/>
                    </a:cubicBezTo>
                    <a:cubicBezTo>
                      <a:pt x="9" y="39"/>
                      <a:pt x="9" y="38"/>
                      <a:pt x="8" y="37"/>
                    </a:cubicBezTo>
                    <a:cubicBezTo>
                      <a:pt x="5" y="34"/>
                      <a:pt x="4" y="29"/>
                      <a:pt x="4" y="24"/>
                    </a:cubicBezTo>
                    <a:cubicBezTo>
                      <a:pt x="4" y="13"/>
                      <a:pt x="13" y="3"/>
                      <a:pt x="25" y="3"/>
                    </a:cubicBezTo>
                    <a:cubicBezTo>
                      <a:pt x="27" y="3"/>
                      <a:pt x="29" y="3"/>
                      <a:pt x="31" y="4"/>
                    </a:cubicBezTo>
                    <a:cubicBezTo>
                      <a:pt x="32" y="4"/>
                      <a:pt x="33" y="4"/>
                      <a:pt x="34" y="3"/>
                    </a:cubicBezTo>
                    <a:cubicBezTo>
                      <a:pt x="34" y="2"/>
                      <a:pt x="33" y="1"/>
                      <a:pt x="33" y="1"/>
                    </a:cubicBezTo>
                    <a:cubicBezTo>
                      <a:pt x="30" y="0"/>
                      <a:pt x="27" y="0"/>
                      <a:pt x="25" y="0"/>
                    </a:cubicBezTo>
                    <a:cubicBezTo>
                      <a:pt x="11" y="0"/>
                      <a:pt x="0" y="11"/>
                      <a:pt x="0" y="24"/>
                    </a:cubicBezTo>
                    <a:close/>
                  </a:path>
                </a:pathLst>
              </a:custGeom>
              <a:solidFill>
                <a:schemeClr val="bg1"/>
              </a:solid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Freeform: Shape 109"/>
              <p:cNvSpPr>
                <a:spLocks/>
              </p:cNvSpPr>
              <p:nvPr/>
            </p:nvSpPr>
            <p:spPr bwMode="auto">
              <a:xfrm>
                <a:off x="4441067" y="3355723"/>
                <a:ext cx="137886" cy="153708"/>
              </a:xfrm>
              <a:custGeom>
                <a:avLst/>
                <a:gdLst/>
                <a:ahLst/>
                <a:cxnLst>
                  <a:cxn ang="0">
                    <a:pos x="34" y="17"/>
                  </a:cxn>
                  <a:cxn ang="0">
                    <a:pos x="13" y="38"/>
                  </a:cxn>
                  <a:cxn ang="0">
                    <a:pos x="3" y="36"/>
                  </a:cxn>
                  <a:cxn ang="0">
                    <a:pos x="1" y="37"/>
                  </a:cxn>
                  <a:cxn ang="0">
                    <a:pos x="2" y="39"/>
                  </a:cxn>
                  <a:cxn ang="0">
                    <a:pos x="13" y="42"/>
                  </a:cxn>
                  <a:cxn ang="0">
                    <a:pos x="38" y="17"/>
                  </a:cxn>
                  <a:cxn ang="0">
                    <a:pos x="31" y="1"/>
                  </a:cxn>
                  <a:cxn ang="0">
                    <a:pos x="29" y="1"/>
                  </a:cxn>
                  <a:cxn ang="0">
                    <a:pos x="29" y="3"/>
                  </a:cxn>
                  <a:cxn ang="0">
                    <a:pos x="34" y="17"/>
                  </a:cxn>
                </a:cxnLst>
                <a:rect l="0" t="0" r="r" b="b"/>
                <a:pathLst>
                  <a:path w="38" h="42">
                    <a:moveTo>
                      <a:pt x="34" y="17"/>
                    </a:moveTo>
                    <a:cubicBezTo>
                      <a:pt x="34" y="29"/>
                      <a:pt x="25" y="38"/>
                      <a:pt x="13" y="38"/>
                    </a:cubicBezTo>
                    <a:cubicBezTo>
                      <a:pt x="9" y="38"/>
                      <a:pt x="6" y="38"/>
                      <a:pt x="3" y="36"/>
                    </a:cubicBezTo>
                    <a:cubicBezTo>
                      <a:pt x="2" y="36"/>
                      <a:pt x="1" y="36"/>
                      <a:pt x="1" y="37"/>
                    </a:cubicBezTo>
                    <a:cubicBezTo>
                      <a:pt x="0" y="38"/>
                      <a:pt x="1" y="39"/>
                      <a:pt x="2" y="39"/>
                    </a:cubicBezTo>
                    <a:cubicBezTo>
                      <a:pt x="5" y="41"/>
                      <a:pt x="9" y="42"/>
                      <a:pt x="13" y="42"/>
                    </a:cubicBezTo>
                    <a:cubicBezTo>
                      <a:pt x="26" y="42"/>
                      <a:pt x="38" y="31"/>
                      <a:pt x="38" y="17"/>
                    </a:cubicBezTo>
                    <a:cubicBezTo>
                      <a:pt x="38" y="11"/>
                      <a:pt x="35" y="5"/>
                      <a:pt x="31" y="1"/>
                    </a:cubicBezTo>
                    <a:cubicBezTo>
                      <a:pt x="31" y="0"/>
                      <a:pt x="30" y="0"/>
                      <a:pt x="29" y="1"/>
                    </a:cubicBezTo>
                    <a:cubicBezTo>
                      <a:pt x="28" y="1"/>
                      <a:pt x="28" y="3"/>
                      <a:pt x="29" y="3"/>
                    </a:cubicBezTo>
                    <a:cubicBezTo>
                      <a:pt x="32" y="7"/>
                      <a:pt x="34" y="12"/>
                      <a:pt x="34" y="17"/>
                    </a:cubicBezTo>
                    <a:close/>
                  </a:path>
                </a:pathLst>
              </a:custGeom>
              <a:solidFill>
                <a:schemeClr val="bg1"/>
              </a:solid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4" name="Group 110"/>
            <p:cNvGrpSpPr/>
            <p:nvPr/>
          </p:nvGrpSpPr>
          <p:grpSpPr>
            <a:xfrm>
              <a:off x="6509757" y="2144140"/>
              <a:ext cx="313952" cy="355812"/>
              <a:chOff x="5380038" y="2333625"/>
              <a:chExt cx="190500" cy="215900"/>
            </a:xfrm>
            <a:solidFill>
              <a:schemeClr val="bg1"/>
            </a:solidFill>
          </p:grpSpPr>
          <p:sp>
            <p:nvSpPr>
              <p:cNvPr id="65" name="Freeform: Shape 111"/>
              <p:cNvSpPr>
                <a:spLocks/>
              </p:cNvSpPr>
              <p:nvPr/>
            </p:nvSpPr>
            <p:spPr bwMode="auto">
              <a:xfrm>
                <a:off x="5405438" y="2333625"/>
                <a:ext cx="165100" cy="161925"/>
              </a:xfrm>
              <a:custGeom>
                <a:avLst/>
                <a:gdLst/>
                <a:ahLst/>
                <a:cxnLst>
                  <a:cxn ang="0">
                    <a:pos x="51" y="27"/>
                  </a:cxn>
                  <a:cxn ang="0">
                    <a:pos x="63" y="9"/>
                  </a:cxn>
                  <a:cxn ang="0">
                    <a:pos x="64" y="6"/>
                  </a:cxn>
                  <a:cxn ang="0">
                    <a:pos x="58" y="0"/>
                  </a:cxn>
                  <a:cxn ang="0">
                    <a:pos x="58" y="0"/>
                  </a:cxn>
                  <a:cxn ang="0">
                    <a:pos x="28" y="0"/>
                  </a:cxn>
                  <a:cxn ang="0">
                    <a:pos x="22" y="6"/>
                  </a:cxn>
                  <a:cxn ang="0">
                    <a:pos x="22" y="9"/>
                  </a:cxn>
                  <a:cxn ang="0">
                    <a:pos x="5" y="9"/>
                  </a:cxn>
                  <a:cxn ang="0">
                    <a:pos x="0" y="15"/>
                  </a:cxn>
                  <a:cxn ang="0">
                    <a:pos x="0" y="57"/>
                  </a:cxn>
                  <a:cxn ang="0">
                    <a:pos x="5" y="63"/>
                  </a:cxn>
                  <a:cxn ang="0">
                    <a:pos x="36" y="63"/>
                  </a:cxn>
                  <a:cxn ang="0">
                    <a:pos x="41" y="57"/>
                  </a:cxn>
                  <a:cxn ang="0">
                    <a:pos x="41" y="54"/>
                  </a:cxn>
                  <a:cxn ang="0">
                    <a:pos x="58" y="54"/>
                  </a:cxn>
                  <a:cxn ang="0">
                    <a:pos x="63" y="51"/>
                  </a:cxn>
                  <a:cxn ang="0">
                    <a:pos x="63" y="46"/>
                  </a:cxn>
                  <a:cxn ang="0">
                    <a:pos x="51" y="27"/>
                  </a:cxn>
                  <a:cxn ang="0">
                    <a:pos x="5" y="15"/>
                  </a:cxn>
                  <a:cxn ang="0">
                    <a:pos x="24" y="15"/>
                  </a:cxn>
                  <a:cxn ang="0">
                    <a:pos x="24" y="17"/>
                  </a:cxn>
                  <a:cxn ang="0">
                    <a:pos x="26" y="19"/>
                  </a:cxn>
                  <a:cxn ang="0">
                    <a:pos x="28" y="17"/>
                  </a:cxn>
                  <a:cxn ang="0">
                    <a:pos x="28" y="15"/>
                  </a:cxn>
                  <a:cxn ang="0">
                    <a:pos x="28" y="15"/>
                  </a:cxn>
                  <a:cxn ang="0">
                    <a:pos x="28" y="6"/>
                  </a:cxn>
                  <a:cxn ang="0">
                    <a:pos x="58" y="6"/>
                  </a:cxn>
                  <a:cxn ang="0">
                    <a:pos x="45" y="27"/>
                  </a:cxn>
                  <a:cxn ang="0">
                    <a:pos x="58" y="48"/>
                  </a:cxn>
                  <a:cxn ang="0">
                    <a:pos x="36" y="48"/>
                  </a:cxn>
                  <a:cxn ang="0">
                    <a:pos x="36" y="48"/>
                  </a:cxn>
                  <a:cxn ang="0">
                    <a:pos x="28" y="48"/>
                  </a:cxn>
                  <a:cxn ang="0">
                    <a:pos x="28" y="25"/>
                  </a:cxn>
                  <a:cxn ang="0">
                    <a:pos x="26" y="23"/>
                  </a:cxn>
                  <a:cxn ang="0">
                    <a:pos x="24" y="25"/>
                  </a:cxn>
                  <a:cxn ang="0">
                    <a:pos x="24" y="50"/>
                  </a:cxn>
                  <a:cxn ang="0">
                    <a:pos x="24" y="50"/>
                  </a:cxn>
                  <a:cxn ang="0">
                    <a:pos x="24" y="50"/>
                  </a:cxn>
                  <a:cxn ang="0">
                    <a:pos x="24" y="50"/>
                  </a:cxn>
                  <a:cxn ang="0">
                    <a:pos x="24" y="51"/>
                  </a:cxn>
                  <a:cxn ang="0">
                    <a:pos x="24" y="51"/>
                  </a:cxn>
                  <a:cxn ang="0">
                    <a:pos x="24" y="51"/>
                  </a:cxn>
                  <a:cxn ang="0">
                    <a:pos x="24" y="51"/>
                  </a:cxn>
                  <a:cxn ang="0">
                    <a:pos x="24" y="51"/>
                  </a:cxn>
                  <a:cxn ang="0">
                    <a:pos x="24" y="51"/>
                  </a:cxn>
                  <a:cxn ang="0">
                    <a:pos x="25" y="51"/>
                  </a:cxn>
                  <a:cxn ang="0">
                    <a:pos x="25" y="52"/>
                  </a:cxn>
                  <a:cxn ang="0">
                    <a:pos x="25" y="52"/>
                  </a:cxn>
                  <a:cxn ang="0">
                    <a:pos x="25" y="52"/>
                  </a:cxn>
                  <a:cxn ang="0">
                    <a:pos x="25" y="52"/>
                  </a:cxn>
                  <a:cxn ang="0">
                    <a:pos x="33" y="57"/>
                  </a:cxn>
                  <a:cxn ang="0">
                    <a:pos x="5" y="57"/>
                  </a:cxn>
                  <a:cxn ang="0">
                    <a:pos x="5" y="15"/>
                  </a:cxn>
                  <a:cxn ang="0">
                    <a:pos x="36" y="55"/>
                  </a:cxn>
                  <a:cxn ang="0">
                    <a:pos x="32" y="52"/>
                  </a:cxn>
                  <a:cxn ang="0">
                    <a:pos x="36" y="52"/>
                  </a:cxn>
                  <a:cxn ang="0">
                    <a:pos x="36" y="55"/>
                  </a:cxn>
                </a:cxnLst>
                <a:rect l="0" t="0" r="r" b="b"/>
                <a:pathLst>
                  <a:path w="64" h="63">
                    <a:moveTo>
                      <a:pt x="51" y="27"/>
                    </a:moveTo>
                    <a:cubicBezTo>
                      <a:pt x="63" y="9"/>
                      <a:pt x="63" y="9"/>
                      <a:pt x="63" y="9"/>
                    </a:cubicBezTo>
                    <a:cubicBezTo>
                      <a:pt x="63" y="8"/>
                      <a:pt x="64" y="7"/>
                      <a:pt x="64" y="6"/>
                    </a:cubicBezTo>
                    <a:cubicBezTo>
                      <a:pt x="64" y="3"/>
                      <a:pt x="61" y="0"/>
                      <a:pt x="58" y="0"/>
                    </a:cubicBezTo>
                    <a:cubicBezTo>
                      <a:pt x="58" y="0"/>
                      <a:pt x="58" y="0"/>
                      <a:pt x="58" y="0"/>
                    </a:cubicBezTo>
                    <a:cubicBezTo>
                      <a:pt x="28" y="0"/>
                      <a:pt x="28" y="0"/>
                      <a:pt x="28" y="0"/>
                    </a:cubicBezTo>
                    <a:cubicBezTo>
                      <a:pt x="25" y="0"/>
                      <a:pt x="22" y="3"/>
                      <a:pt x="22" y="6"/>
                    </a:cubicBezTo>
                    <a:cubicBezTo>
                      <a:pt x="22" y="9"/>
                      <a:pt x="22" y="9"/>
                      <a:pt x="22" y="9"/>
                    </a:cubicBezTo>
                    <a:cubicBezTo>
                      <a:pt x="5" y="9"/>
                      <a:pt x="5" y="9"/>
                      <a:pt x="5" y="9"/>
                    </a:cubicBezTo>
                    <a:cubicBezTo>
                      <a:pt x="2" y="9"/>
                      <a:pt x="0" y="12"/>
                      <a:pt x="0" y="15"/>
                    </a:cubicBezTo>
                    <a:cubicBezTo>
                      <a:pt x="0" y="57"/>
                      <a:pt x="0" y="57"/>
                      <a:pt x="0" y="57"/>
                    </a:cubicBezTo>
                    <a:cubicBezTo>
                      <a:pt x="0" y="60"/>
                      <a:pt x="2" y="63"/>
                      <a:pt x="5" y="63"/>
                    </a:cubicBezTo>
                    <a:cubicBezTo>
                      <a:pt x="36" y="63"/>
                      <a:pt x="36" y="63"/>
                      <a:pt x="36" y="63"/>
                    </a:cubicBezTo>
                    <a:cubicBezTo>
                      <a:pt x="39" y="63"/>
                      <a:pt x="41" y="60"/>
                      <a:pt x="41" y="57"/>
                    </a:cubicBezTo>
                    <a:cubicBezTo>
                      <a:pt x="41" y="54"/>
                      <a:pt x="41" y="54"/>
                      <a:pt x="41" y="54"/>
                    </a:cubicBezTo>
                    <a:cubicBezTo>
                      <a:pt x="58" y="54"/>
                      <a:pt x="58" y="54"/>
                      <a:pt x="58" y="54"/>
                    </a:cubicBezTo>
                    <a:cubicBezTo>
                      <a:pt x="60" y="54"/>
                      <a:pt x="62" y="53"/>
                      <a:pt x="63" y="51"/>
                    </a:cubicBezTo>
                    <a:cubicBezTo>
                      <a:pt x="64" y="49"/>
                      <a:pt x="64" y="47"/>
                      <a:pt x="63" y="46"/>
                    </a:cubicBezTo>
                    <a:lnTo>
                      <a:pt x="51" y="27"/>
                    </a:lnTo>
                    <a:close/>
                    <a:moveTo>
                      <a:pt x="5" y="15"/>
                    </a:moveTo>
                    <a:cubicBezTo>
                      <a:pt x="24" y="15"/>
                      <a:pt x="24" y="15"/>
                      <a:pt x="24" y="15"/>
                    </a:cubicBezTo>
                    <a:cubicBezTo>
                      <a:pt x="24" y="17"/>
                      <a:pt x="24" y="17"/>
                      <a:pt x="24" y="17"/>
                    </a:cubicBezTo>
                    <a:cubicBezTo>
                      <a:pt x="24" y="18"/>
                      <a:pt x="25" y="19"/>
                      <a:pt x="26" y="19"/>
                    </a:cubicBezTo>
                    <a:cubicBezTo>
                      <a:pt x="27" y="19"/>
                      <a:pt x="28" y="18"/>
                      <a:pt x="28" y="17"/>
                    </a:cubicBezTo>
                    <a:cubicBezTo>
                      <a:pt x="28" y="15"/>
                      <a:pt x="28" y="15"/>
                      <a:pt x="28" y="15"/>
                    </a:cubicBezTo>
                    <a:cubicBezTo>
                      <a:pt x="28" y="15"/>
                      <a:pt x="28" y="15"/>
                      <a:pt x="28" y="15"/>
                    </a:cubicBezTo>
                    <a:cubicBezTo>
                      <a:pt x="28" y="6"/>
                      <a:pt x="28" y="6"/>
                      <a:pt x="28" y="6"/>
                    </a:cubicBezTo>
                    <a:cubicBezTo>
                      <a:pt x="58" y="6"/>
                      <a:pt x="58" y="6"/>
                      <a:pt x="58" y="6"/>
                    </a:cubicBezTo>
                    <a:cubicBezTo>
                      <a:pt x="45" y="27"/>
                      <a:pt x="45" y="27"/>
                      <a:pt x="45" y="27"/>
                    </a:cubicBezTo>
                    <a:cubicBezTo>
                      <a:pt x="58" y="48"/>
                      <a:pt x="58" y="48"/>
                      <a:pt x="58" y="48"/>
                    </a:cubicBezTo>
                    <a:cubicBezTo>
                      <a:pt x="36" y="48"/>
                      <a:pt x="36" y="48"/>
                      <a:pt x="36" y="48"/>
                    </a:cubicBezTo>
                    <a:cubicBezTo>
                      <a:pt x="36" y="48"/>
                      <a:pt x="36" y="48"/>
                      <a:pt x="36" y="48"/>
                    </a:cubicBezTo>
                    <a:cubicBezTo>
                      <a:pt x="28" y="48"/>
                      <a:pt x="28" y="48"/>
                      <a:pt x="28" y="48"/>
                    </a:cubicBezTo>
                    <a:cubicBezTo>
                      <a:pt x="28" y="25"/>
                      <a:pt x="28" y="25"/>
                      <a:pt x="28" y="25"/>
                    </a:cubicBezTo>
                    <a:cubicBezTo>
                      <a:pt x="28" y="24"/>
                      <a:pt x="27" y="23"/>
                      <a:pt x="26" y="23"/>
                    </a:cubicBezTo>
                    <a:cubicBezTo>
                      <a:pt x="25" y="23"/>
                      <a:pt x="24" y="24"/>
                      <a:pt x="24" y="25"/>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5" y="51"/>
                      <a:pt x="25" y="51"/>
                    </a:cubicBezTo>
                    <a:cubicBezTo>
                      <a:pt x="25" y="51"/>
                      <a:pt x="25" y="52"/>
                      <a:pt x="25" y="52"/>
                    </a:cubicBezTo>
                    <a:cubicBezTo>
                      <a:pt x="25" y="52"/>
                      <a:pt x="25" y="52"/>
                      <a:pt x="25" y="52"/>
                    </a:cubicBezTo>
                    <a:cubicBezTo>
                      <a:pt x="25" y="52"/>
                      <a:pt x="25" y="52"/>
                      <a:pt x="25" y="52"/>
                    </a:cubicBezTo>
                    <a:cubicBezTo>
                      <a:pt x="25" y="52"/>
                      <a:pt x="25" y="52"/>
                      <a:pt x="25" y="52"/>
                    </a:cubicBezTo>
                    <a:cubicBezTo>
                      <a:pt x="33" y="57"/>
                      <a:pt x="33" y="57"/>
                      <a:pt x="33" y="57"/>
                    </a:cubicBezTo>
                    <a:cubicBezTo>
                      <a:pt x="5" y="57"/>
                      <a:pt x="5" y="57"/>
                      <a:pt x="5" y="57"/>
                    </a:cubicBezTo>
                    <a:lnTo>
                      <a:pt x="5" y="15"/>
                    </a:lnTo>
                    <a:close/>
                    <a:moveTo>
                      <a:pt x="36" y="55"/>
                    </a:moveTo>
                    <a:cubicBezTo>
                      <a:pt x="32" y="52"/>
                      <a:pt x="32" y="52"/>
                      <a:pt x="32" y="52"/>
                    </a:cubicBezTo>
                    <a:cubicBezTo>
                      <a:pt x="36" y="52"/>
                      <a:pt x="36" y="52"/>
                      <a:pt x="36" y="52"/>
                    </a:cubicBezTo>
                    <a:lnTo>
                      <a:pt x="36" y="55"/>
                    </a:ln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Freeform: Shape 112"/>
              <p:cNvSpPr>
                <a:spLocks/>
              </p:cNvSpPr>
              <p:nvPr/>
            </p:nvSpPr>
            <p:spPr bwMode="auto">
              <a:xfrm>
                <a:off x="5380038" y="2359025"/>
                <a:ext cx="15875" cy="190500"/>
              </a:xfrm>
              <a:custGeom>
                <a:avLst/>
                <a:gdLst/>
                <a:ahLst/>
                <a:cxnLst>
                  <a:cxn ang="0">
                    <a:pos x="3" y="0"/>
                  </a:cxn>
                  <a:cxn ang="0">
                    <a:pos x="0" y="2"/>
                  </a:cxn>
                  <a:cxn ang="0">
                    <a:pos x="0" y="72"/>
                  </a:cxn>
                  <a:cxn ang="0">
                    <a:pos x="3" y="74"/>
                  </a:cxn>
                  <a:cxn ang="0">
                    <a:pos x="6" y="72"/>
                  </a:cxn>
                  <a:cxn ang="0">
                    <a:pos x="6" y="2"/>
                  </a:cxn>
                  <a:cxn ang="0">
                    <a:pos x="3" y="0"/>
                  </a:cxn>
                </a:cxnLst>
                <a:rect l="0" t="0" r="r" b="b"/>
                <a:pathLst>
                  <a:path w="6" h="74">
                    <a:moveTo>
                      <a:pt x="3" y="0"/>
                    </a:moveTo>
                    <a:cubicBezTo>
                      <a:pt x="1" y="0"/>
                      <a:pt x="0" y="1"/>
                      <a:pt x="0" y="2"/>
                    </a:cubicBezTo>
                    <a:cubicBezTo>
                      <a:pt x="0" y="72"/>
                      <a:pt x="0" y="72"/>
                      <a:pt x="0" y="72"/>
                    </a:cubicBezTo>
                    <a:cubicBezTo>
                      <a:pt x="0" y="73"/>
                      <a:pt x="1" y="74"/>
                      <a:pt x="3" y="74"/>
                    </a:cubicBezTo>
                    <a:cubicBezTo>
                      <a:pt x="4" y="74"/>
                      <a:pt x="6" y="73"/>
                      <a:pt x="6" y="72"/>
                    </a:cubicBezTo>
                    <a:cubicBezTo>
                      <a:pt x="6" y="2"/>
                      <a:pt x="6" y="2"/>
                      <a:pt x="6" y="2"/>
                    </a:cubicBezTo>
                    <a:cubicBezTo>
                      <a:pt x="6" y="1"/>
                      <a:pt x="4" y="0"/>
                      <a:pt x="3" y="0"/>
                    </a:cubicBezTo>
                    <a:close/>
                  </a:path>
                </a:pathLst>
              </a:cu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Oval 113"/>
              <p:cNvSpPr>
                <a:spLocks/>
              </p:cNvSpPr>
              <p:nvPr/>
            </p:nvSpPr>
            <p:spPr bwMode="auto">
              <a:xfrm>
                <a:off x="5380038" y="2333625"/>
                <a:ext cx="15875" cy="14288"/>
              </a:xfrm>
              <a:prstGeom prst="ellipse">
                <a:avLst/>
              </a:prstGeom>
              <a:grpFill/>
              <a:ln w="9525">
                <a:noFill/>
                <a:round/>
                <a:headEnd/>
                <a:tailEnd/>
              </a:ln>
            </p:spPr>
            <p:txBody>
              <a:bodyPr anchor="ctr"/>
              <a:lstStyle/>
              <a:p>
                <a:pPr algn="ctr"/>
                <a:endParaRPr>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96" name="Group 74"/>
          <p:cNvGrpSpPr/>
          <p:nvPr/>
        </p:nvGrpSpPr>
        <p:grpSpPr>
          <a:xfrm>
            <a:off x="2319744" y="4859304"/>
            <a:ext cx="1944445" cy="1258436"/>
            <a:chOff x="3218020" y="4798575"/>
            <a:chExt cx="1944699" cy="1258314"/>
          </a:xfrm>
        </p:grpSpPr>
        <p:sp>
          <p:nvSpPr>
            <p:cNvPr id="97" name="TextBox 75"/>
            <p:cNvSpPr txBox="1">
              <a:spLocks/>
            </p:cNvSpPr>
            <p:nvPr/>
          </p:nvSpPr>
          <p:spPr bwMode="auto">
            <a:xfrm>
              <a:off x="3223869" y="4798575"/>
              <a:ext cx="1933002" cy="662997"/>
            </a:xfrm>
            <a:prstGeom prst="rect">
              <a:avLst/>
            </a:prstGeom>
            <a:noFill/>
            <a:extLst/>
          </p:spPr>
          <p:txBody>
            <a:bodyPr wrap="none" lIns="0" tIns="0" rIns="0" bIns="0" anchor="b" anchorCtr="1">
              <a:normAutofit/>
            </a:bodyPr>
            <a:lstStyle/>
            <a:p>
              <a:pPr latinLnBrk="0"/>
              <a:r>
                <a:rPr lang="zh-CN" altLang="en-US" sz="1900"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p>
          </p:txBody>
        </p:sp>
        <p:sp>
          <p:nvSpPr>
            <p:cNvPr id="98" name="TextBox 76"/>
            <p:cNvSpPr txBox="1">
              <a:spLocks/>
            </p:cNvSpPr>
            <p:nvPr/>
          </p:nvSpPr>
          <p:spPr bwMode="auto">
            <a:xfrm>
              <a:off x="3218020" y="5461572"/>
              <a:ext cx="1944699" cy="595317"/>
            </a:xfrm>
            <a:prstGeom prst="rect">
              <a:avLst/>
            </a:prstGeom>
            <a:noFill/>
            <a:extLst/>
          </p:spPr>
          <p:txBody>
            <a:bodyPr wrap="square" lIns="90016" tIns="46808" rIns="90016" bIns="46808">
              <a:noAutofit/>
            </a:bodyPr>
            <a:lstStyle/>
            <a:p>
              <a:pPr latinLnBrk="0">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此部分内容作为文字排版占位显示 </a:t>
              </a:r>
              <a:b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b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（建议使用主题字体）</a:t>
              </a:r>
            </a:p>
          </p:txBody>
        </p:sp>
      </p:grpSp>
      <p:grpSp>
        <p:nvGrpSpPr>
          <p:cNvPr id="99" name="Group 77"/>
          <p:cNvGrpSpPr/>
          <p:nvPr/>
        </p:nvGrpSpPr>
        <p:grpSpPr>
          <a:xfrm>
            <a:off x="4572798" y="4859304"/>
            <a:ext cx="1944445" cy="1258436"/>
            <a:chOff x="3218020" y="4798575"/>
            <a:chExt cx="1944699" cy="1258314"/>
          </a:xfrm>
        </p:grpSpPr>
        <p:sp>
          <p:nvSpPr>
            <p:cNvPr id="100" name="TextBox 78"/>
            <p:cNvSpPr txBox="1">
              <a:spLocks/>
            </p:cNvSpPr>
            <p:nvPr/>
          </p:nvSpPr>
          <p:spPr bwMode="auto">
            <a:xfrm>
              <a:off x="3223869" y="4798575"/>
              <a:ext cx="1933002" cy="662997"/>
            </a:xfrm>
            <a:prstGeom prst="rect">
              <a:avLst/>
            </a:prstGeom>
            <a:noFill/>
            <a:extLst/>
          </p:spPr>
          <p:txBody>
            <a:bodyPr wrap="none" lIns="0" tIns="0" rIns="0" bIns="0" anchor="b" anchorCtr="1">
              <a:normAutofit/>
            </a:bodyPr>
            <a:lstStyle/>
            <a:p>
              <a:pPr latinLnBrk="0"/>
              <a:r>
                <a:rPr lang="zh-CN" altLang="en-US" sz="1900"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p>
          </p:txBody>
        </p:sp>
        <p:sp>
          <p:nvSpPr>
            <p:cNvPr id="101" name="TextBox 79"/>
            <p:cNvSpPr txBox="1">
              <a:spLocks/>
            </p:cNvSpPr>
            <p:nvPr/>
          </p:nvSpPr>
          <p:spPr bwMode="auto">
            <a:xfrm>
              <a:off x="3218020" y="5461572"/>
              <a:ext cx="1944699" cy="595317"/>
            </a:xfrm>
            <a:prstGeom prst="rect">
              <a:avLst/>
            </a:prstGeom>
            <a:noFill/>
            <a:extLst/>
          </p:spPr>
          <p:txBody>
            <a:bodyPr wrap="square" lIns="90016" tIns="46808" rIns="90016" bIns="46808">
              <a:noAutofit/>
            </a:bodyPr>
            <a:lstStyle/>
            <a:p>
              <a:pPr latinLnBrk="0">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此部分内容作为文字排版占位显示 </a:t>
              </a:r>
              <a:b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b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（建议使用主题字体）</a:t>
              </a:r>
            </a:p>
          </p:txBody>
        </p:sp>
      </p:grpSp>
      <p:grpSp>
        <p:nvGrpSpPr>
          <p:cNvPr id="102" name="Group 80"/>
          <p:cNvGrpSpPr/>
          <p:nvPr/>
        </p:nvGrpSpPr>
        <p:grpSpPr>
          <a:xfrm>
            <a:off x="6820464" y="4859304"/>
            <a:ext cx="1944445" cy="1258436"/>
            <a:chOff x="3218020" y="4798575"/>
            <a:chExt cx="1944699" cy="1258314"/>
          </a:xfrm>
        </p:grpSpPr>
        <p:sp>
          <p:nvSpPr>
            <p:cNvPr id="103" name="TextBox 81"/>
            <p:cNvSpPr txBox="1">
              <a:spLocks/>
            </p:cNvSpPr>
            <p:nvPr/>
          </p:nvSpPr>
          <p:spPr bwMode="auto">
            <a:xfrm>
              <a:off x="3223869" y="4798575"/>
              <a:ext cx="1933002" cy="662997"/>
            </a:xfrm>
            <a:prstGeom prst="rect">
              <a:avLst/>
            </a:prstGeom>
            <a:noFill/>
            <a:extLst/>
          </p:spPr>
          <p:txBody>
            <a:bodyPr wrap="none" lIns="0" tIns="0" rIns="0" bIns="0" anchor="b" anchorCtr="1">
              <a:normAutofit/>
            </a:bodyPr>
            <a:lstStyle/>
            <a:p>
              <a:pPr latinLnBrk="0"/>
              <a:r>
                <a:rPr lang="zh-CN" altLang="en-US" sz="1900"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p>
          </p:txBody>
        </p:sp>
        <p:sp>
          <p:nvSpPr>
            <p:cNvPr id="104" name="TextBox 82"/>
            <p:cNvSpPr txBox="1">
              <a:spLocks/>
            </p:cNvSpPr>
            <p:nvPr/>
          </p:nvSpPr>
          <p:spPr bwMode="auto">
            <a:xfrm>
              <a:off x="3218020" y="5461572"/>
              <a:ext cx="1944699" cy="595317"/>
            </a:xfrm>
            <a:prstGeom prst="rect">
              <a:avLst/>
            </a:prstGeom>
            <a:noFill/>
            <a:extLst/>
          </p:spPr>
          <p:txBody>
            <a:bodyPr wrap="square" lIns="90016" tIns="46808" rIns="90016" bIns="46808">
              <a:noAutofit/>
            </a:bodyPr>
            <a:lstStyle/>
            <a:p>
              <a:pPr latinLnBrk="0">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此部分内容作为文字排版占位显示 </a:t>
              </a:r>
              <a:b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b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（建议使用主题字体）</a:t>
              </a:r>
            </a:p>
          </p:txBody>
        </p:sp>
      </p:grpSp>
      <p:grpSp>
        <p:nvGrpSpPr>
          <p:cNvPr id="105" name="Group 83"/>
          <p:cNvGrpSpPr/>
          <p:nvPr/>
        </p:nvGrpSpPr>
        <p:grpSpPr>
          <a:xfrm>
            <a:off x="7879832" y="1193450"/>
            <a:ext cx="1944445" cy="1250292"/>
            <a:chOff x="7110595" y="1177660"/>
            <a:chExt cx="1944699" cy="1250171"/>
          </a:xfrm>
        </p:grpSpPr>
        <p:sp>
          <p:nvSpPr>
            <p:cNvPr id="106" name="TextBox 84"/>
            <p:cNvSpPr txBox="1">
              <a:spLocks/>
            </p:cNvSpPr>
            <p:nvPr/>
          </p:nvSpPr>
          <p:spPr bwMode="auto">
            <a:xfrm>
              <a:off x="7116444" y="1177660"/>
              <a:ext cx="1933002" cy="368245"/>
            </a:xfrm>
            <a:prstGeom prst="rect">
              <a:avLst/>
            </a:prstGeom>
            <a:noFill/>
            <a:extLst/>
          </p:spPr>
          <p:txBody>
            <a:bodyPr wrap="none" lIns="0" tIns="0" rIns="0" bIns="0" anchor="b" anchorCtr="1">
              <a:normAutofit/>
            </a:bodyPr>
            <a:lstStyle/>
            <a:p>
              <a:pPr latinLnBrk="0"/>
              <a:r>
                <a:rPr lang="zh-CN" altLang="en-US" sz="1900"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p>
          </p:txBody>
        </p:sp>
        <p:sp>
          <p:nvSpPr>
            <p:cNvPr id="107" name="TextBox 85"/>
            <p:cNvSpPr txBox="1">
              <a:spLocks/>
            </p:cNvSpPr>
            <p:nvPr/>
          </p:nvSpPr>
          <p:spPr bwMode="auto">
            <a:xfrm>
              <a:off x="7110595" y="1545905"/>
              <a:ext cx="1944699" cy="881926"/>
            </a:xfrm>
            <a:prstGeom prst="rect">
              <a:avLst/>
            </a:prstGeom>
            <a:noFill/>
            <a:extLst/>
          </p:spPr>
          <p:txBody>
            <a:bodyPr wrap="square" lIns="90016" tIns="46808" rIns="90016" bIns="360062" anchor="t" anchorCtr="1">
              <a:noAutofit/>
            </a:bodyPr>
            <a:lstStyle/>
            <a:p>
              <a:pPr latinLnBrk="0">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此部分内容作为文字排版占位显示 </a:t>
              </a:r>
              <a:b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b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（建议使用主题字体）</a:t>
              </a:r>
            </a:p>
          </p:txBody>
        </p:sp>
      </p:grpSp>
      <p:grpSp>
        <p:nvGrpSpPr>
          <p:cNvPr id="108" name="Group 86"/>
          <p:cNvGrpSpPr/>
          <p:nvPr/>
        </p:nvGrpSpPr>
        <p:grpSpPr>
          <a:xfrm>
            <a:off x="5641061" y="1193450"/>
            <a:ext cx="1944445" cy="1250292"/>
            <a:chOff x="7110595" y="1177660"/>
            <a:chExt cx="1944699" cy="1250171"/>
          </a:xfrm>
        </p:grpSpPr>
        <p:sp>
          <p:nvSpPr>
            <p:cNvPr id="109" name="TextBox 87"/>
            <p:cNvSpPr txBox="1">
              <a:spLocks/>
            </p:cNvSpPr>
            <p:nvPr/>
          </p:nvSpPr>
          <p:spPr bwMode="auto">
            <a:xfrm>
              <a:off x="7116444" y="1177660"/>
              <a:ext cx="1933002" cy="368245"/>
            </a:xfrm>
            <a:prstGeom prst="rect">
              <a:avLst/>
            </a:prstGeom>
            <a:noFill/>
            <a:extLst/>
          </p:spPr>
          <p:txBody>
            <a:bodyPr wrap="none" lIns="0" tIns="0" rIns="0" bIns="0" anchor="b" anchorCtr="1">
              <a:normAutofit/>
            </a:bodyPr>
            <a:lstStyle/>
            <a:p>
              <a:pPr latinLnBrk="0"/>
              <a:r>
                <a:rPr lang="zh-CN" altLang="en-US" sz="1900"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p>
          </p:txBody>
        </p:sp>
        <p:sp>
          <p:nvSpPr>
            <p:cNvPr id="110" name="TextBox 88"/>
            <p:cNvSpPr txBox="1">
              <a:spLocks/>
            </p:cNvSpPr>
            <p:nvPr/>
          </p:nvSpPr>
          <p:spPr bwMode="auto">
            <a:xfrm>
              <a:off x="7110595" y="1545905"/>
              <a:ext cx="1944699" cy="881926"/>
            </a:xfrm>
            <a:prstGeom prst="rect">
              <a:avLst/>
            </a:prstGeom>
            <a:noFill/>
            <a:extLst/>
          </p:spPr>
          <p:txBody>
            <a:bodyPr wrap="square" lIns="90016" tIns="46808" rIns="90016" bIns="360062" anchor="t" anchorCtr="1">
              <a:noAutofit/>
            </a:bodyPr>
            <a:lstStyle/>
            <a:p>
              <a:pPr latinLnBrk="0">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此部分内容作为文字排版占位显示 </a:t>
              </a:r>
              <a:b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b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（建议使用主题字体）</a:t>
              </a:r>
            </a:p>
          </p:txBody>
        </p:sp>
      </p:grpSp>
      <p:grpSp>
        <p:nvGrpSpPr>
          <p:cNvPr id="111" name="Group 89"/>
          <p:cNvGrpSpPr/>
          <p:nvPr/>
        </p:nvGrpSpPr>
        <p:grpSpPr>
          <a:xfrm>
            <a:off x="3392692" y="1193448"/>
            <a:ext cx="1944445" cy="1250292"/>
            <a:chOff x="7110595" y="1177660"/>
            <a:chExt cx="1944699" cy="1250171"/>
          </a:xfrm>
        </p:grpSpPr>
        <p:sp>
          <p:nvSpPr>
            <p:cNvPr id="112" name="TextBox 90"/>
            <p:cNvSpPr txBox="1">
              <a:spLocks/>
            </p:cNvSpPr>
            <p:nvPr/>
          </p:nvSpPr>
          <p:spPr bwMode="auto">
            <a:xfrm>
              <a:off x="7116444" y="1177660"/>
              <a:ext cx="1933002" cy="368245"/>
            </a:xfrm>
            <a:prstGeom prst="rect">
              <a:avLst/>
            </a:prstGeom>
            <a:noFill/>
            <a:extLst/>
          </p:spPr>
          <p:txBody>
            <a:bodyPr wrap="none" lIns="0" tIns="0" rIns="0" bIns="0" anchor="b" anchorCtr="1">
              <a:normAutofit/>
            </a:bodyPr>
            <a:lstStyle/>
            <a:p>
              <a:pPr latinLnBrk="0"/>
              <a:r>
                <a:rPr lang="zh-CN" altLang="en-US" sz="1900" dirty="0">
                  <a:solidFill>
                    <a:schemeClr val="tx1">
                      <a:lumMod val="75000"/>
                      <a:lumOff val="25000"/>
                    </a:schemeClr>
                  </a:solidFill>
                  <a:latin typeface="微软雅黑" panose="020B0503020204020204" pitchFamily="34" charset="-122"/>
                  <a:ea typeface="微软雅黑" panose="020B0503020204020204" pitchFamily="34" charset="-122"/>
                </a:rPr>
                <a:t>标题文本预设</a:t>
              </a:r>
            </a:p>
          </p:txBody>
        </p:sp>
        <p:sp>
          <p:nvSpPr>
            <p:cNvPr id="113" name="TextBox 91"/>
            <p:cNvSpPr txBox="1">
              <a:spLocks/>
            </p:cNvSpPr>
            <p:nvPr/>
          </p:nvSpPr>
          <p:spPr bwMode="auto">
            <a:xfrm>
              <a:off x="7110595" y="1545905"/>
              <a:ext cx="1944699" cy="881926"/>
            </a:xfrm>
            <a:prstGeom prst="rect">
              <a:avLst/>
            </a:prstGeom>
            <a:noFill/>
            <a:extLst/>
          </p:spPr>
          <p:txBody>
            <a:bodyPr wrap="square" lIns="90016" tIns="46808" rIns="90016" bIns="360062" anchor="t" anchorCtr="1">
              <a:noAutofit/>
            </a:bodyPr>
            <a:lstStyle/>
            <a:p>
              <a:pPr latinLnBrk="0">
                <a:lnSpc>
                  <a:spcPct val="12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此部分内容作为文字排版占位显示 </a:t>
              </a:r>
              <a:b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b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（建议使用主题字体）</a:t>
              </a:r>
            </a:p>
          </p:txBody>
        </p:sp>
      </p:grpSp>
    </p:spTree>
    <p:extLst>
      <p:ext uri="{BB962C8B-B14F-4D97-AF65-F5344CB8AC3E}">
        <p14:creationId xmlns:p14="http://schemas.microsoft.com/office/powerpoint/2010/main" val="1981788563"/>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1000"/>
                                        <p:tgtEl>
                                          <p:spTgt spid="47"/>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111"/>
                                        </p:tgtEl>
                                        <p:attrNameLst>
                                          <p:attrName>style.visibility</p:attrName>
                                        </p:attrNameLst>
                                      </p:cBhvr>
                                      <p:to>
                                        <p:strVal val="visible"/>
                                      </p:to>
                                    </p:set>
                                    <p:animEffect transition="in" filter="fade">
                                      <p:cBhvr>
                                        <p:cTn id="11" dur="1000"/>
                                        <p:tgtEl>
                                          <p:spTgt spid="111"/>
                                        </p:tgtEl>
                                      </p:cBhvr>
                                    </p:animEffect>
                                    <p:anim calcmode="lin" valueType="num">
                                      <p:cBhvr>
                                        <p:cTn id="12" dur="1000" fill="hold"/>
                                        <p:tgtEl>
                                          <p:spTgt spid="111"/>
                                        </p:tgtEl>
                                        <p:attrNameLst>
                                          <p:attrName>ppt_x</p:attrName>
                                        </p:attrNameLst>
                                      </p:cBhvr>
                                      <p:tavLst>
                                        <p:tav tm="0">
                                          <p:val>
                                            <p:strVal val="#ppt_x"/>
                                          </p:val>
                                        </p:tav>
                                        <p:tav tm="100000">
                                          <p:val>
                                            <p:strVal val="#ppt_x"/>
                                          </p:val>
                                        </p:tav>
                                      </p:tavLst>
                                    </p:anim>
                                    <p:anim calcmode="lin" valueType="num">
                                      <p:cBhvr>
                                        <p:cTn id="13" dur="1000" fill="hold"/>
                                        <p:tgtEl>
                                          <p:spTgt spid="111"/>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108"/>
                                        </p:tgtEl>
                                        <p:attrNameLst>
                                          <p:attrName>style.visibility</p:attrName>
                                        </p:attrNameLst>
                                      </p:cBhvr>
                                      <p:to>
                                        <p:strVal val="visible"/>
                                      </p:to>
                                    </p:set>
                                    <p:animEffect transition="in" filter="fade">
                                      <p:cBhvr>
                                        <p:cTn id="16" dur="1000"/>
                                        <p:tgtEl>
                                          <p:spTgt spid="108"/>
                                        </p:tgtEl>
                                      </p:cBhvr>
                                    </p:animEffect>
                                    <p:anim calcmode="lin" valueType="num">
                                      <p:cBhvr>
                                        <p:cTn id="17" dur="1000" fill="hold"/>
                                        <p:tgtEl>
                                          <p:spTgt spid="108"/>
                                        </p:tgtEl>
                                        <p:attrNameLst>
                                          <p:attrName>ppt_x</p:attrName>
                                        </p:attrNameLst>
                                      </p:cBhvr>
                                      <p:tavLst>
                                        <p:tav tm="0">
                                          <p:val>
                                            <p:strVal val="#ppt_x"/>
                                          </p:val>
                                        </p:tav>
                                        <p:tav tm="100000">
                                          <p:val>
                                            <p:strVal val="#ppt_x"/>
                                          </p:val>
                                        </p:tav>
                                      </p:tavLst>
                                    </p:anim>
                                    <p:anim calcmode="lin" valueType="num">
                                      <p:cBhvr>
                                        <p:cTn id="18" dur="1000" fill="hold"/>
                                        <p:tgtEl>
                                          <p:spTgt spid="108"/>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105"/>
                                        </p:tgtEl>
                                        <p:attrNameLst>
                                          <p:attrName>style.visibility</p:attrName>
                                        </p:attrNameLst>
                                      </p:cBhvr>
                                      <p:to>
                                        <p:strVal val="visible"/>
                                      </p:to>
                                    </p:set>
                                    <p:animEffect transition="in" filter="fade">
                                      <p:cBhvr>
                                        <p:cTn id="21" dur="1000"/>
                                        <p:tgtEl>
                                          <p:spTgt spid="105"/>
                                        </p:tgtEl>
                                      </p:cBhvr>
                                    </p:animEffect>
                                    <p:anim calcmode="lin" valueType="num">
                                      <p:cBhvr>
                                        <p:cTn id="22" dur="1000" fill="hold"/>
                                        <p:tgtEl>
                                          <p:spTgt spid="105"/>
                                        </p:tgtEl>
                                        <p:attrNameLst>
                                          <p:attrName>ppt_x</p:attrName>
                                        </p:attrNameLst>
                                      </p:cBhvr>
                                      <p:tavLst>
                                        <p:tav tm="0">
                                          <p:val>
                                            <p:strVal val="#ppt_x"/>
                                          </p:val>
                                        </p:tav>
                                        <p:tav tm="100000">
                                          <p:val>
                                            <p:strVal val="#ppt_x"/>
                                          </p:val>
                                        </p:tav>
                                      </p:tavLst>
                                    </p:anim>
                                    <p:anim calcmode="lin" valueType="num">
                                      <p:cBhvr>
                                        <p:cTn id="23" dur="1000" fill="hold"/>
                                        <p:tgtEl>
                                          <p:spTgt spid="105"/>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96"/>
                                        </p:tgtEl>
                                        <p:attrNameLst>
                                          <p:attrName>style.visibility</p:attrName>
                                        </p:attrNameLst>
                                      </p:cBhvr>
                                      <p:to>
                                        <p:strVal val="visible"/>
                                      </p:to>
                                    </p:set>
                                    <p:animEffect transition="in" filter="fade">
                                      <p:cBhvr>
                                        <p:cTn id="27" dur="1000"/>
                                        <p:tgtEl>
                                          <p:spTgt spid="96"/>
                                        </p:tgtEl>
                                      </p:cBhvr>
                                    </p:animEffect>
                                    <p:anim calcmode="lin" valueType="num">
                                      <p:cBhvr>
                                        <p:cTn id="28" dur="1000" fill="hold"/>
                                        <p:tgtEl>
                                          <p:spTgt spid="96"/>
                                        </p:tgtEl>
                                        <p:attrNameLst>
                                          <p:attrName>ppt_x</p:attrName>
                                        </p:attrNameLst>
                                      </p:cBhvr>
                                      <p:tavLst>
                                        <p:tav tm="0">
                                          <p:val>
                                            <p:strVal val="#ppt_x"/>
                                          </p:val>
                                        </p:tav>
                                        <p:tav tm="100000">
                                          <p:val>
                                            <p:strVal val="#ppt_x"/>
                                          </p:val>
                                        </p:tav>
                                      </p:tavLst>
                                    </p:anim>
                                    <p:anim calcmode="lin" valueType="num">
                                      <p:cBhvr>
                                        <p:cTn id="29" dur="1000" fill="hold"/>
                                        <p:tgtEl>
                                          <p:spTgt spid="9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9"/>
                                        </p:tgtEl>
                                        <p:attrNameLst>
                                          <p:attrName>style.visibility</p:attrName>
                                        </p:attrNameLst>
                                      </p:cBhvr>
                                      <p:to>
                                        <p:strVal val="visible"/>
                                      </p:to>
                                    </p:set>
                                    <p:animEffect transition="in" filter="fade">
                                      <p:cBhvr>
                                        <p:cTn id="32" dur="1000"/>
                                        <p:tgtEl>
                                          <p:spTgt spid="99"/>
                                        </p:tgtEl>
                                      </p:cBhvr>
                                    </p:animEffect>
                                    <p:anim calcmode="lin" valueType="num">
                                      <p:cBhvr>
                                        <p:cTn id="33" dur="1000" fill="hold"/>
                                        <p:tgtEl>
                                          <p:spTgt spid="99"/>
                                        </p:tgtEl>
                                        <p:attrNameLst>
                                          <p:attrName>ppt_x</p:attrName>
                                        </p:attrNameLst>
                                      </p:cBhvr>
                                      <p:tavLst>
                                        <p:tav tm="0">
                                          <p:val>
                                            <p:strVal val="#ppt_x"/>
                                          </p:val>
                                        </p:tav>
                                        <p:tav tm="100000">
                                          <p:val>
                                            <p:strVal val="#ppt_x"/>
                                          </p:val>
                                        </p:tav>
                                      </p:tavLst>
                                    </p:anim>
                                    <p:anim calcmode="lin" valueType="num">
                                      <p:cBhvr>
                                        <p:cTn id="34" dur="1000" fill="hold"/>
                                        <p:tgtEl>
                                          <p:spTgt spid="9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02"/>
                                        </p:tgtEl>
                                        <p:attrNameLst>
                                          <p:attrName>style.visibility</p:attrName>
                                        </p:attrNameLst>
                                      </p:cBhvr>
                                      <p:to>
                                        <p:strVal val="visible"/>
                                      </p:to>
                                    </p:set>
                                    <p:animEffect transition="in" filter="fade">
                                      <p:cBhvr>
                                        <p:cTn id="37" dur="1000"/>
                                        <p:tgtEl>
                                          <p:spTgt spid="102"/>
                                        </p:tgtEl>
                                      </p:cBhvr>
                                    </p:animEffect>
                                    <p:anim calcmode="lin" valueType="num">
                                      <p:cBhvr>
                                        <p:cTn id="38" dur="1000" fill="hold"/>
                                        <p:tgtEl>
                                          <p:spTgt spid="102"/>
                                        </p:tgtEl>
                                        <p:attrNameLst>
                                          <p:attrName>ppt_x</p:attrName>
                                        </p:attrNameLst>
                                      </p:cBhvr>
                                      <p:tavLst>
                                        <p:tav tm="0">
                                          <p:val>
                                            <p:strVal val="#ppt_x"/>
                                          </p:val>
                                        </p:tav>
                                        <p:tav tm="100000">
                                          <p:val>
                                            <p:strVal val="#ppt_x"/>
                                          </p:val>
                                        </p:tav>
                                      </p:tavLst>
                                    </p:anim>
                                    <p:anim calcmode="lin" valueType="num">
                                      <p:cBhvr>
                                        <p:cTn id="39" dur="1000" fill="hold"/>
                                        <p:tgtEl>
                                          <p:spTgt spid="10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106"/>
          <p:cNvGrpSpPr/>
          <p:nvPr/>
        </p:nvGrpSpPr>
        <p:grpSpPr>
          <a:xfrm>
            <a:off x="1115213" y="2081273"/>
            <a:ext cx="3599531" cy="2640000"/>
            <a:chOff x="838200" y="1818565"/>
            <a:chExt cx="3000018" cy="2197810"/>
          </a:xfrm>
        </p:grpSpPr>
        <p:grpSp>
          <p:nvGrpSpPr>
            <p:cNvPr id="28" name="Group 36"/>
            <p:cNvGrpSpPr/>
            <p:nvPr/>
          </p:nvGrpSpPr>
          <p:grpSpPr>
            <a:xfrm>
              <a:off x="2019300" y="2381250"/>
              <a:ext cx="644663" cy="1635125"/>
              <a:chOff x="2389188" y="1800226"/>
              <a:chExt cx="828675" cy="2101850"/>
            </a:xfrm>
            <a:solidFill>
              <a:srgbClr val="00559B"/>
            </a:solidFill>
            <a:effectLst>
              <a:innerShdw dist="50800" dir="5400000">
                <a:prstClr val="black">
                  <a:alpha val="20000"/>
                </a:prstClr>
              </a:innerShdw>
            </a:effectLst>
          </p:grpSpPr>
          <p:sp>
            <p:nvSpPr>
              <p:cNvPr id="46" name="Freeform 5"/>
              <p:cNvSpPr>
                <a:spLocks/>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solidFill>
                <a:srgbClr val="1B857F"/>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sp>
            <p:nvSpPr>
              <p:cNvPr id="47" name="Freeform 6"/>
              <p:cNvSpPr>
                <a:spLocks/>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solidFill>
                <a:srgbClr val="1B857F"/>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grpSp>
        <p:grpSp>
          <p:nvGrpSpPr>
            <p:cNvPr id="29" name="Group 42"/>
            <p:cNvGrpSpPr/>
            <p:nvPr/>
          </p:nvGrpSpPr>
          <p:grpSpPr>
            <a:xfrm>
              <a:off x="2743201" y="2663458"/>
              <a:ext cx="533400" cy="1352917"/>
              <a:chOff x="2389188" y="1800226"/>
              <a:chExt cx="828675" cy="2101850"/>
            </a:xfrm>
            <a:solidFill>
              <a:srgbClr val="00559B"/>
            </a:solidFill>
            <a:effectLst>
              <a:innerShdw dist="50800" dir="5400000">
                <a:prstClr val="black">
                  <a:alpha val="20000"/>
                </a:prstClr>
              </a:innerShdw>
            </a:effectLst>
          </p:grpSpPr>
          <p:sp>
            <p:nvSpPr>
              <p:cNvPr id="44" name="Freeform 5"/>
              <p:cNvSpPr>
                <a:spLocks/>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solidFill>
                <a:srgbClr val="E56647"/>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sp>
            <p:nvSpPr>
              <p:cNvPr id="45" name="Freeform 6"/>
              <p:cNvSpPr>
                <a:spLocks/>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solidFill>
                <a:srgbClr val="E56647"/>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grpSp>
        <p:grpSp>
          <p:nvGrpSpPr>
            <p:cNvPr id="30" name="Group 45"/>
            <p:cNvGrpSpPr/>
            <p:nvPr/>
          </p:nvGrpSpPr>
          <p:grpSpPr>
            <a:xfrm>
              <a:off x="1409700" y="2663458"/>
              <a:ext cx="533400" cy="1352917"/>
              <a:chOff x="2389188" y="1800226"/>
              <a:chExt cx="828675" cy="2101850"/>
            </a:xfrm>
            <a:solidFill>
              <a:srgbClr val="00559B"/>
            </a:solidFill>
            <a:effectLst>
              <a:innerShdw dist="50800" dir="5400000">
                <a:prstClr val="black">
                  <a:alpha val="20000"/>
                </a:prstClr>
              </a:innerShdw>
            </a:effectLst>
          </p:grpSpPr>
          <p:sp>
            <p:nvSpPr>
              <p:cNvPr id="42" name="Freeform 5"/>
              <p:cNvSpPr>
                <a:spLocks/>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solidFill>
                <a:srgbClr val="E56647"/>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sp>
            <p:nvSpPr>
              <p:cNvPr id="43" name="Freeform 6"/>
              <p:cNvSpPr>
                <a:spLocks/>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solidFill>
                <a:srgbClr val="E56647"/>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grpSp>
        <p:grpSp>
          <p:nvGrpSpPr>
            <p:cNvPr id="31" name="Group 48"/>
            <p:cNvGrpSpPr/>
            <p:nvPr/>
          </p:nvGrpSpPr>
          <p:grpSpPr>
            <a:xfrm>
              <a:off x="914400" y="2917825"/>
              <a:ext cx="433113" cy="1098550"/>
              <a:chOff x="2389188" y="1800226"/>
              <a:chExt cx="828675" cy="2101850"/>
            </a:xfrm>
            <a:solidFill>
              <a:srgbClr val="00559B"/>
            </a:solidFill>
            <a:effectLst>
              <a:innerShdw dist="50800" dir="5400000">
                <a:prstClr val="black">
                  <a:alpha val="20000"/>
                </a:prstClr>
              </a:innerShdw>
            </a:effectLst>
          </p:grpSpPr>
          <p:sp>
            <p:nvSpPr>
              <p:cNvPr id="40" name="Freeform 5"/>
              <p:cNvSpPr>
                <a:spLocks/>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solidFill>
                <a:srgbClr val="1B857F"/>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sp>
            <p:nvSpPr>
              <p:cNvPr id="41" name="Freeform 6"/>
              <p:cNvSpPr>
                <a:spLocks/>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solidFill>
                <a:srgbClr val="1B857F"/>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grpSp>
        <p:grpSp>
          <p:nvGrpSpPr>
            <p:cNvPr id="32" name="Group 51"/>
            <p:cNvGrpSpPr/>
            <p:nvPr/>
          </p:nvGrpSpPr>
          <p:grpSpPr>
            <a:xfrm>
              <a:off x="3390900" y="2917825"/>
              <a:ext cx="433113" cy="1098550"/>
              <a:chOff x="2389188" y="1800226"/>
              <a:chExt cx="828675" cy="2101850"/>
            </a:xfrm>
            <a:solidFill>
              <a:srgbClr val="00559B"/>
            </a:solidFill>
            <a:effectLst>
              <a:innerShdw dist="50800" dir="5400000">
                <a:prstClr val="black">
                  <a:alpha val="20000"/>
                </a:prstClr>
              </a:innerShdw>
            </a:effectLst>
          </p:grpSpPr>
          <p:sp>
            <p:nvSpPr>
              <p:cNvPr id="38" name="Freeform 5"/>
              <p:cNvSpPr>
                <a:spLocks/>
              </p:cNvSpPr>
              <p:nvPr/>
            </p:nvSpPr>
            <p:spPr bwMode="auto">
              <a:xfrm>
                <a:off x="2640013" y="1800226"/>
                <a:ext cx="327025" cy="325438"/>
              </a:xfrm>
              <a:custGeom>
                <a:avLst/>
                <a:gdLst>
                  <a:gd name="T0" fmla="*/ 325 w 617"/>
                  <a:gd name="T1" fmla="*/ 617 h 617"/>
                  <a:gd name="T2" fmla="*/ 371 w 617"/>
                  <a:gd name="T3" fmla="*/ 611 h 617"/>
                  <a:gd name="T4" fmla="*/ 414 w 617"/>
                  <a:gd name="T5" fmla="*/ 599 h 617"/>
                  <a:gd name="T6" fmla="*/ 456 w 617"/>
                  <a:gd name="T7" fmla="*/ 580 h 617"/>
                  <a:gd name="T8" fmla="*/ 493 w 617"/>
                  <a:gd name="T9" fmla="*/ 556 h 617"/>
                  <a:gd name="T10" fmla="*/ 526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6 w 617"/>
                  <a:gd name="T33" fmla="*/ 91 h 617"/>
                  <a:gd name="T34" fmla="*/ 493 w 617"/>
                  <a:gd name="T35" fmla="*/ 61 h 617"/>
                  <a:gd name="T36" fmla="*/ 456 w 617"/>
                  <a:gd name="T37" fmla="*/ 37 h 617"/>
                  <a:gd name="T38" fmla="*/ 414 w 617"/>
                  <a:gd name="T39" fmla="*/ 18 h 617"/>
                  <a:gd name="T40" fmla="*/ 371 w 617"/>
                  <a:gd name="T41" fmla="*/ 7 h 617"/>
                  <a:gd name="T42" fmla="*/ 325 w 617"/>
                  <a:gd name="T43" fmla="*/ 0 h 617"/>
                  <a:gd name="T44" fmla="*/ 293 w 617"/>
                  <a:gd name="T45" fmla="*/ 0 h 617"/>
                  <a:gd name="T46" fmla="*/ 246 w 617"/>
                  <a:gd name="T47" fmla="*/ 7 h 617"/>
                  <a:gd name="T48" fmla="*/ 202 w 617"/>
                  <a:gd name="T49" fmla="*/ 18 h 617"/>
                  <a:gd name="T50" fmla="*/ 162 w 617"/>
                  <a:gd name="T51" fmla="*/ 37 h 617"/>
                  <a:gd name="T52" fmla="*/ 124 w 617"/>
                  <a:gd name="T53" fmla="*/ 61 h 617"/>
                  <a:gd name="T54" fmla="*/ 90 w 617"/>
                  <a:gd name="T55" fmla="*/ 91 h 617"/>
                  <a:gd name="T56" fmla="*/ 61 w 617"/>
                  <a:gd name="T57" fmla="*/ 124 h 617"/>
                  <a:gd name="T58" fmla="*/ 37 w 617"/>
                  <a:gd name="T59" fmla="*/ 161 h 617"/>
                  <a:gd name="T60" fmla="*/ 19 w 617"/>
                  <a:gd name="T61" fmla="*/ 203 h 617"/>
                  <a:gd name="T62" fmla="*/ 6 w 617"/>
                  <a:gd name="T63" fmla="*/ 247 h 617"/>
                  <a:gd name="T64" fmla="*/ 1 w 617"/>
                  <a:gd name="T65" fmla="*/ 292 h 617"/>
                  <a:gd name="T66" fmla="*/ 1 w 617"/>
                  <a:gd name="T67" fmla="*/ 324 h 617"/>
                  <a:gd name="T68" fmla="*/ 6 w 617"/>
                  <a:gd name="T69" fmla="*/ 370 h 617"/>
                  <a:gd name="T70" fmla="*/ 19 w 617"/>
                  <a:gd name="T71" fmla="*/ 415 h 617"/>
                  <a:gd name="T72" fmla="*/ 37 w 617"/>
                  <a:gd name="T73" fmla="*/ 456 h 617"/>
                  <a:gd name="T74" fmla="*/ 61 w 617"/>
                  <a:gd name="T75" fmla="*/ 493 h 617"/>
                  <a:gd name="T76" fmla="*/ 90 w 617"/>
                  <a:gd name="T77" fmla="*/ 527 h 617"/>
                  <a:gd name="T78" fmla="*/ 124 w 617"/>
                  <a:gd name="T79" fmla="*/ 556 h 617"/>
                  <a:gd name="T80" fmla="*/ 162 w 617"/>
                  <a:gd name="T81" fmla="*/ 580 h 617"/>
                  <a:gd name="T82" fmla="*/ 202 w 617"/>
                  <a:gd name="T83" fmla="*/ 599 h 617"/>
                  <a:gd name="T84" fmla="*/ 246 w 617"/>
                  <a:gd name="T85" fmla="*/ 611 h 617"/>
                  <a:gd name="T86" fmla="*/ 293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9" y="617"/>
                    </a:moveTo>
                    <a:lnTo>
                      <a:pt x="309" y="617"/>
                    </a:lnTo>
                    <a:lnTo>
                      <a:pt x="325" y="617"/>
                    </a:lnTo>
                    <a:lnTo>
                      <a:pt x="340" y="616"/>
                    </a:lnTo>
                    <a:lnTo>
                      <a:pt x="356" y="614"/>
                    </a:lnTo>
                    <a:lnTo>
                      <a:pt x="371" y="611"/>
                    </a:lnTo>
                    <a:lnTo>
                      <a:pt x="386" y="607"/>
                    </a:lnTo>
                    <a:lnTo>
                      <a:pt x="401" y="603"/>
                    </a:lnTo>
                    <a:lnTo>
                      <a:pt x="414" y="599"/>
                    </a:lnTo>
                    <a:lnTo>
                      <a:pt x="428" y="593"/>
                    </a:lnTo>
                    <a:lnTo>
                      <a:pt x="442" y="587"/>
                    </a:lnTo>
                    <a:lnTo>
                      <a:pt x="456" y="580"/>
                    </a:lnTo>
                    <a:lnTo>
                      <a:pt x="469" y="573"/>
                    </a:lnTo>
                    <a:lnTo>
                      <a:pt x="481" y="564"/>
                    </a:lnTo>
                    <a:lnTo>
                      <a:pt x="493" y="556"/>
                    </a:lnTo>
                    <a:lnTo>
                      <a:pt x="505" y="546"/>
                    </a:lnTo>
                    <a:lnTo>
                      <a:pt x="516" y="537"/>
                    </a:lnTo>
                    <a:lnTo>
                      <a:pt x="526" y="527"/>
                    </a:lnTo>
                    <a:lnTo>
                      <a:pt x="537" y="516"/>
                    </a:lnTo>
                    <a:lnTo>
                      <a:pt x="547" y="505"/>
                    </a:lnTo>
                    <a:lnTo>
                      <a:pt x="556" y="493"/>
                    </a:lnTo>
                    <a:lnTo>
                      <a:pt x="565" y="481"/>
                    </a:lnTo>
                    <a:lnTo>
                      <a:pt x="572" y="468"/>
                    </a:lnTo>
                    <a:lnTo>
                      <a:pt x="580" y="456"/>
                    </a:lnTo>
                    <a:lnTo>
                      <a:pt x="587" y="443"/>
                    </a:lnTo>
                    <a:lnTo>
                      <a:pt x="593" y="429"/>
                    </a:lnTo>
                    <a:lnTo>
                      <a:pt x="598" y="415"/>
                    </a:lnTo>
                    <a:lnTo>
                      <a:pt x="603" y="400"/>
                    </a:lnTo>
                    <a:lnTo>
                      <a:pt x="608" y="385"/>
                    </a:lnTo>
                    <a:lnTo>
                      <a:pt x="611" y="370"/>
                    </a:lnTo>
                    <a:lnTo>
                      <a:pt x="614" y="355"/>
                    </a:lnTo>
                    <a:lnTo>
                      <a:pt x="616" y="340"/>
                    </a:lnTo>
                    <a:lnTo>
                      <a:pt x="617" y="324"/>
                    </a:lnTo>
                    <a:lnTo>
                      <a:pt x="617" y="308"/>
                    </a:lnTo>
                    <a:lnTo>
                      <a:pt x="617" y="308"/>
                    </a:lnTo>
                    <a:lnTo>
                      <a:pt x="617" y="292"/>
                    </a:lnTo>
                    <a:lnTo>
                      <a:pt x="616" y="277"/>
                    </a:lnTo>
                    <a:lnTo>
                      <a:pt x="614" y="261"/>
                    </a:lnTo>
                    <a:lnTo>
                      <a:pt x="611" y="247"/>
                    </a:lnTo>
                    <a:lnTo>
                      <a:pt x="608" y="232"/>
                    </a:lnTo>
                    <a:lnTo>
                      <a:pt x="603" y="217"/>
                    </a:lnTo>
                    <a:lnTo>
                      <a:pt x="598" y="203"/>
                    </a:lnTo>
                    <a:lnTo>
                      <a:pt x="593" y="189"/>
                    </a:lnTo>
                    <a:lnTo>
                      <a:pt x="587" y="175"/>
                    </a:lnTo>
                    <a:lnTo>
                      <a:pt x="580" y="161"/>
                    </a:lnTo>
                    <a:lnTo>
                      <a:pt x="572" y="148"/>
                    </a:lnTo>
                    <a:lnTo>
                      <a:pt x="565" y="136"/>
                    </a:lnTo>
                    <a:lnTo>
                      <a:pt x="556" y="124"/>
                    </a:lnTo>
                    <a:lnTo>
                      <a:pt x="547" y="112"/>
                    </a:lnTo>
                    <a:lnTo>
                      <a:pt x="537" y="101"/>
                    </a:lnTo>
                    <a:lnTo>
                      <a:pt x="526" y="91"/>
                    </a:lnTo>
                    <a:lnTo>
                      <a:pt x="516" y="80"/>
                    </a:lnTo>
                    <a:lnTo>
                      <a:pt x="505" y="71"/>
                    </a:lnTo>
                    <a:lnTo>
                      <a:pt x="493" y="61"/>
                    </a:lnTo>
                    <a:lnTo>
                      <a:pt x="481" y="52"/>
                    </a:lnTo>
                    <a:lnTo>
                      <a:pt x="469" y="45"/>
                    </a:lnTo>
                    <a:lnTo>
                      <a:pt x="456" y="37"/>
                    </a:lnTo>
                    <a:lnTo>
                      <a:pt x="442" y="30"/>
                    </a:lnTo>
                    <a:lnTo>
                      <a:pt x="428" y="25"/>
                    </a:lnTo>
                    <a:lnTo>
                      <a:pt x="414" y="18"/>
                    </a:lnTo>
                    <a:lnTo>
                      <a:pt x="401" y="14"/>
                    </a:lnTo>
                    <a:lnTo>
                      <a:pt x="386" y="10"/>
                    </a:lnTo>
                    <a:lnTo>
                      <a:pt x="371" y="7"/>
                    </a:lnTo>
                    <a:lnTo>
                      <a:pt x="356" y="3"/>
                    </a:lnTo>
                    <a:lnTo>
                      <a:pt x="340" y="1"/>
                    </a:lnTo>
                    <a:lnTo>
                      <a:pt x="325" y="0"/>
                    </a:lnTo>
                    <a:lnTo>
                      <a:pt x="309" y="0"/>
                    </a:lnTo>
                    <a:lnTo>
                      <a:pt x="309" y="0"/>
                    </a:lnTo>
                    <a:lnTo>
                      <a:pt x="293" y="0"/>
                    </a:lnTo>
                    <a:lnTo>
                      <a:pt x="277" y="1"/>
                    </a:lnTo>
                    <a:lnTo>
                      <a:pt x="262" y="3"/>
                    </a:lnTo>
                    <a:lnTo>
                      <a:pt x="246" y="7"/>
                    </a:lnTo>
                    <a:lnTo>
                      <a:pt x="231" y="10"/>
                    </a:lnTo>
                    <a:lnTo>
                      <a:pt x="217" y="14"/>
                    </a:lnTo>
                    <a:lnTo>
                      <a:pt x="202" y="18"/>
                    </a:lnTo>
                    <a:lnTo>
                      <a:pt x="188" y="25"/>
                    </a:lnTo>
                    <a:lnTo>
                      <a:pt x="174" y="30"/>
                    </a:lnTo>
                    <a:lnTo>
                      <a:pt x="162" y="37"/>
                    </a:lnTo>
                    <a:lnTo>
                      <a:pt x="149" y="45"/>
                    </a:lnTo>
                    <a:lnTo>
                      <a:pt x="136" y="52"/>
                    </a:lnTo>
                    <a:lnTo>
                      <a:pt x="124" y="61"/>
                    </a:lnTo>
                    <a:lnTo>
                      <a:pt x="113" y="71"/>
                    </a:lnTo>
                    <a:lnTo>
                      <a:pt x="101" y="80"/>
                    </a:lnTo>
                    <a:lnTo>
                      <a:pt x="90" y="91"/>
                    </a:lnTo>
                    <a:lnTo>
                      <a:pt x="81" y="101"/>
                    </a:lnTo>
                    <a:lnTo>
                      <a:pt x="70" y="112"/>
                    </a:lnTo>
                    <a:lnTo>
                      <a:pt x="61" y="124"/>
                    </a:lnTo>
                    <a:lnTo>
                      <a:pt x="53" y="136"/>
                    </a:lnTo>
                    <a:lnTo>
                      <a:pt x="44" y="148"/>
                    </a:lnTo>
                    <a:lnTo>
                      <a:pt x="37" y="161"/>
                    </a:lnTo>
                    <a:lnTo>
                      <a:pt x="30" y="175"/>
                    </a:lnTo>
                    <a:lnTo>
                      <a:pt x="24" y="189"/>
                    </a:lnTo>
                    <a:lnTo>
                      <a:pt x="19" y="203"/>
                    </a:lnTo>
                    <a:lnTo>
                      <a:pt x="13" y="217"/>
                    </a:lnTo>
                    <a:lnTo>
                      <a:pt x="9" y="232"/>
                    </a:lnTo>
                    <a:lnTo>
                      <a:pt x="6" y="247"/>
                    </a:lnTo>
                    <a:lnTo>
                      <a:pt x="4" y="261"/>
                    </a:lnTo>
                    <a:lnTo>
                      <a:pt x="2" y="277"/>
                    </a:lnTo>
                    <a:lnTo>
                      <a:pt x="1" y="292"/>
                    </a:lnTo>
                    <a:lnTo>
                      <a:pt x="0" y="308"/>
                    </a:lnTo>
                    <a:lnTo>
                      <a:pt x="0" y="308"/>
                    </a:lnTo>
                    <a:lnTo>
                      <a:pt x="1" y="324"/>
                    </a:lnTo>
                    <a:lnTo>
                      <a:pt x="2" y="340"/>
                    </a:lnTo>
                    <a:lnTo>
                      <a:pt x="4" y="355"/>
                    </a:lnTo>
                    <a:lnTo>
                      <a:pt x="6" y="370"/>
                    </a:lnTo>
                    <a:lnTo>
                      <a:pt x="9" y="385"/>
                    </a:lnTo>
                    <a:lnTo>
                      <a:pt x="13" y="400"/>
                    </a:lnTo>
                    <a:lnTo>
                      <a:pt x="19" y="415"/>
                    </a:lnTo>
                    <a:lnTo>
                      <a:pt x="24" y="429"/>
                    </a:lnTo>
                    <a:lnTo>
                      <a:pt x="30" y="443"/>
                    </a:lnTo>
                    <a:lnTo>
                      <a:pt x="37" y="456"/>
                    </a:lnTo>
                    <a:lnTo>
                      <a:pt x="44" y="468"/>
                    </a:lnTo>
                    <a:lnTo>
                      <a:pt x="53" y="481"/>
                    </a:lnTo>
                    <a:lnTo>
                      <a:pt x="61" y="493"/>
                    </a:lnTo>
                    <a:lnTo>
                      <a:pt x="70" y="505"/>
                    </a:lnTo>
                    <a:lnTo>
                      <a:pt x="81" y="516"/>
                    </a:lnTo>
                    <a:lnTo>
                      <a:pt x="90" y="527"/>
                    </a:lnTo>
                    <a:lnTo>
                      <a:pt x="101" y="537"/>
                    </a:lnTo>
                    <a:lnTo>
                      <a:pt x="113" y="546"/>
                    </a:lnTo>
                    <a:lnTo>
                      <a:pt x="124" y="556"/>
                    </a:lnTo>
                    <a:lnTo>
                      <a:pt x="136" y="564"/>
                    </a:lnTo>
                    <a:lnTo>
                      <a:pt x="149" y="573"/>
                    </a:lnTo>
                    <a:lnTo>
                      <a:pt x="162" y="580"/>
                    </a:lnTo>
                    <a:lnTo>
                      <a:pt x="174" y="587"/>
                    </a:lnTo>
                    <a:lnTo>
                      <a:pt x="188" y="593"/>
                    </a:lnTo>
                    <a:lnTo>
                      <a:pt x="202" y="599"/>
                    </a:lnTo>
                    <a:lnTo>
                      <a:pt x="217" y="603"/>
                    </a:lnTo>
                    <a:lnTo>
                      <a:pt x="231" y="607"/>
                    </a:lnTo>
                    <a:lnTo>
                      <a:pt x="246" y="611"/>
                    </a:lnTo>
                    <a:lnTo>
                      <a:pt x="262" y="614"/>
                    </a:lnTo>
                    <a:lnTo>
                      <a:pt x="277" y="616"/>
                    </a:lnTo>
                    <a:lnTo>
                      <a:pt x="293" y="617"/>
                    </a:lnTo>
                    <a:lnTo>
                      <a:pt x="309" y="617"/>
                    </a:lnTo>
                    <a:lnTo>
                      <a:pt x="309" y="617"/>
                    </a:lnTo>
                    <a:close/>
                  </a:path>
                </a:pathLst>
              </a:custGeom>
              <a:solidFill>
                <a:srgbClr val="1B857F"/>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sp>
            <p:nvSpPr>
              <p:cNvPr id="39" name="Freeform 6"/>
              <p:cNvSpPr>
                <a:spLocks/>
              </p:cNvSpPr>
              <p:nvPr/>
            </p:nvSpPr>
            <p:spPr bwMode="auto">
              <a:xfrm>
                <a:off x="2389188" y="2160588"/>
                <a:ext cx="828675" cy="1741488"/>
              </a:xfrm>
              <a:custGeom>
                <a:avLst/>
                <a:gdLst>
                  <a:gd name="T0" fmla="*/ 310 w 1567"/>
                  <a:gd name="T1" fmla="*/ 0 h 3289"/>
                  <a:gd name="T2" fmla="*/ 245 w 1567"/>
                  <a:gd name="T3" fmla="*/ 9 h 3289"/>
                  <a:gd name="T4" fmla="*/ 185 w 1567"/>
                  <a:gd name="T5" fmla="*/ 32 h 3289"/>
                  <a:gd name="T6" fmla="*/ 131 w 1567"/>
                  <a:gd name="T7" fmla="*/ 65 h 3289"/>
                  <a:gd name="T8" fmla="*/ 85 w 1567"/>
                  <a:gd name="T9" fmla="*/ 107 h 3289"/>
                  <a:gd name="T10" fmla="*/ 47 w 1567"/>
                  <a:gd name="T11" fmla="*/ 157 h 3289"/>
                  <a:gd name="T12" fmla="*/ 20 w 1567"/>
                  <a:gd name="T13" fmla="*/ 214 h 3289"/>
                  <a:gd name="T14" fmla="*/ 4 w 1567"/>
                  <a:gd name="T15" fmla="*/ 277 h 3289"/>
                  <a:gd name="T16" fmla="*/ 0 w 1567"/>
                  <a:gd name="T17" fmla="*/ 478 h 3289"/>
                  <a:gd name="T18" fmla="*/ 1 w 1567"/>
                  <a:gd name="T19" fmla="*/ 1488 h 3289"/>
                  <a:gd name="T20" fmla="*/ 16 w 1567"/>
                  <a:gd name="T21" fmla="*/ 1536 h 3289"/>
                  <a:gd name="T22" fmla="*/ 47 w 1567"/>
                  <a:gd name="T23" fmla="*/ 1574 h 3289"/>
                  <a:gd name="T24" fmla="*/ 90 w 1567"/>
                  <a:gd name="T25" fmla="*/ 1598 h 3289"/>
                  <a:gd name="T26" fmla="*/ 129 w 1567"/>
                  <a:gd name="T27" fmla="*/ 1604 h 3289"/>
                  <a:gd name="T28" fmla="*/ 179 w 1567"/>
                  <a:gd name="T29" fmla="*/ 1594 h 3289"/>
                  <a:gd name="T30" fmla="*/ 220 w 1567"/>
                  <a:gd name="T31" fmla="*/ 1566 h 3289"/>
                  <a:gd name="T32" fmla="*/ 247 w 1567"/>
                  <a:gd name="T33" fmla="*/ 1525 h 3289"/>
                  <a:gd name="T34" fmla="*/ 257 w 1567"/>
                  <a:gd name="T35" fmla="*/ 1475 h 3289"/>
                  <a:gd name="T36" fmla="*/ 370 w 1567"/>
                  <a:gd name="T37" fmla="*/ 1582 h 3289"/>
                  <a:gd name="T38" fmla="*/ 373 w 1567"/>
                  <a:gd name="T39" fmla="*/ 3149 h 3289"/>
                  <a:gd name="T40" fmla="*/ 400 w 1567"/>
                  <a:gd name="T41" fmla="*/ 3212 h 3289"/>
                  <a:gd name="T42" fmla="*/ 447 w 1567"/>
                  <a:gd name="T43" fmla="*/ 3259 h 3289"/>
                  <a:gd name="T44" fmla="*/ 510 w 1567"/>
                  <a:gd name="T45" fmla="*/ 3286 h 3289"/>
                  <a:gd name="T46" fmla="*/ 563 w 1567"/>
                  <a:gd name="T47" fmla="*/ 3288 h 3289"/>
                  <a:gd name="T48" fmla="*/ 628 w 1567"/>
                  <a:gd name="T49" fmla="*/ 3268 h 3289"/>
                  <a:gd name="T50" fmla="*/ 679 w 1567"/>
                  <a:gd name="T51" fmla="*/ 3226 h 3289"/>
                  <a:gd name="T52" fmla="*/ 712 w 1567"/>
                  <a:gd name="T53" fmla="*/ 3166 h 3289"/>
                  <a:gd name="T54" fmla="*/ 720 w 1567"/>
                  <a:gd name="T55" fmla="*/ 1582 h 3289"/>
                  <a:gd name="T56" fmla="*/ 828 w 1567"/>
                  <a:gd name="T57" fmla="*/ 3132 h 3289"/>
                  <a:gd name="T58" fmla="*/ 848 w 1567"/>
                  <a:gd name="T59" fmla="*/ 3197 h 3289"/>
                  <a:gd name="T60" fmla="*/ 891 w 1567"/>
                  <a:gd name="T61" fmla="*/ 3249 h 3289"/>
                  <a:gd name="T62" fmla="*/ 949 w 1567"/>
                  <a:gd name="T63" fmla="*/ 3281 h 3289"/>
                  <a:gd name="T64" fmla="*/ 1001 w 1567"/>
                  <a:gd name="T65" fmla="*/ 3289 h 3289"/>
                  <a:gd name="T66" fmla="*/ 1070 w 1567"/>
                  <a:gd name="T67" fmla="*/ 3275 h 3289"/>
                  <a:gd name="T68" fmla="*/ 1125 w 1567"/>
                  <a:gd name="T69" fmla="*/ 3238 h 3289"/>
                  <a:gd name="T70" fmla="*/ 1163 w 1567"/>
                  <a:gd name="T71" fmla="*/ 3182 h 3289"/>
                  <a:gd name="T72" fmla="*/ 1176 w 1567"/>
                  <a:gd name="T73" fmla="*/ 3114 h 3289"/>
                  <a:gd name="T74" fmla="*/ 1310 w 1567"/>
                  <a:gd name="T75" fmla="*/ 513 h 3289"/>
                  <a:gd name="T76" fmla="*/ 1313 w 1567"/>
                  <a:gd name="T77" fmla="*/ 1501 h 3289"/>
                  <a:gd name="T78" fmla="*/ 1332 w 1567"/>
                  <a:gd name="T79" fmla="*/ 1547 h 3289"/>
                  <a:gd name="T80" fmla="*/ 1366 w 1567"/>
                  <a:gd name="T81" fmla="*/ 1582 h 3289"/>
                  <a:gd name="T82" fmla="*/ 1413 w 1567"/>
                  <a:gd name="T83" fmla="*/ 1601 h 3289"/>
                  <a:gd name="T84" fmla="*/ 1452 w 1567"/>
                  <a:gd name="T85" fmla="*/ 1603 h 3289"/>
                  <a:gd name="T86" fmla="*/ 1500 w 1567"/>
                  <a:gd name="T87" fmla="*/ 1588 h 3289"/>
                  <a:gd name="T88" fmla="*/ 1538 w 1567"/>
                  <a:gd name="T89" fmla="*/ 1557 h 3289"/>
                  <a:gd name="T90" fmla="*/ 1562 w 1567"/>
                  <a:gd name="T91" fmla="*/ 1514 h 3289"/>
                  <a:gd name="T92" fmla="*/ 1567 w 1567"/>
                  <a:gd name="T93" fmla="*/ 513 h 3289"/>
                  <a:gd name="T94" fmla="*/ 1567 w 1567"/>
                  <a:gd name="T95" fmla="*/ 310 h 3289"/>
                  <a:gd name="T96" fmla="*/ 1557 w 1567"/>
                  <a:gd name="T97" fmla="*/ 245 h 3289"/>
                  <a:gd name="T98" fmla="*/ 1535 w 1567"/>
                  <a:gd name="T99" fmla="*/ 184 h 3289"/>
                  <a:gd name="T100" fmla="*/ 1503 w 1567"/>
                  <a:gd name="T101" fmla="*/ 131 h 3289"/>
                  <a:gd name="T102" fmla="*/ 1460 w 1567"/>
                  <a:gd name="T103" fmla="*/ 84 h 3289"/>
                  <a:gd name="T104" fmla="*/ 1410 w 1567"/>
                  <a:gd name="T105" fmla="*/ 47 h 3289"/>
                  <a:gd name="T106" fmla="*/ 1352 w 1567"/>
                  <a:gd name="T107" fmla="*/ 19 h 3289"/>
                  <a:gd name="T108" fmla="*/ 1290 w 1567"/>
                  <a:gd name="T109" fmla="*/ 3 h 3289"/>
                  <a:gd name="T110" fmla="*/ 1240 w 1567"/>
                  <a:gd name="T111" fmla="*/ 0 h 3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67" h="3289">
                    <a:moveTo>
                      <a:pt x="1240" y="0"/>
                    </a:moveTo>
                    <a:lnTo>
                      <a:pt x="327" y="0"/>
                    </a:lnTo>
                    <a:lnTo>
                      <a:pt x="327" y="0"/>
                    </a:lnTo>
                    <a:lnTo>
                      <a:pt x="310" y="0"/>
                    </a:lnTo>
                    <a:lnTo>
                      <a:pt x="293" y="1"/>
                    </a:lnTo>
                    <a:lnTo>
                      <a:pt x="277" y="3"/>
                    </a:lnTo>
                    <a:lnTo>
                      <a:pt x="261" y="6"/>
                    </a:lnTo>
                    <a:lnTo>
                      <a:pt x="245" y="9"/>
                    </a:lnTo>
                    <a:lnTo>
                      <a:pt x="229" y="15"/>
                    </a:lnTo>
                    <a:lnTo>
                      <a:pt x="214" y="19"/>
                    </a:lnTo>
                    <a:lnTo>
                      <a:pt x="199" y="25"/>
                    </a:lnTo>
                    <a:lnTo>
                      <a:pt x="185" y="32"/>
                    </a:lnTo>
                    <a:lnTo>
                      <a:pt x="171" y="39"/>
                    </a:lnTo>
                    <a:lnTo>
                      <a:pt x="158" y="47"/>
                    </a:lnTo>
                    <a:lnTo>
                      <a:pt x="144" y="55"/>
                    </a:lnTo>
                    <a:lnTo>
                      <a:pt x="131" y="65"/>
                    </a:lnTo>
                    <a:lnTo>
                      <a:pt x="119" y="75"/>
                    </a:lnTo>
                    <a:lnTo>
                      <a:pt x="106" y="84"/>
                    </a:lnTo>
                    <a:lnTo>
                      <a:pt x="96" y="96"/>
                    </a:lnTo>
                    <a:lnTo>
                      <a:pt x="85" y="107"/>
                    </a:lnTo>
                    <a:lnTo>
                      <a:pt x="74" y="118"/>
                    </a:lnTo>
                    <a:lnTo>
                      <a:pt x="65" y="131"/>
                    </a:lnTo>
                    <a:lnTo>
                      <a:pt x="55" y="144"/>
                    </a:lnTo>
                    <a:lnTo>
                      <a:pt x="47" y="157"/>
                    </a:lnTo>
                    <a:lnTo>
                      <a:pt x="39" y="171"/>
                    </a:lnTo>
                    <a:lnTo>
                      <a:pt x="32" y="184"/>
                    </a:lnTo>
                    <a:lnTo>
                      <a:pt x="25" y="199"/>
                    </a:lnTo>
                    <a:lnTo>
                      <a:pt x="20" y="214"/>
                    </a:lnTo>
                    <a:lnTo>
                      <a:pt x="15" y="229"/>
                    </a:lnTo>
                    <a:lnTo>
                      <a:pt x="10" y="245"/>
                    </a:lnTo>
                    <a:lnTo>
                      <a:pt x="6" y="261"/>
                    </a:lnTo>
                    <a:lnTo>
                      <a:pt x="4" y="277"/>
                    </a:lnTo>
                    <a:lnTo>
                      <a:pt x="2" y="293"/>
                    </a:lnTo>
                    <a:lnTo>
                      <a:pt x="0" y="310"/>
                    </a:lnTo>
                    <a:lnTo>
                      <a:pt x="0" y="326"/>
                    </a:lnTo>
                    <a:lnTo>
                      <a:pt x="0" y="478"/>
                    </a:lnTo>
                    <a:lnTo>
                      <a:pt x="0" y="513"/>
                    </a:lnTo>
                    <a:lnTo>
                      <a:pt x="0" y="1475"/>
                    </a:lnTo>
                    <a:lnTo>
                      <a:pt x="0" y="1475"/>
                    </a:lnTo>
                    <a:lnTo>
                      <a:pt x="1" y="1488"/>
                    </a:lnTo>
                    <a:lnTo>
                      <a:pt x="2" y="1501"/>
                    </a:lnTo>
                    <a:lnTo>
                      <a:pt x="5" y="1514"/>
                    </a:lnTo>
                    <a:lnTo>
                      <a:pt x="9" y="1525"/>
                    </a:lnTo>
                    <a:lnTo>
                      <a:pt x="16" y="1536"/>
                    </a:lnTo>
                    <a:lnTo>
                      <a:pt x="22" y="1547"/>
                    </a:lnTo>
                    <a:lnTo>
                      <a:pt x="30" y="1557"/>
                    </a:lnTo>
                    <a:lnTo>
                      <a:pt x="37" y="1566"/>
                    </a:lnTo>
                    <a:lnTo>
                      <a:pt x="47" y="1574"/>
                    </a:lnTo>
                    <a:lnTo>
                      <a:pt x="56" y="1582"/>
                    </a:lnTo>
                    <a:lnTo>
                      <a:pt x="67" y="1588"/>
                    </a:lnTo>
                    <a:lnTo>
                      <a:pt x="79" y="1594"/>
                    </a:lnTo>
                    <a:lnTo>
                      <a:pt x="90" y="1598"/>
                    </a:lnTo>
                    <a:lnTo>
                      <a:pt x="102" y="1601"/>
                    </a:lnTo>
                    <a:lnTo>
                      <a:pt x="115" y="1603"/>
                    </a:lnTo>
                    <a:lnTo>
                      <a:pt x="129" y="1604"/>
                    </a:lnTo>
                    <a:lnTo>
                      <a:pt x="129" y="1604"/>
                    </a:lnTo>
                    <a:lnTo>
                      <a:pt x="142" y="1603"/>
                    </a:lnTo>
                    <a:lnTo>
                      <a:pt x="155" y="1601"/>
                    </a:lnTo>
                    <a:lnTo>
                      <a:pt x="166" y="1598"/>
                    </a:lnTo>
                    <a:lnTo>
                      <a:pt x="179" y="1594"/>
                    </a:lnTo>
                    <a:lnTo>
                      <a:pt x="190" y="1588"/>
                    </a:lnTo>
                    <a:lnTo>
                      <a:pt x="200" y="1582"/>
                    </a:lnTo>
                    <a:lnTo>
                      <a:pt x="210" y="1574"/>
                    </a:lnTo>
                    <a:lnTo>
                      <a:pt x="220" y="1566"/>
                    </a:lnTo>
                    <a:lnTo>
                      <a:pt x="228" y="1557"/>
                    </a:lnTo>
                    <a:lnTo>
                      <a:pt x="236" y="1547"/>
                    </a:lnTo>
                    <a:lnTo>
                      <a:pt x="242" y="1536"/>
                    </a:lnTo>
                    <a:lnTo>
                      <a:pt x="247" y="1525"/>
                    </a:lnTo>
                    <a:lnTo>
                      <a:pt x="252" y="1514"/>
                    </a:lnTo>
                    <a:lnTo>
                      <a:pt x="255" y="1501"/>
                    </a:lnTo>
                    <a:lnTo>
                      <a:pt x="257" y="1488"/>
                    </a:lnTo>
                    <a:lnTo>
                      <a:pt x="257" y="1475"/>
                    </a:lnTo>
                    <a:lnTo>
                      <a:pt x="257" y="513"/>
                    </a:lnTo>
                    <a:lnTo>
                      <a:pt x="370" y="513"/>
                    </a:lnTo>
                    <a:lnTo>
                      <a:pt x="370" y="1521"/>
                    </a:lnTo>
                    <a:lnTo>
                      <a:pt x="370" y="1582"/>
                    </a:lnTo>
                    <a:lnTo>
                      <a:pt x="370" y="3114"/>
                    </a:lnTo>
                    <a:lnTo>
                      <a:pt x="370" y="3114"/>
                    </a:lnTo>
                    <a:lnTo>
                      <a:pt x="371" y="3132"/>
                    </a:lnTo>
                    <a:lnTo>
                      <a:pt x="373" y="3149"/>
                    </a:lnTo>
                    <a:lnTo>
                      <a:pt x="377" y="3166"/>
                    </a:lnTo>
                    <a:lnTo>
                      <a:pt x="384" y="3182"/>
                    </a:lnTo>
                    <a:lnTo>
                      <a:pt x="391" y="3197"/>
                    </a:lnTo>
                    <a:lnTo>
                      <a:pt x="400" y="3212"/>
                    </a:lnTo>
                    <a:lnTo>
                      <a:pt x="409" y="3226"/>
                    </a:lnTo>
                    <a:lnTo>
                      <a:pt x="421" y="3238"/>
                    </a:lnTo>
                    <a:lnTo>
                      <a:pt x="434" y="3249"/>
                    </a:lnTo>
                    <a:lnTo>
                      <a:pt x="447" y="3259"/>
                    </a:lnTo>
                    <a:lnTo>
                      <a:pt x="462" y="3268"/>
                    </a:lnTo>
                    <a:lnTo>
                      <a:pt x="477" y="3275"/>
                    </a:lnTo>
                    <a:lnTo>
                      <a:pt x="493" y="3281"/>
                    </a:lnTo>
                    <a:lnTo>
                      <a:pt x="510" y="3286"/>
                    </a:lnTo>
                    <a:lnTo>
                      <a:pt x="527" y="3288"/>
                    </a:lnTo>
                    <a:lnTo>
                      <a:pt x="545" y="3289"/>
                    </a:lnTo>
                    <a:lnTo>
                      <a:pt x="545" y="3289"/>
                    </a:lnTo>
                    <a:lnTo>
                      <a:pt x="563" y="3288"/>
                    </a:lnTo>
                    <a:lnTo>
                      <a:pt x="580" y="3286"/>
                    </a:lnTo>
                    <a:lnTo>
                      <a:pt x="597" y="3281"/>
                    </a:lnTo>
                    <a:lnTo>
                      <a:pt x="613" y="3275"/>
                    </a:lnTo>
                    <a:lnTo>
                      <a:pt x="628" y="3268"/>
                    </a:lnTo>
                    <a:lnTo>
                      <a:pt x="643" y="3259"/>
                    </a:lnTo>
                    <a:lnTo>
                      <a:pt x="656" y="3249"/>
                    </a:lnTo>
                    <a:lnTo>
                      <a:pt x="669" y="3238"/>
                    </a:lnTo>
                    <a:lnTo>
                      <a:pt x="679" y="3226"/>
                    </a:lnTo>
                    <a:lnTo>
                      <a:pt x="690" y="3212"/>
                    </a:lnTo>
                    <a:lnTo>
                      <a:pt x="699" y="3197"/>
                    </a:lnTo>
                    <a:lnTo>
                      <a:pt x="706" y="3182"/>
                    </a:lnTo>
                    <a:lnTo>
                      <a:pt x="712" y="3166"/>
                    </a:lnTo>
                    <a:lnTo>
                      <a:pt x="717" y="3149"/>
                    </a:lnTo>
                    <a:lnTo>
                      <a:pt x="719" y="3132"/>
                    </a:lnTo>
                    <a:lnTo>
                      <a:pt x="720" y="3114"/>
                    </a:lnTo>
                    <a:lnTo>
                      <a:pt x="720" y="1582"/>
                    </a:lnTo>
                    <a:lnTo>
                      <a:pt x="827" y="1582"/>
                    </a:lnTo>
                    <a:lnTo>
                      <a:pt x="827" y="3114"/>
                    </a:lnTo>
                    <a:lnTo>
                      <a:pt x="827" y="3114"/>
                    </a:lnTo>
                    <a:lnTo>
                      <a:pt x="828" y="3132"/>
                    </a:lnTo>
                    <a:lnTo>
                      <a:pt x="831" y="3149"/>
                    </a:lnTo>
                    <a:lnTo>
                      <a:pt x="835" y="3166"/>
                    </a:lnTo>
                    <a:lnTo>
                      <a:pt x="840" y="3182"/>
                    </a:lnTo>
                    <a:lnTo>
                      <a:pt x="848" y="3197"/>
                    </a:lnTo>
                    <a:lnTo>
                      <a:pt x="856" y="3212"/>
                    </a:lnTo>
                    <a:lnTo>
                      <a:pt x="867" y="3226"/>
                    </a:lnTo>
                    <a:lnTo>
                      <a:pt x="878" y="3238"/>
                    </a:lnTo>
                    <a:lnTo>
                      <a:pt x="891" y="3249"/>
                    </a:lnTo>
                    <a:lnTo>
                      <a:pt x="903" y="3259"/>
                    </a:lnTo>
                    <a:lnTo>
                      <a:pt x="918" y="3268"/>
                    </a:lnTo>
                    <a:lnTo>
                      <a:pt x="933" y="3275"/>
                    </a:lnTo>
                    <a:lnTo>
                      <a:pt x="949" y="3281"/>
                    </a:lnTo>
                    <a:lnTo>
                      <a:pt x="966" y="3286"/>
                    </a:lnTo>
                    <a:lnTo>
                      <a:pt x="983" y="3288"/>
                    </a:lnTo>
                    <a:lnTo>
                      <a:pt x="1001" y="3289"/>
                    </a:lnTo>
                    <a:lnTo>
                      <a:pt x="1001" y="3289"/>
                    </a:lnTo>
                    <a:lnTo>
                      <a:pt x="1020" y="3288"/>
                    </a:lnTo>
                    <a:lnTo>
                      <a:pt x="1037" y="3286"/>
                    </a:lnTo>
                    <a:lnTo>
                      <a:pt x="1054" y="3281"/>
                    </a:lnTo>
                    <a:lnTo>
                      <a:pt x="1070" y="3275"/>
                    </a:lnTo>
                    <a:lnTo>
                      <a:pt x="1085" y="3268"/>
                    </a:lnTo>
                    <a:lnTo>
                      <a:pt x="1100" y="3259"/>
                    </a:lnTo>
                    <a:lnTo>
                      <a:pt x="1112" y="3249"/>
                    </a:lnTo>
                    <a:lnTo>
                      <a:pt x="1125" y="3238"/>
                    </a:lnTo>
                    <a:lnTo>
                      <a:pt x="1137" y="3226"/>
                    </a:lnTo>
                    <a:lnTo>
                      <a:pt x="1147" y="3212"/>
                    </a:lnTo>
                    <a:lnTo>
                      <a:pt x="1155" y="3197"/>
                    </a:lnTo>
                    <a:lnTo>
                      <a:pt x="1163" y="3182"/>
                    </a:lnTo>
                    <a:lnTo>
                      <a:pt x="1169" y="3166"/>
                    </a:lnTo>
                    <a:lnTo>
                      <a:pt x="1173" y="3149"/>
                    </a:lnTo>
                    <a:lnTo>
                      <a:pt x="1175" y="3132"/>
                    </a:lnTo>
                    <a:lnTo>
                      <a:pt x="1176" y="3114"/>
                    </a:lnTo>
                    <a:lnTo>
                      <a:pt x="1176" y="1582"/>
                    </a:lnTo>
                    <a:lnTo>
                      <a:pt x="1176" y="1521"/>
                    </a:lnTo>
                    <a:lnTo>
                      <a:pt x="1176" y="513"/>
                    </a:lnTo>
                    <a:lnTo>
                      <a:pt x="1310" y="513"/>
                    </a:lnTo>
                    <a:lnTo>
                      <a:pt x="1310" y="1475"/>
                    </a:lnTo>
                    <a:lnTo>
                      <a:pt x="1310" y="1475"/>
                    </a:lnTo>
                    <a:lnTo>
                      <a:pt x="1311" y="1488"/>
                    </a:lnTo>
                    <a:lnTo>
                      <a:pt x="1313" y="1501"/>
                    </a:lnTo>
                    <a:lnTo>
                      <a:pt x="1316" y="1514"/>
                    </a:lnTo>
                    <a:lnTo>
                      <a:pt x="1320" y="1525"/>
                    </a:lnTo>
                    <a:lnTo>
                      <a:pt x="1326" y="1536"/>
                    </a:lnTo>
                    <a:lnTo>
                      <a:pt x="1332" y="1547"/>
                    </a:lnTo>
                    <a:lnTo>
                      <a:pt x="1340" y="1557"/>
                    </a:lnTo>
                    <a:lnTo>
                      <a:pt x="1348" y="1566"/>
                    </a:lnTo>
                    <a:lnTo>
                      <a:pt x="1357" y="1574"/>
                    </a:lnTo>
                    <a:lnTo>
                      <a:pt x="1366" y="1582"/>
                    </a:lnTo>
                    <a:lnTo>
                      <a:pt x="1377" y="1588"/>
                    </a:lnTo>
                    <a:lnTo>
                      <a:pt x="1389" y="1594"/>
                    </a:lnTo>
                    <a:lnTo>
                      <a:pt x="1400" y="1598"/>
                    </a:lnTo>
                    <a:lnTo>
                      <a:pt x="1413" y="1601"/>
                    </a:lnTo>
                    <a:lnTo>
                      <a:pt x="1426" y="1603"/>
                    </a:lnTo>
                    <a:lnTo>
                      <a:pt x="1439" y="1604"/>
                    </a:lnTo>
                    <a:lnTo>
                      <a:pt x="1439" y="1604"/>
                    </a:lnTo>
                    <a:lnTo>
                      <a:pt x="1452" y="1603"/>
                    </a:lnTo>
                    <a:lnTo>
                      <a:pt x="1464" y="1601"/>
                    </a:lnTo>
                    <a:lnTo>
                      <a:pt x="1477" y="1598"/>
                    </a:lnTo>
                    <a:lnTo>
                      <a:pt x="1489" y="1594"/>
                    </a:lnTo>
                    <a:lnTo>
                      <a:pt x="1500" y="1588"/>
                    </a:lnTo>
                    <a:lnTo>
                      <a:pt x="1510" y="1582"/>
                    </a:lnTo>
                    <a:lnTo>
                      <a:pt x="1521" y="1574"/>
                    </a:lnTo>
                    <a:lnTo>
                      <a:pt x="1530" y="1566"/>
                    </a:lnTo>
                    <a:lnTo>
                      <a:pt x="1538" y="1557"/>
                    </a:lnTo>
                    <a:lnTo>
                      <a:pt x="1546" y="1547"/>
                    </a:lnTo>
                    <a:lnTo>
                      <a:pt x="1552" y="1536"/>
                    </a:lnTo>
                    <a:lnTo>
                      <a:pt x="1557" y="1525"/>
                    </a:lnTo>
                    <a:lnTo>
                      <a:pt x="1562" y="1514"/>
                    </a:lnTo>
                    <a:lnTo>
                      <a:pt x="1565" y="1501"/>
                    </a:lnTo>
                    <a:lnTo>
                      <a:pt x="1567" y="1488"/>
                    </a:lnTo>
                    <a:lnTo>
                      <a:pt x="1567" y="1475"/>
                    </a:lnTo>
                    <a:lnTo>
                      <a:pt x="1567" y="513"/>
                    </a:lnTo>
                    <a:lnTo>
                      <a:pt x="1567" y="478"/>
                    </a:lnTo>
                    <a:lnTo>
                      <a:pt x="1567" y="326"/>
                    </a:lnTo>
                    <a:lnTo>
                      <a:pt x="1567" y="326"/>
                    </a:lnTo>
                    <a:lnTo>
                      <a:pt x="1567" y="310"/>
                    </a:lnTo>
                    <a:lnTo>
                      <a:pt x="1566" y="293"/>
                    </a:lnTo>
                    <a:lnTo>
                      <a:pt x="1564" y="277"/>
                    </a:lnTo>
                    <a:lnTo>
                      <a:pt x="1560" y="261"/>
                    </a:lnTo>
                    <a:lnTo>
                      <a:pt x="1557" y="245"/>
                    </a:lnTo>
                    <a:lnTo>
                      <a:pt x="1553" y="229"/>
                    </a:lnTo>
                    <a:lnTo>
                      <a:pt x="1548" y="214"/>
                    </a:lnTo>
                    <a:lnTo>
                      <a:pt x="1541" y="199"/>
                    </a:lnTo>
                    <a:lnTo>
                      <a:pt x="1535" y="184"/>
                    </a:lnTo>
                    <a:lnTo>
                      <a:pt x="1527" y="171"/>
                    </a:lnTo>
                    <a:lnTo>
                      <a:pt x="1520" y="157"/>
                    </a:lnTo>
                    <a:lnTo>
                      <a:pt x="1511" y="144"/>
                    </a:lnTo>
                    <a:lnTo>
                      <a:pt x="1503" y="131"/>
                    </a:lnTo>
                    <a:lnTo>
                      <a:pt x="1492" y="118"/>
                    </a:lnTo>
                    <a:lnTo>
                      <a:pt x="1483" y="107"/>
                    </a:lnTo>
                    <a:lnTo>
                      <a:pt x="1472" y="96"/>
                    </a:lnTo>
                    <a:lnTo>
                      <a:pt x="1460" y="84"/>
                    </a:lnTo>
                    <a:lnTo>
                      <a:pt x="1448" y="75"/>
                    </a:lnTo>
                    <a:lnTo>
                      <a:pt x="1436" y="65"/>
                    </a:lnTo>
                    <a:lnTo>
                      <a:pt x="1423" y="55"/>
                    </a:lnTo>
                    <a:lnTo>
                      <a:pt x="1410" y="47"/>
                    </a:lnTo>
                    <a:lnTo>
                      <a:pt x="1396" y="39"/>
                    </a:lnTo>
                    <a:lnTo>
                      <a:pt x="1382" y="32"/>
                    </a:lnTo>
                    <a:lnTo>
                      <a:pt x="1367" y="25"/>
                    </a:lnTo>
                    <a:lnTo>
                      <a:pt x="1352" y="19"/>
                    </a:lnTo>
                    <a:lnTo>
                      <a:pt x="1338" y="15"/>
                    </a:lnTo>
                    <a:lnTo>
                      <a:pt x="1322" y="9"/>
                    </a:lnTo>
                    <a:lnTo>
                      <a:pt x="1307" y="6"/>
                    </a:lnTo>
                    <a:lnTo>
                      <a:pt x="1290" y="3"/>
                    </a:lnTo>
                    <a:lnTo>
                      <a:pt x="1274" y="1"/>
                    </a:lnTo>
                    <a:lnTo>
                      <a:pt x="1258" y="0"/>
                    </a:lnTo>
                    <a:lnTo>
                      <a:pt x="1240" y="0"/>
                    </a:lnTo>
                    <a:lnTo>
                      <a:pt x="1240" y="0"/>
                    </a:lnTo>
                    <a:close/>
                  </a:path>
                </a:pathLst>
              </a:custGeom>
              <a:solidFill>
                <a:srgbClr val="1B857F"/>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grpSp>
        <p:sp>
          <p:nvSpPr>
            <p:cNvPr id="33" name="Freeform 29"/>
            <p:cNvSpPr>
              <a:spLocks noEditPoints="1"/>
            </p:cNvSpPr>
            <p:nvPr/>
          </p:nvSpPr>
          <p:spPr bwMode="auto">
            <a:xfrm>
              <a:off x="2209800" y="1818565"/>
              <a:ext cx="533400" cy="466725"/>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1B857F"/>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endParaRPr>
            </a:p>
          </p:txBody>
        </p:sp>
        <p:sp>
          <p:nvSpPr>
            <p:cNvPr id="34" name="Freeform 29"/>
            <p:cNvSpPr>
              <a:spLocks noEditPoints="1"/>
            </p:cNvSpPr>
            <p:nvPr/>
          </p:nvSpPr>
          <p:spPr bwMode="auto">
            <a:xfrm>
              <a:off x="2871788" y="2237467"/>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E56647"/>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endParaRPr>
            </a:p>
          </p:txBody>
        </p:sp>
        <p:sp>
          <p:nvSpPr>
            <p:cNvPr id="35" name="Freeform 29"/>
            <p:cNvSpPr>
              <a:spLocks noEditPoints="1"/>
            </p:cNvSpPr>
            <p:nvPr/>
          </p:nvSpPr>
          <p:spPr bwMode="auto">
            <a:xfrm>
              <a:off x="3505201" y="2571750"/>
              <a:ext cx="333017"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1B857F"/>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endParaRPr>
            </a:p>
          </p:txBody>
        </p:sp>
        <p:sp>
          <p:nvSpPr>
            <p:cNvPr id="36" name="Freeform 29"/>
            <p:cNvSpPr>
              <a:spLocks noEditPoints="1"/>
            </p:cNvSpPr>
            <p:nvPr/>
          </p:nvSpPr>
          <p:spPr bwMode="auto">
            <a:xfrm flipH="1">
              <a:off x="1371600" y="2266950"/>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E56647"/>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endParaRPr>
            </a:p>
          </p:txBody>
        </p:sp>
        <p:sp>
          <p:nvSpPr>
            <p:cNvPr id="37" name="Freeform 29"/>
            <p:cNvSpPr>
              <a:spLocks noEditPoints="1"/>
            </p:cNvSpPr>
            <p:nvPr/>
          </p:nvSpPr>
          <p:spPr bwMode="auto">
            <a:xfrm flipH="1">
              <a:off x="838200" y="2533650"/>
              <a:ext cx="333016"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1B857F"/>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endParaRPr>
            </a:p>
          </p:txBody>
        </p:sp>
      </p:grpSp>
      <p:grpSp>
        <p:nvGrpSpPr>
          <p:cNvPr id="48" name="Group 117"/>
          <p:cNvGrpSpPr/>
          <p:nvPr/>
        </p:nvGrpSpPr>
        <p:grpSpPr>
          <a:xfrm>
            <a:off x="7493114" y="2081273"/>
            <a:ext cx="3599531" cy="2640000"/>
            <a:chOff x="5156200" y="1818565"/>
            <a:chExt cx="3013262" cy="2197809"/>
          </a:xfrm>
          <a:solidFill>
            <a:srgbClr val="1E8282"/>
          </a:solidFill>
        </p:grpSpPr>
        <p:grpSp>
          <p:nvGrpSpPr>
            <p:cNvPr id="49" name="Group 118"/>
            <p:cNvGrpSpPr/>
            <p:nvPr/>
          </p:nvGrpSpPr>
          <p:grpSpPr>
            <a:xfrm>
              <a:off x="6286499" y="2381250"/>
              <a:ext cx="742228" cy="1635125"/>
              <a:chOff x="1182688" y="1800226"/>
              <a:chExt cx="954088" cy="2101850"/>
            </a:xfrm>
            <a:grpFill/>
            <a:effectLst/>
          </p:grpSpPr>
          <p:sp>
            <p:nvSpPr>
              <p:cNvPr id="67" name="Freeform 136"/>
              <p:cNvSpPr>
                <a:spLocks/>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solidFill>
                <a:srgbClr val="1B857F"/>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sp>
            <p:nvSpPr>
              <p:cNvPr id="68" name="Freeform 137"/>
              <p:cNvSpPr>
                <a:spLocks/>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solidFill>
                <a:srgbClr val="1B857F"/>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grpSp>
        <p:sp>
          <p:nvSpPr>
            <p:cNvPr id="50" name="Freeform 29"/>
            <p:cNvSpPr>
              <a:spLocks noEditPoints="1"/>
            </p:cNvSpPr>
            <p:nvPr/>
          </p:nvSpPr>
          <p:spPr bwMode="auto">
            <a:xfrm>
              <a:off x="6527800" y="1818565"/>
              <a:ext cx="533400" cy="466725"/>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1B857F"/>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endParaRPr>
            </a:p>
          </p:txBody>
        </p:sp>
        <p:sp>
          <p:nvSpPr>
            <p:cNvPr id="51" name="Freeform 29"/>
            <p:cNvSpPr>
              <a:spLocks noEditPoints="1"/>
            </p:cNvSpPr>
            <p:nvPr/>
          </p:nvSpPr>
          <p:spPr bwMode="auto">
            <a:xfrm>
              <a:off x="7189788" y="2237467"/>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E56647"/>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endParaRPr>
            </a:p>
          </p:txBody>
        </p:sp>
        <p:sp>
          <p:nvSpPr>
            <p:cNvPr id="52" name="Freeform 29"/>
            <p:cNvSpPr>
              <a:spLocks noEditPoints="1"/>
            </p:cNvSpPr>
            <p:nvPr/>
          </p:nvSpPr>
          <p:spPr bwMode="auto">
            <a:xfrm>
              <a:off x="7823201" y="2571750"/>
              <a:ext cx="333017"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1B857F"/>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endParaRPr>
            </a:p>
          </p:txBody>
        </p:sp>
        <p:sp>
          <p:nvSpPr>
            <p:cNvPr id="53" name="Freeform 29"/>
            <p:cNvSpPr>
              <a:spLocks noEditPoints="1"/>
            </p:cNvSpPr>
            <p:nvPr/>
          </p:nvSpPr>
          <p:spPr bwMode="auto">
            <a:xfrm flipH="1">
              <a:off x="5689600" y="2266950"/>
              <a:ext cx="366712" cy="320873"/>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E56647"/>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endParaRPr>
            </a:p>
          </p:txBody>
        </p:sp>
        <p:sp>
          <p:nvSpPr>
            <p:cNvPr id="54" name="Freeform 29"/>
            <p:cNvSpPr>
              <a:spLocks noEditPoints="1"/>
            </p:cNvSpPr>
            <p:nvPr/>
          </p:nvSpPr>
          <p:spPr bwMode="auto">
            <a:xfrm flipH="1">
              <a:off x="5156200" y="2533650"/>
              <a:ext cx="333016" cy="291390"/>
            </a:xfrm>
            <a:custGeom>
              <a:avLst/>
              <a:gdLst/>
              <a:ahLst/>
              <a:cxnLst>
                <a:cxn ang="0">
                  <a:pos x="128" y="0"/>
                </a:cxn>
                <a:cxn ang="0">
                  <a:pos x="78" y="8"/>
                </a:cxn>
                <a:cxn ang="0">
                  <a:pos x="38" y="28"/>
                </a:cxn>
                <a:cxn ang="0">
                  <a:pos x="10" y="58"/>
                </a:cxn>
                <a:cxn ang="0">
                  <a:pos x="2" y="76"/>
                </a:cxn>
                <a:cxn ang="0">
                  <a:pos x="0" y="96"/>
                </a:cxn>
                <a:cxn ang="0">
                  <a:pos x="2" y="108"/>
                </a:cxn>
                <a:cxn ang="0">
                  <a:pos x="8" y="132"/>
                </a:cxn>
                <a:cxn ang="0">
                  <a:pos x="24" y="152"/>
                </a:cxn>
                <a:cxn ang="0">
                  <a:pos x="44" y="168"/>
                </a:cxn>
                <a:cxn ang="0">
                  <a:pos x="56" y="176"/>
                </a:cxn>
                <a:cxn ang="0">
                  <a:pos x="56" y="176"/>
                </a:cxn>
                <a:cxn ang="0">
                  <a:pos x="50" y="198"/>
                </a:cxn>
                <a:cxn ang="0">
                  <a:pos x="40" y="214"/>
                </a:cxn>
                <a:cxn ang="0">
                  <a:pos x="40" y="216"/>
                </a:cxn>
                <a:cxn ang="0">
                  <a:pos x="42" y="222"/>
                </a:cxn>
                <a:cxn ang="0">
                  <a:pos x="48" y="224"/>
                </a:cxn>
                <a:cxn ang="0">
                  <a:pos x="50" y="224"/>
                </a:cxn>
                <a:cxn ang="0">
                  <a:pos x="68" y="218"/>
                </a:cxn>
                <a:cxn ang="0">
                  <a:pos x="96" y="198"/>
                </a:cxn>
                <a:cxn ang="0">
                  <a:pos x="104" y="190"/>
                </a:cxn>
                <a:cxn ang="0">
                  <a:pos x="128" y="192"/>
                </a:cxn>
                <a:cxn ang="0">
                  <a:pos x="178" y="184"/>
                </a:cxn>
                <a:cxn ang="0">
                  <a:pos x="218" y="164"/>
                </a:cxn>
                <a:cxn ang="0">
                  <a:pos x="246" y="134"/>
                </a:cxn>
                <a:cxn ang="0">
                  <a:pos x="254" y="116"/>
                </a:cxn>
                <a:cxn ang="0">
                  <a:pos x="256" y="96"/>
                </a:cxn>
                <a:cxn ang="0">
                  <a:pos x="256" y="86"/>
                </a:cxn>
                <a:cxn ang="0">
                  <a:pos x="250" y="68"/>
                </a:cxn>
                <a:cxn ang="0">
                  <a:pos x="234" y="42"/>
                </a:cxn>
                <a:cxn ang="0">
                  <a:pos x="200" y="16"/>
                </a:cxn>
                <a:cxn ang="0">
                  <a:pos x="154" y="2"/>
                </a:cxn>
                <a:cxn ang="0">
                  <a:pos x="128" y="176"/>
                </a:cxn>
                <a:cxn ang="0">
                  <a:pos x="106" y="174"/>
                </a:cxn>
                <a:cxn ang="0">
                  <a:pos x="104" y="174"/>
                </a:cxn>
                <a:cxn ang="0">
                  <a:pos x="96" y="176"/>
                </a:cxn>
                <a:cxn ang="0">
                  <a:pos x="90" y="180"/>
                </a:cxn>
                <a:cxn ang="0">
                  <a:pos x="66" y="200"/>
                </a:cxn>
                <a:cxn ang="0">
                  <a:pos x="70" y="190"/>
                </a:cxn>
                <a:cxn ang="0">
                  <a:pos x="72" y="176"/>
                </a:cxn>
                <a:cxn ang="0">
                  <a:pos x="72" y="176"/>
                </a:cxn>
                <a:cxn ang="0">
                  <a:pos x="70" y="168"/>
                </a:cxn>
                <a:cxn ang="0">
                  <a:pos x="64" y="162"/>
                </a:cxn>
                <a:cxn ang="0">
                  <a:pos x="52" y="156"/>
                </a:cxn>
                <a:cxn ang="0">
                  <a:pos x="36" y="140"/>
                </a:cxn>
                <a:cxn ang="0">
                  <a:pos x="24" y="124"/>
                </a:cxn>
                <a:cxn ang="0">
                  <a:pos x="16" y="106"/>
                </a:cxn>
                <a:cxn ang="0">
                  <a:pos x="16" y="96"/>
                </a:cxn>
                <a:cxn ang="0">
                  <a:pos x="24" y="64"/>
                </a:cxn>
                <a:cxn ang="0">
                  <a:pos x="48" y="40"/>
                </a:cxn>
                <a:cxn ang="0">
                  <a:pos x="84" y="22"/>
                </a:cxn>
                <a:cxn ang="0">
                  <a:pos x="128" y="16"/>
                </a:cxn>
                <a:cxn ang="0">
                  <a:pos x="150" y="18"/>
                </a:cxn>
                <a:cxn ang="0">
                  <a:pos x="190" y="30"/>
                </a:cxn>
                <a:cxn ang="0">
                  <a:pos x="220" y="52"/>
                </a:cxn>
                <a:cxn ang="0">
                  <a:pos x="238" y="80"/>
                </a:cxn>
                <a:cxn ang="0">
                  <a:pos x="240" y="96"/>
                </a:cxn>
                <a:cxn ang="0">
                  <a:pos x="232" y="128"/>
                </a:cxn>
                <a:cxn ang="0">
                  <a:pos x="208" y="152"/>
                </a:cxn>
                <a:cxn ang="0">
                  <a:pos x="172" y="170"/>
                </a:cxn>
                <a:cxn ang="0">
                  <a:pos x="128" y="176"/>
                </a:cxn>
              </a:cxnLst>
              <a:rect l="0" t="0" r="r" b="b"/>
              <a:pathLst>
                <a:path w="256" h="224">
                  <a:moveTo>
                    <a:pt x="128" y="0"/>
                  </a:moveTo>
                  <a:lnTo>
                    <a:pt x="128" y="0"/>
                  </a:lnTo>
                  <a:lnTo>
                    <a:pt x="102" y="2"/>
                  </a:lnTo>
                  <a:lnTo>
                    <a:pt x="78" y="8"/>
                  </a:lnTo>
                  <a:lnTo>
                    <a:pt x="56" y="16"/>
                  </a:lnTo>
                  <a:lnTo>
                    <a:pt x="38" y="28"/>
                  </a:lnTo>
                  <a:lnTo>
                    <a:pt x="22" y="42"/>
                  </a:lnTo>
                  <a:lnTo>
                    <a:pt x="10" y="58"/>
                  </a:lnTo>
                  <a:lnTo>
                    <a:pt x="6" y="68"/>
                  </a:lnTo>
                  <a:lnTo>
                    <a:pt x="2" y="76"/>
                  </a:lnTo>
                  <a:lnTo>
                    <a:pt x="0" y="86"/>
                  </a:lnTo>
                  <a:lnTo>
                    <a:pt x="0" y="96"/>
                  </a:lnTo>
                  <a:lnTo>
                    <a:pt x="0" y="96"/>
                  </a:lnTo>
                  <a:lnTo>
                    <a:pt x="2" y="108"/>
                  </a:lnTo>
                  <a:lnTo>
                    <a:pt x="4" y="120"/>
                  </a:lnTo>
                  <a:lnTo>
                    <a:pt x="8" y="132"/>
                  </a:lnTo>
                  <a:lnTo>
                    <a:pt x="16" y="142"/>
                  </a:lnTo>
                  <a:lnTo>
                    <a:pt x="24" y="152"/>
                  </a:lnTo>
                  <a:lnTo>
                    <a:pt x="34" y="160"/>
                  </a:lnTo>
                  <a:lnTo>
                    <a:pt x="44" y="168"/>
                  </a:lnTo>
                  <a:lnTo>
                    <a:pt x="56" y="176"/>
                  </a:lnTo>
                  <a:lnTo>
                    <a:pt x="56" y="176"/>
                  </a:lnTo>
                  <a:lnTo>
                    <a:pt x="56" y="176"/>
                  </a:lnTo>
                  <a:lnTo>
                    <a:pt x="56" y="176"/>
                  </a:lnTo>
                  <a:lnTo>
                    <a:pt x="54" y="186"/>
                  </a:lnTo>
                  <a:lnTo>
                    <a:pt x="50" y="198"/>
                  </a:lnTo>
                  <a:lnTo>
                    <a:pt x="40" y="214"/>
                  </a:lnTo>
                  <a:lnTo>
                    <a:pt x="40" y="214"/>
                  </a:lnTo>
                  <a:lnTo>
                    <a:pt x="40" y="214"/>
                  </a:lnTo>
                  <a:lnTo>
                    <a:pt x="40" y="216"/>
                  </a:lnTo>
                  <a:lnTo>
                    <a:pt x="40" y="216"/>
                  </a:lnTo>
                  <a:lnTo>
                    <a:pt x="42" y="222"/>
                  </a:lnTo>
                  <a:lnTo>
                    <a:pt x="48" y="224"/>
                  </a:lnTo>
                  <a:lnTo>
                    <a:pt x="48" y="224"/>
                  </a:lnTo>
                  <a:lnTo>
                    <a:pt x="50" y="224"/>
                  </a:lnTo>
                  <a:lnTo>
                    <a:pt x="50" y="224"/>
                  </a:lnTo>
                  <a:lnTo>
                    <a:pt x="58" y="222"/>
                  </a:lnTo>
                  <a:lnTo>
                    <a:pt x="68" y="218"/>
                  </a:lnTo>
                  <a:lnTo>
                    <a:pt x="84" y="208"/>
                  </a:lnTo>
                  <a:lnTo>
                    <a:pt x="96" y="198"/>
                  </a:lnTo>
                  <a:lnTo>
                    <a:pt x="104" y="190"/>
                  </a:lnTo>
                  <a:lnTo>
                    <a:pt x="104" y="190"/>
                  </a:lnTo>
                  <a:lnTo>
                    <a:pt x="128" y="192"/>
                  </a:lnTo>
                  <a:lnTo>
                    <a:pt x="128" y="192"/>
                  </a:lnTo>
                  <a:lnTo>
                    <a:pt x="154" y="190"/>
                  </a:lnTo>
                  <a:lnTo>
                    <a:pt x="178" y="184"/>
                  </a:lnTo>
                  <a:lnTo>
                    <a:pt x="200" y="176"/>
                  </a:lnTo>
                  <a:lnTo>
                    <a:pt x="218" y="164"/>
                  </a:lnTo>
                  <a:lnTo>
                    <a:pt x="234" y="150"/>
                  </a:lnTo>
                  <a:lnTo>
                    <a:pt x="246" y="134"/>
                  </a:lnTo>
                  <a:lnTo>
                    <a:pt x="250" y="124"/>
                  </a:lnTo>
                  <a:lnTo>
                    <a:pt x="254" y="116"/>
                  </a:lnTo>
                  <a:lnTo>
                    <a:pt x="256" y="106"/>
                  </a:lnTo>
                  <a:lnTo>
                    <a:pt x="256" y="96"/>
                  </a:lnTo>
                  <a:lnTo>
                    <a:pt x="256" y="96"/>
                  </a:lnTo>
                  <a:lnTo>
                    <a:pt x="256" y="86"/>
                  </a:lnTo>
                  <a:lnTo>
                    <a:pt x="254" y="76"/>
                  </a:lnTo>
                  <a:lnTo>
                    <a:pt x="250" y="68"/>
                  </a:lnTo>
                  <a:lnTo>
                    <a:pt x="246" y="58"/>
                  </a:lnTo>
                  <a:lnTo>
                    <a:pt x="234" y="42"/>
                  </a:lnTo>
                  <a:lnTo>
                    <a:pt x="218" y="28"/>
                  </a:lnTo>
                  <a:lnTo>
                    <a:pt x="200" y="16"/>
                  </a:lnTo>
                  <a:lnTo>
                    <a:pt x="178" y="8"/>
                  </a:lnTo>
                  <a:lnTo>
                    <a:pt x="154" y="2"/>
                  </a:lnTo>
                  <a:lnTo>
                    <a:pt x="128" y="0"/>
                  </a:lnTo>
                  <a:close/>
                  <a:moveTo>
                    <a:pt x="128" y="176"/>
                  </a:moveTo>
                  <a:lnTo>
                    <a:pt x="128" y="176"/>
                  </a:lnTo>
                  <a:lnTo>
                    <a:pt x="106" y="174"/>
                  </a:lnTo>
                  <a:lnTo>
                    <a:pt x="106" y="174"/>
                  </a:lnTo>
                  <a:lnTo>
                    <a:pt x="104" y="174"/>
                  </a:lnTo>
                  <a:lnTo>
                    <a:pt x="104" y="174"/>
                  </a:lnTo>
                  <a:lnTo>
                    <a:pt x="96" y="176"/>
                  </a:lnTo>
                  <a:lnTo>
                    <a:pt x="90" y="180"/>
                  </a:lnTo>
                  <a:lnTo>
                    <a:pt x="90" y="180"/>
                  </a:lnTo>
                  <a:lnTo>
                    <a:pt x="82" y="190"/>
                  </a:lnTo>
                  <a:lnTo>
                    <a:pt x="66" y="200"/>
                  </a:lnTo>
                  <a:lnTo>
                    <a:pt x="66" y="200"/>
                  </a:lnTo>
                  <a:lnTo>
                    <a:pt x="70" y="190"/>
                  </a:lnTo>
                  <a:lnTo>
                    <a:pt x="72" y="176"/>
                  </a:lnTo>
                  <a:lnTo>
                    <a:pt x="72" y="176"/>
                  </a:lnTo>
                  <a:lnTo>
                    <a:pt x="72" y="176"/>
                  </a:lnTo>
                  <a:lnTo>
                    <a:pt x="72" y="176"/>
                  </a:lnTo>
                  <a:lnTo>
                    <a:pt x="72" y="172"/>
                  </a:lnTo>
                  <a:lnTo>
                    <a:pt x="70" y="168"/>
                  </a:lnTo>
                  <a:lnTo>
                    <a:pt x="66" y="164"/>
                  </a:lnTo>
                  <a:lnTo>
                    <a:pt x="64" y="162"/>
                  </a:lnTo>
                  <a:lnTo>
                    <a:pt x="64" y="162"/>
                  </a:lnTo>
                  <a:lnTo>
                    <a:pt x="52" y="156"/>
                  </a:lnTo>
                  <a:lnTo>
                    <a:pt x="44" y="148"/>
                  </a:lnTo>
                  <a:lnTo>
                    <a:pt x="36" y="140"/>
                  </a:lnTo>
                  <a:lnTo>
                    <a:pt x="28" y="132"/>
                  </a:lnTo>
                  <a:lnTo>
                    <a:pt x="24" y="124"/>
                  </a:lnTo>
                  <a:lnTo>
                    <a:pt x="20" y="114"/>
                  </a:lnTo>
                  <a:lnTo>
                    <a:pt x="16" y="106"/>
                  </a:lnTo>
                  <a:lnTo>
                    <a:pt x="16" y="96"/>
                  </a:lnTo>
                  <a:lnTo>
                    <a:pt x="16" y="96"/>
                  </a:lnTo>
                  <a:lnTo>
                    <a:pt x="18" y="80"/>
                  </a:lnTo>
                  <a:lnTo>
                    <a:pt x="24" y="64"/>
                  </a:lnTo>
                  <a:lnTo>
                    <a:pt x="36" y="52"/>
                  </a:lnTo>
                  <a:lnTo>
                    <a:pt x="48" y="40"/>
                  </a:lnTo>
                  <a:lnTo>
                    <a:pt x="66" y="30"/>
                  </a:lnTo>
                  <a:lnTo>
                    <a:pt x="84" y="22"/>
                  </a:lnTo>
                  <a:lnTo>
                    <a:pt x="106" y="18"/>
                  </a:lnTo>
                  <a:lnTo>
                    <a:pt x="128" y="16"/>
                  </a:lnTo>
                  <a:lnTo>
                    <a:pt x="128" y="16"/>
                  </a:lnTo>
                  <a:lnTo>
                    <a:pt x="150" y="18"/>
                  </a:lnTo>
                  <a:lnTo>
                    <a:pt x="172" y="22"/>
                  </a:lnTo>
                  <a:lnTo>
                    <a:pt x="190" y="30"/>
                  </a:lnTo>
                  <a:lnTo>
                    <a:pt x="208" y="40"/>
                  </a:lnTo>
                  <a:lnTo>
                    <a:pt x="220" y="52"/>
                  </a:lnTo>
                  <a:lnTo>
                    <a:pt x="232" y="64"/>
                  </a:lnTo>
                  <a:lnTo>
                    <a:pt x="238" y="80"/>
                  </a:lnTo>
                  <a:lnTo>
                    <a:pt x="240" y="96"/>
                  </a:lnTo>
                  <a:lnTo>
                    <a:pt x="240" y="96"/>
                  </a:lnTo>
                  <a:lnTo>
                    <a:pt x="238" y="112"/>
                  </a:lnTo>
                  <a:lnTo>
                    <a:pt x="232" y="128"/>
                  </a:lnTo>
                  <a:lnTo>
                    <a:pt x="220" y="140"/>
                  </a:lnTo>
                  <a:lnTo>
                    <a:pt x="208" y="152"/>
                  </a:lnTo>
                  <a:lnTo>
                    <a:pt x="190" y="162"/>
                  </a:lnTo>
                  <a:lnTo>
                    <a:pt x="172" y="170"/>
                  </a:lnTo>
                  <a:lnTo>
                    <a:pt x="150" y="174"/>
                  </a:lnTo>
                  <a:lnTo>
                    <a:pt x="128" y="176"/>
                  </a:lnTo>
                  <a:close/>
                </a:path>
              </a:pathLst>
            </a:custGeom>
            <a:solidFill>
              <a:srgbClr val="1B857F"/>
            </a:solidFill>
            <a:ln w="9525">
              <a:noFill/>
              <a:round/>
              <a:headEnd/>
              <a:tailEnd/>
            </a:ln>
          </p:spPr>
          <p:txBody>
            <a:bodyPr vert="horz" wrap="square" lIns="91440" tIns="45720" rIns="91440" bIns="45720" numCol="1" anchor="t" anchorCtr="0" compatLnSpc="1">
              <a:prstTxWarp prst="textNoShape">
                <a:avLst/>
              </a:prstTxWarp>
            </a:bodyPr>
            <a:lstStyle/>
            <a:p>
              <a:pPr defTabSz="1219078">
                <a:defRPr/>
              </a:pPr>
              <a:endParaRPr lang="ar-SA" sz="2400" kern="0">
                <a:solidFill>
                  <a:sysClr val="windowText" lastClr="000000"/>
                </a:solidFill>
              </a:endParaRPr>
            </a:p>
          </p:txBody>
        </p:sp>
        <p:grpSp>
          <p:nvGrpSpPr>
            <p:cNvPr id="55" name="Group 124"/>
            <p:cNvGrpSpPr/>
            <p:nvPr/>
          </p:nvGrpSpPr>
          <p:grpSpPr>
            <a:xfrm>
              <a:off x="5683252" y="2673428"/>
              <a:ext cx="609601" cy="1342941"/>
              <a:chOff x="1182688" y="1800226"/>
              <a:chExt cx="954088" cy="2101850"/>
            </a:xfrm>
            <a:grpFill/>
            <a:effectLst/>
          </p:grpSpPr>
          <p:sp>
            <p:nvSpPr>
              <p:cNvPr id="65" name="Freeform 134"/>
              <p:cNvSpPr>
                <a:spLocks/>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solidFill>
                <a:srgbClr val="E56647"/>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sp>
            <p:nvSpPr>
              <p:cNvPr id="66" name="Freeform 135"/>
              <p:cNvSpPr>
                <a:spLocks/>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solidFill>
                <a:srgbClr val="E56647"/>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grpSp>
        <p:grpSp>
          <p:nvGrpSpPr>
            <p:cNvPr id="56" name="Group 125"/>
            <p:cNvGrpSpPr/>
            <p:nvPr/>
          </p:nvGrpSpPr>
          <p:grpSpPr>
            <a:xfrm>
              <a:off x="5194300" y="2917827"/>
              <a:ext cx="498662" cy="1098550"/>
              <a:chOff x="1182688" y="1800226"/>
              <a:chExt cx="954088" cy="2101850"/>
            </a:xfrm>
            <a:grpFill/>
            <a:effectLst/>
          </p:grpSpPr>
          <p:sp>
            <p:nvSpPr>
              <p:cNvPr id="63" name="Freeform 132"/>
              <p:cNvSpPr>
                <a:spLocks/>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solidFill>
                <a:srgbClr val="1B857F"/>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sp>
            <p:nvSpPr>
              <p:cNvPr id="64" name="Freeform 133"/>
              <p:cNvSpPr>
                <a:spLocks/>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solidFill>
                <a:srgbClr val="1B857F"/>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grpSp>
        <p:grpSp>
          <p:nvGrpSpPr>
            <p:cNvPr id="57" name="Group 126"/>
            <p:cNvGrpSpPr/>
            <p:nvPr/>
          </p:nvGrpSpPr>
          <p:grpSpPr>
            <a:xfrm>
              <a:off x="7670800" y="2917827"/>
              <a:ext cx="498662" cy="1098550"/>
              <a:chOff x="1182688" y="1800226"/>
              <a:chExt cx="954088" cy="2101850"/>
            </a:xfrm>
            <a:grpFill/>
            <a:effectLst/>
          </p:grpSpPr>
          <p:sp>
            <p:nvSpPr>
              <p:cNvPr id="61" name="Freeform 130"/>
              <p:cNvSpPr>
                <a:spLocks/>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solidFill>
                <a:srgbClr val="1B857F"/>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sp>
            <p:nvSpPr>
              <p:cNvPr id="62" name="Freeform 131"/>
              <p:cNvSpPr>
                <a:spLocks/>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solidFill>
                <a:srgbClr val="1B857F"/>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grpSp>
        <p:grpSp>
          <p:nvGrpSpPr>
            <p:cNvPr id="58" name="Group 127"/>
            <p:cNvGrpSpPr/>
            <p:nvPr/>
          </p:nvGrpSpPr>
          <p:grpSpPr>
            <a:xfrm>
              <a:off x="7023101" y="2673428"/>
              <a:ext cx="609601" cy="1342941"/>
              <a:chOff x="1182688" y="1800226"/>
              <a:chExt cx="954088" cy="2101850"/>
            </a:xfrm>
            <a:grpFill/>
            <a:effectLst/>
          </p:grpSpPr>
          <p:sp>
            <p:nvSpPr>
              <p:cNvPr id="59" name="Freeform 128"/>
              <p:cNvSpPr>
                <a:spLocks/>
              </p:cNvSpPr>
              <p:nvPr/>
            </p:nvSpPr>
            <p:spPr bwMode="auto">
              <a:xfrm>
                <a:off x="1503363" y="1800226"/>
                <a:ext cx="325438" cy="325438"/>
              </a:xfrm>
              <a:custGeom>
                <a:avLst/>
                <a:gdLst>
                  <a:gd name="T0" fmla="*/ 324 w 617"/>
                  <a:gd name="T1" fmla="*/ 617 h 617"/>
                  <a:gd name="T2" fmla="*/ 370 w 617"/>
                  <a:gd name="T3" fmla="*/ 611 h 617"/>
                  <a:gd name="T4" fmla="*/ 415 w 617"/>
                  <a:gd name="T5" fmla="*/ 599 h 617"/>
                  <a:gd name="T6" fmla="*/ 456 w 617"/>
                  <a:gd name="T7" fmla="*/ 580 h 617"/>
                  <a:gd name="T8" fmla="*/ 493 w 617"/>
                  <a:gd name="T9" fmla="*/ 556 h 617"/>
                  <a:gd name="T10" fmla="*/ 527 w 617"/>
                  <a:gd name="T11" fmla="*/ 527 h 617"/>
                  <a:gd name="T12" fmla="*/ 556 w 617"/>
                  <a:gd name="T13" fmla="*/ 493 h 617"/>
                  <a:gd name="T14" fmla="*/ 580 w 617"/>
                  <a:gd name="T15" fmla="*/ 456 h 617"/>
                  <a:gd name="T16" fmla="*/ 598 w 617"/>
                  <a:gd name="T17" fmla="*/ 415 h 617"/>
                  <a:gd name="T18" fmla="*/ 611 w 617"/>
                  <a:gd name="T19" fmla="*/ 370 h 617"/>
                  <a:gd name="T20" fmla="*/ 617 w 617"/>
                  <a:gd name="T21" fmla="*/ 324 h 617"/>
                  <a:gd name="T22" fmla="*/ 617 w 617"/>
                  <a:gd name="T23" fmla="*/ 292 h 617"/>
                  <a:gd name="T24" fmla="*/ 611 w 617"/>
                  <a:gd name="T25" fmla="*/ 247 h 617"/>
                  <a:gd name="T26" fmla="*/ 598 w 617"/>
                  <a:gd name="T27" fmla="*/ 203 h 617"/>
                  <a:gd name="T28" fmla="*/ 580 w 617"/>
                  <a:gd name="T29" fmla="*/ 161 h 617"/>
                  <a:gd name="T30" fmla="*/ 556 w 617"/>
                  <a:gd name="T31" fmla="*/ 124 h 617"/>
                  <a:gd name="T32" fmla="*/ 527 w 617"/>
                  <a:gd name="T33" fmla="*/ 91 h 617"/>
                  <a:gd name="T34" fmla="*/ 493 w 617"/>
                  <a:gd name="T35" fmla="*/ 61 h 617"/>
                  <a:gd name="T36" fmla="*/ 456 w 617"/>
                  <a:gd name="T37" fmla="*/ 37 h 617"/>
                  <a:gd name="T38" fmla="*/ 415 w 617"/>
                  <a:gd name="T39" fmla="*/ 18 h 617"/>
                  <a:gd name="T40" fmla="*/ 370 w 617"/>
                  <a:gd name="T41" fmla="*/ 7 h 617"/>
                  <a:gd name="T42" fmla="*/ 324 w 617"/>
                  <a:gd name="T43" fmla="*/ 0 h 617"/>
                  <a:gd name="T44" fmla="*/ 292 w 617"/>
                  <a:gd name="T45" fmla="*/ 0 h 617"/>
                  <a:gd name="T46" fmla="*/ 246 w 617"/>
                  <a:gd name="T47" fmla="*/ 7 h 617"/>
                  <a:gd name="T48" fmla="*/ 203 w 617"/>
                  <a:gd name="T49" fmla="*/ 18 h 617"/>
                  <a:gd name="T50" fmla="*/ 161 w 617"/>
                  <a:gd name="T51" fmla="*/ 37 h 617"/>
                  <a:gd name="T52" fmla="*/ 124 w 617"/>
                  <a:gd name="T53" fmla="*/ 61 h 617"/>
                  <a:gd name="T54" fmla="*/ 91 w 617"/>
                  <a:gd name="T55" fmla="*/ 91 h 617"/>
                  <a:gd name="T56" fmla="*/ 61 w 617"/>
                  <a:gd name="T57" fmla="*/ 124 h 617"/>
                  <a:gd name="T58" fmla="*/ 37 w 617"/>
                  <a:gd name="T59" fmla="*/ 161 h 617"/>
                  <a:gd name="T60" fmla="*/ 18 w 617"/>
                  <a:gd name="T61" fmla="*/ 203 h 617"/>
                  <a:gd name="T62" fmla="*/ 6 w 617"/>
                  <a:gd name="T63" fmla="*/ 247 h 617"/>
                  <a:gd name="T64" fmla="*/ 0 w 617"/>
                  <a:gd name="T65" fmla="*/ 292 h 617"/>
                  <a:gd name="T66" fmla="*/ 0 w 617"/>
                  <a:gd name="T67" fmla="*/ 324 h 617"/>
                  <a:gd name="T68" fmla="*/ 6 w 617"/>
                  <a:gd name="T69" fmla="*/ 370 h 617"/>
                  <a:gd name="T70" fmla="*/ 18 w 617"/>
                  <a:gd name="T71" fmla="*/ 415 h 617"/>
                  <a:gd name="T72" fmla="*/ 37 w 617"/>
                  <a:gd name="T73" fmla="*/ 456 h 617"/>
                  <a:gd name="T74" fmla="*/ 61 w 617"/>
                  <a:gd name="T75" fmla="*/ 493 h 617"/>
                  <a:gd name="T76" fmla="*/ 91 w 617"/>
                  <a:gd name="T77" fmla="*/ 527 h 617"/>
                  <a:gd name="T78" fmla="*/ 124 w 617"/>
                  <a:gd name="T79" fmla="*/ 556 h 617"/>
                  <a:gd name="T80" fmla="*/ 161 w 617"/>
                  <a:gd name="T81" fmla="*/ 580 h 617"/>
                  <a:gd name="T82" fmla="*/ 203 w 617"/>
                  <a:gd name="T83" fmla="*/ 599 h 617"/>
                  <a:gd name="T84" fmla="*/ 246 w 617"/>
                  <a:gd name="T85" fmla="*/ 611 h 617"/>
                  <a:gd name="T86" fmla="*/ 292 w 617"/>
                  <a:gd name="T87" fmla="*/ 617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17" h="617">
                    <a:moveTo>
                      <a:pt x="308" y="617"/>
                    </a:moveTo>
                    <a:lnTo>
                      <a:pt x="308" y="617"/>
                    </a:lnTo>
                    <a:lnTo>
                      <a:pt x="324" y="617"/>
                    </a:lnTo>
                    <a:lnTo>
                      <a:pt x="340" y="616"/>
                    </a:lnTo>
                    <a:lnTo>
                      <a:pt x="355" y="614"/>
                    </a:lnTo>
                    <a:lnTo>
                      <a:pt x="370" y="611"/>
                    </a:lnTo>
                    <a:lnTo>
                      <a:pt x="385" y="607"/>
                    </a:lnTo>
                    <a:lnTo>
                      <a:pt x="400" y="603"/>
                    </a:lnTo>
                    <a:lnTo>
                      <a:pt x="415" y="599"/>
                    </a:lnTo>
                    <a:lnTo>
                      <a:pt x="429" y="593"/>
                    </a:lnTo>
                    <a:lnTo>
                      <a:pt x="443" y="587"/>
                    </a:lnTo>
                    <a:lnTo>
                      <a:pt x="456" y="580"/>
                    </a:lnTo>
                    <a:lnTo>
                      <a:pt x="468" y="573"/>
                    </a:lnTo>
                    <a:lnTo>
                      <a:pt x="481" y="564"/>
                    </a:lnTo>
                    <a:lnTo>
                      <a:pt x="493" y="556"/>
                    </a:lnTo>
                    <a:lnTo>
                      <a:pt x="505" y="546"/>
                    </a:lnTo>
                    <a:lnTo>
                      <a:pt x="516" y="537"/>
                    </a:lnTo>
                    <a:lnTo>
                      <a:pt x="527" y="527"/>
                    </a:lnTo>
                    <a:lnTo>
                      <a:pt x="537" y="516"/>
                    </a:lnTo>
                    <a:lnTo>
                      <a:pt x="546" y="505"/>
                    </a:lnTo>
                    <a:lnTo>
                      <a:pt x="556" y="493"/>
                    </a:lnTo>
                    <a:lnTo>
                      <a:pt x="564" y="481"/>
                    </a:lnTo>
                    <a:lnTo>
                      <a:pt x="573" y="468"/>
                    </a:lnTo>
                    <a:lnTo>
                      <a:pt x="580" y="456"/>
                    </a:lnTo>
                    <a:lnTo>
                      <a:pt x="587" y="443"/>
                    </a:lnTo>
                    <a:lnTo>
                      <a:pt x="593" y="429"/>
                    </a:lnTo>
                    <a:lnTo>
                      <a:pt x="598" y="415"/>
                    </a:lnTo>
                    <a:lnTo>
                      <a:pt x="603" y="400"/>
                    </a:lnTo>
                    <a:lnTo>
                      <a:pt x="607" y="385"/>
                    </a:lnTo>
                    <a:lnTo>
                      <a:pt x="611" y="370"/>
                    </a:lnTo>
                    <a:lnTo>
                      <a:pt x="613" y="355"/>
                    </a:lnTo>
                    <a:lnTo>
                      <a:pt x="616" y="340"/>
                    </a:lnTo>
                    <a:lnTo>
                      <a:pt x="617" y="324"/>
                    </a:lnTo>
                    <a:lnTo>
                      <a:pt x="617" y="308"/>
                    </a:lnTo>
                    <a:lnTo>
                      <a:pt x="617" y="308"/>
                    </a:lnTo>
                    <a:lnTo>
                      <a:pt x="617" y="292"/>
                    </a:lnTo>
                    <a:lnTo>
                      <a:pt x="616" y="277"/>
                    </a:lnTo>
                    <a:lnTo>
                      <a:pt x="613" y="261"/>
                    </a:lnTo>
                    <a:lnTo>
                      <a:pt x="611" y="247"/>
                    </a:lnTo>
                    <a:lnTo>
                      <a:pt x="607" y="232"/>
                    </a:lnTo>
                    <a:lnTo>
                      <a:pt x="603" y="217"/>
                    </a:lnTo>
                    <a:lnTo>
                      <a:pt x="598" y="203"/>
                    </a:lnTo>
                    <a:lnTo>
                      <a:pt x="593" y="189"/>
                    </a:lnTo>
                    <a:lnTo>
                      <a:pt x="587" y="175"/>
                    </a:lnTo>
                    <a:lnTo>
                      <a:pt x="580" y="161"/>
                    </a:lnTo>
                    <a:lnTo>
                      <a:pt x="573" y="148"/>
                    </a:lnTo>
                    <a:lnTo>
                      <a:pt x="564" y="136"/>
                    </a:lnTo>
                    <a:lnTo>
                      <a:pt x="556" y="124"/>
                    </a:lnTo>
                    <a:lnTo>
                      <a:pt x="546" y="112"/>
                    </a:lnTo>
                    <a:lnTo>
                      <a:pt x="537" y="101"/>
                    </a:lnTo>
                    <a:lnTo>
                      <a:pt x="527" y="91"/>
                    </a:lnTo>
                    <a:lnTo>
                      <a:pt x="516" y="80"/>
                    </a:lnTo>
                    <a:lnTo>
                      <a:pt x="505" y="71"/>
                    </a:lnTo>
                    <a:lnTo>
                      <a:pt x="493" y="61"/>
                    </a:lnTo>
                    <a:lnTo>
                      <a:pt x="481" y="52"/>
                    </a:lnTo>
                    <a:lnTo>
                      <a:pt x="468" y="45"/>
                    </a:lnTo>
                    <a:lnTo>
                      <a:pt x="456" y="37"/>
                    </a:lnTo>
                    <a:lnTo>
                      <a:pt x="443" y="30"/>
                    </a:lnTo>
                    <a:lnTo>
                      <a:pt x="429" y="25"/>
                    </a:lnTo>
                    <a:lnTo>
                      <a:pt x="415" y="18"/>
                    </a:lnTo>
                    <a:lnTo>
                      <a:pt x="400" y="14"/>
                    </a:lnTo>
                    <a:lnTo>
                      <a:pt x="385" y="10"/>
                    </a:lnTo>
                    <a:lnTo>
                      <a:pt x="370" y="7"/>
                    </a:lnTo>
                    <a:lnTo>
                      <a:pt x="355" y="3"/>
                    </a:lnTo>
                    <a:lnTo>
                      <a:pt x="340" y="1"/>
                    </a:lnTo>
                    <a:lnTo>
                      <a:pt x="324" y="0"/>
                    </a:lnTo>
                    <a:lnTo>
                      <a:pt x="308" y="0"/>
                    </a:lnTo>
                    <a:lnTo>
                      <a:pt x="308" y="0"/>
                    </a:lnTo>
                    <a:lnTo>
                      <a:pt x="292" y="0"/>
                    </a:lnTo>
                    <a:lnTo>
                      <a:pt x="277" y="1"/>
                    </a:lnTo>
                    <a:lnTo>
                      <a:pt x="261" y="3"/>
                    </a:lnTo>
                    <a:lnTo>
                      <a:pt x="246" y="7"/>
                    </a:lnTo>
                    <a:lnTo>
                      <a:pt x="232" y="10"/>
                    </a:lnTo>
                    <a:lnTo>
                      <a:pt x="217" y="14"/>
                    </a:lnTo>
                    <a:lnTo>
                      <a:pt x="203" y="18"/>
                    </a:lnTo>
                    <a:lnTo>
                      <a:pt x="188" y="25"/>
                    </a:lnTo>
                    <a:lnTo>
                      <a:pt x="175" y="30"/>
                    </a:lnTo>
                    <a:lnTo>
                      <a:pt x="161" y="37"/>
                    </a:lnTo>
                    <a:lnTo>
                      <a:pt x="148" y="45"/>
                    </a:lnTo>
                    <a:lnTo>
                      <a:pt x="136" y="52"/>
                    </a:lnTo>
                    <a:lnTo>
                      <a:pt x="124" y="61"/>
                    </a:lnTo>
                    <a:lnTo>
                      <a:pt x="112" y="71"/>
                    </a:lnTo>
                    <a:lnTo>
                      <a:pt x="101" y="80"/>
                    </a:lnTo>
                    <a:lnTo>
                      <a:pt x="91" y="91"/>
                    </a:lnTo>
                    <a:lnTo>
                      <a:pt x="80" y="101"/>
                    </a:lnTo>
                    <a:lnTo>
                      <a:pt x="70" y="112"/>
                    </a:lnTo>
                    <a:lnTo>
                      <a:pt x="61" y="124"/>
                    </a:lnTo>
                    <a:lnTo>
                      <a:pt x="52" y="136"/>
                    </a:lnTo>
                    <a:lnTo>
                      <a:pt x="45" y="148"/>
                    </a:lnTo>
                    <a:lnTo>
                      <a:pt x="37" y="161"/>
                    </a:lnTo>
                    <a:lnTo>
                      <a:pt x="30" y="175"/>
                    </a:lnTo>
                    <a:lnTo>
                      <a:pt x="25" y="189"/>
                    </a:lnTo>
                    <a:lnTo>
                      <a:pt x="18" y="203"/>
                    </a:lnTo>
                    <a:lnTo>
                      <a:pt x="14" y="217"/>
                    </a:lnTo>
                    <a:lnTo>
                      <a:pt x="10" y="232"/>
                    </a:lnTo>
                    <a:lnTo>
                      <a:pt x="6" y="247"/>
                    </a:lnTo>
                    <a:lnTo>
                      <a:pt x="3" y="261"/>
                    </a:lnTo>
                    <a:lnTo>
                      <a:pt x="1" y="277"/>
                    </a:lnTo>
                    <a:lnTo>
                      <a:pt x="0" y="292"/>
                    </a:lnTo>
                    <a:lnTo>
                      <a:pt x="0" y="308"/>
                    </a:lnTo>
                    <a:lnTo>
                      <a:pt x="0" y="308"/>
                    </a:lnTo>
                    <a:lnTo>
                      <a:pt x="0" y="324"/>
                    </a:lnTo>
                    <a:lnTo>
                      <a:pt x="1" y="340"/>
                    </a:lnTo>
                    <a:lnTo>
                      <a:pt x="3" y="355"/>
                    </a:lnTo>
                    <a:lnTo>
                      <a:pt x="6" y="370"/>
                    </a:lnTo>
                    <a:lnTo>
                      <a:pt x="10" y="385"/>
                    </a:lnTo>
                    <a:lnTo>
                      <a:pt x="14" y="400"/>
                    </a:lnTo>
                    <a:lnTo>
                      <a:pt x="18" y="415"/>
                    </a:lnTo>
                    <a:lnTo>
                      <a:pt x="25" y="429"/>
                    </a:lnTo>
                    <a:lnTo>
                      <a:pt x="30" y="443"/>
                    </a:lnTo>
                    <a:lnTo>
                      <a:pt x="37" y="456"/>
                    </a:lnTo>
                    <a:lnTo>
                      <a:pt x="45" y="468"/>
                    </a:lnTo>
                    <a:lnTo>
                      <a:pt x="52" y="481"/>
                    </a:lnTo>
                    <a:lnTo>
                      <a:pt x="61" y="493"/>
                    </a:lnTo>
                    <a:lnTo>
                      <a:pt x="70" y="505"/>
                    </a:lnTo>
                    <a:lnTo>
                      <a:pt x="80" y="516"/>
                    </a:lnTo>
                    <a:lnTo>
                      <a:pt x="91" y="527"/>
                    </a:lnTo>
                    <a:lnTo>
                      <a:pt x="101" y="537"/>
                    </a:lnTo>
                    <a:lnTo>
                      <a:pt x="112" y="546"/>
                    </a:lnTo>
                    <a:lnTo>
                      <a:pt x="124" y="556"/>
                    </a:lnTo>
                    <a:lnTo>
                      <a:pt x="136" y="564"/>
                    </a:lnTo>
                    <a:lnTo>
                      <a:pt x="148" y="573"/>
                    </a:lnTo>
                    <a:lnTo>
                      <a:pt x="161" y="580"/>
                    </a:lnTo>
                    <a:lnTo>
                      <a:pt x="175" y="587"/>
                    </a:lnTo>
                    <a:lnTo>
                      <a:pt x="188" y="593"/>
                    </a:lnTo>
                    <a:lnTo>
                      <a:pt x="203" y="599"/>
                    </a:lnTo>
                    <a:lnTo>
                      <a:pt x="217" y="603"/>
                    </a:lnTo>
                    <a:lnTo>
                      <a:pt x="232" y="607"/>
                    </a:lnTo>
                    <a:lnTo>
                      <a:pt x="246" y="611"/>
                    </a:lnTo>
                    <a:lnTo>
                      <a:pt x="261" y="614"/>
                    </a:lnTo>
                    <a:lnTo>
                      <a:pt x="277" y="616"/>
                    </a:lnTo>
                    <a:lnTo>
                      <a:pt x="292" y="617"/>
                    </a:lnTo>
                    <a:lnTo>
                      <a:pt x="308" y="617"/>
                    </a:lnTo>
                    <a:lnTo>
                      <a:pt x="308" y="617"/>
                    </a:lnTo>
                    <a:close/>
                  </a:path>
                </a:pathLst>
              </a:custGeom>
              <a:solidFill>
                <a:srgbClr val="E56647"/>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sp>
            <p:nvSpPr>
              <p:cNvPr id="60" name="Freeform 129"/>
              <p:cNvSpPr>
                <a:spLocks/>
              </p:cNvSpPr>
              <p:nvPr/>
            </p:nvSpPr>
            <p:spPr bwMode="auto">
              <a:xfrm>
                <a:off x="1182688" y="2181226"/>
                <a:ext cx="954088" cy="1720850"/>
              </a:xfrm>
              <a:custGeom>
                <a:avLst/>
                <a:gdLst>
                  <a:gd name="T0" fmla="*/ 1484 w 1805"/>
                  <a:gd name="T1" fmla="*/ 188 h 3254"/>
                  <a:gd name="T2" fmla="*/ 1447 w 1805"/>
                  <a:gd name="T3" fmla="*/ 105 h 3254"/>
                  <a:gd name="T4" fmla="*/ 1396 w 1805"/>
                  <a:gd name="T5" fmla="*/ 46 h 3254"/>
                  <a:gd name="T6" fmla="*/ 1356 w 1805"/>
                  <a:gd name="T7" fmla="*/ 19 h 3254"/>
                  <a:gd name="T8" fmla="*/ 1306 w 1805"/>
                  <a:gd name="T9" fmla="*/ 3 h 3254"/>
                  <a:gd name="T10" fmla="*/ 874 w 1805"/>
                  <a:gd name="T11" fmla="*/ 0 h 3254"/>
                  <a:gd name="T12" fmla="*/ 513 w 1805"/>
                  <a:gd name="T13" fmla="*/ 1 h 3254"/>
                  <a:gd name="T14" fmla="*/ 461 w 1805"/>
                  <a:gd name="T15" fmla="*/ 14 h 3254"/>
                  <a:gd name="T16" fmla="*/ 418 w 1805"/>
                  <a:gd name="T17" fmla="*/ 39 h 3254"/>
                  <a:gd name="T18" fmla="*/ 370 w 1805"/>
                  <a:gd name="T19" fmla="*/ 88 h 3254"/>
                  <a:gd name="T20" fmla="*/ 332 w 1805"/>
                  <a:gd name="T21" fmla="*/ 158 h 3254"/>
                  <a:gd name="T22" fmla="*/ 5 w 1805"/>
                  <a:gd name="T23" fmla="*/ 1212 h 3254"/>
                  <a:gd name="T24" fmla="*/ 1 w 1805"/>
                  <a:gd name="T25" fmla="*/ 1263 h 3254"/>
                  <a:gd name="T26" fmla="*/ 15 w 1805"/>
                  <a:gd name="T27" fmla="*/ 1310 h 3254"/>
                  <a:gd name="T28" fmla="*/ 46 w 1805"/>
                  <a:gd name="T29" fmla="*/ 1349 h 3254"/>
                  <a:gd name="T30" fmla="*/ 91 w 1805"/>
                  <a:gd name="T31" fmla="*/ 1373 h 3254"/>
                  <a:gd name="T32" fmla="*/ 129 w 1805"/>
                  <a:gd name="T33" fmla="*/ 1378 h 3254"/>
                  <a:gd name="T34" fmla="*/ 178 w 1805"/>
                  <a:gd name="T35" fmla="*/ 1369 h 3254"/>
                  <a:gd name="T36" fmla="*/ 219 w 1805"/>
                  <a:gd name="T37" fmla="*/ 1342 h 3254"/>
                  <a:gd name="T38" fmla="*/ 248 w 1805"/>
                  <a:gd name="T39" fmla="*/ 1300 h 3254"/>
                  <a:gd name="T40" fmla="*/ 527 w 1805"/>
                  <a:gd name="T41" fmla="*/ 428 h 3254"/>
                  <a:gd name="T42" fmla="*/ 548 w 1805"/>
                  <a:gd name="T43" fmla="*/ 3102 h 3254"/>
                  <a:gd name="T44" fmla="*/ 555 w 1805"/>
                  <a:gd name="T45" fmla="*/ 3147 h 3254"/>
                  <a:gd name="T46" fmla="*/ 583 w 1805"/>
                  <a:gd name="T47" fmla="*/ 3198 h 3254"/>
                  <a:gd name="T48" fmla="*/ 627 w 1805"/>
                  <a:gd name="T49" fmla="*/ 3236 h 3254"/>
                  <a:gd name="T50" fmla="*/ 684 w 1805"/>
                  <a:gd name="T51" fmla="*/ 3253 h 3254"/>
                  <a:gd name="T52" fmla="*/ 730 w 1805"/>
                  <a:gd name="T53" fmla="*/ 3251 h 3254"/>
                  <a:gd name="T54" fmla="*/ 783 w 1805"/>
                  <a:gd name="T55" fmla="*/ 3227 h 3254"/>
                  <a:gd name="T56" fmla="*/ 825 w 1805"/>
                  <a:gd name="T57" fmla="*/ 3187 h 3254"/>
                  <a:gd name="T58" fmla="*/ 847 w 1805"/>
                  <a:gd name="T59" fmla="*/ 3133 h 3254"/>
                  <a:gd name="T60" fmla="*/ 903 w 1805"/>
                  <a:gd name="T61" fmla="*/ 1923 h 3254"/>
                  <a:gd name="T62" fmla="*/ 956 w 1805"/>
                  <a:gd name="T63" fmla="*/ 3118 h 3254"/>
                  <a:gd name="T64" fmla="*/ 973 w 1805"/>
                  <a:gd name="T65" fmla="*/ 3175 h 3254"/>
                  <a:gd name="T66" fmla="*/ 1010 w 1805"/>
                  <a:gd name="T67" fmla="*/ 3219 h 3254"/>
                  <a:gd name="T68" fmla="*/ 1062 w 1805"/>
                  <a:gd name="T69" fmla="*/ 3246 h 3254"/>
                  <a:gd name="T70" fmla="*/ 1106 w 1805"/>
                  <a:gd name="T71" fmla="*/ 3254 h 3254"/>
                  <a:gd name="T72" fmla="*/ 1165 w 1805"/>
                  <a:gd name="T73" fmla="*/ 3242 h 3254"/>
                  <a:gd name="T74" fmla="*/ 1213 w 1805"/>
                  <a:gd name="T75" fmla="*/ 3209 h 3254"/>
                  <a:gd name="T76" fmla="*/ 1245 w 1805"/>
                  <a:gd name="T77" fmla="*/ 3161 h 3254"/>
                  <a:gd name="T78" fmla="*/ 1257 w 1805"/>
                  <a:gd name="T79" fmla="*/ 3102 h 3254"/>
                  <a:gd name="T80" fmla="*/ 1278 w 1805"/>
                  <a:gd name="T81" fmla="*/ 428 h 3254"/>
                  <a:gd name="T82" fmla="*/ 1553 w 1805"/>
                  <a:gd name="T83" fmla="*/ 1288 h 3254"/>
                  <a:gd name="T84" fmla="*/ 1578 w 1805"/>
                  <a:gd name="T85" fmla="*/ 1333 h 3254"/>
                  <a:gd name="T86" fmla="*/ 1616 w 1805"/>
                  <a:gd name="T87" fmla="*/ 1364 h 3254"/>
                  <a:gd name="T88" fmla="*/ 1663 w 1805"/>
                  <a:gd name="T89" fmla="*/ 1378 h 3254"/>
                  <a:gd name="T90" fmla="*/ 1714 w 1805"/>
                  <a:gd name="T91" fmla="*/ 1373 h 3254"/>
                  <a:gd name="T92" fmla="*/ 1749 w 1805"/>
                  <a:gd name="T93" fmla="*/ 1356 h 3254"/>
                  <a:gd name="T94" fmla="*/ 1784 w 1805"/>
                  <a:gd name="T95" fmla="*/ 1321 h 3254"/>
                  <a:gd name="T96" fmla="*/ 1803 w 1805"/>
                  <a:gd name="T97" fmla="*/ 1276 h 3254"/>
                  <a:gd name="T98" fmla="*/ 1803 w 1805"/>
                  <a:gd name="T99" fmla="*/ 1225 h 3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5" h="3254">
                    <a:moveTo>
                      <a:pt x="1800" y="1212"/>
                    </a:moveTo>
                    <a:lnTo>
                      <a:pt x="1493" y="209"/>
                    </a:lnTo>
                    <a:lnTo>
                      <a:pt x="1493" y="209"/>
                    </a:lnTo>
                    <a:lnTo>
                      <a:pt x="1484" y="188"/>
                    </a:lnTo>
                    <a:lnTo>
                      <a:pt x="1473" y="158"/>
                    </a:lnTo>
                    <a:lnTo>
                      <a:pt x="1466" y="141"/>
                    </a:lnTo>
                    <a:lnTo>
                      <a:pt x="1457" y="123"/>
                    </a:lnTo>
                    <a:lnTo>
                      <a:pt x="1447" y="105"/>
                    </a:lnTo>
                    <a:lnTo>
                      <a:pt x="1435" y="88"/>
                    </a:lnTo>
                    <a:lnTo>
                      <a:pt x="1421" y="70"/>
                    </a:lnTo>
                    <a:lnTo>
                      <a:pt x="1405" y="54"/>
                    </a:lnTo>
                    <a:lnTo>
                      <a:pt x="1396" y="46"/>
                    </a:lnTo>
                    <a:lnTo>
                      <a:pt x="1387" y="39"/>
                    </a:lnTo>
                    <a:lnTo>
                      <a:pt x="1377" y="31"/>
                    </a:lnTo>
                    <a:lnTo>
                      <a:pt x="1367" y="25"/>
                    </a:lnTo>
                    <a:lnTo>
                      <a:pt x="1356" y="19"/>
                    </a:lnTo>
                    <a:lnTo>
                      <a:pt x="1344" y="14"/>
                    </a:lnTo>
                    <a:lnTo>
                      <a:pt x="1332" y="10"/>
                    </a:lnTo>
                    <a:lnTo>
                      <a:pt x="1320" y="7"/>
                    </a:lnTo>
                    <a:lnTo>
                      <a:pt x="1306" y="3"/>
                    </a:lnTo>
                    <a:lnTo>
                      <a:pt x="1292" y="1"/>
                    </a:lnTo>
                    <a:lnTo>
                      <a:pt x="1277" y="0"/>
                    </a:lnTo>
                    <a:lnTo>
                      <a:pt x="1261" y="0"/>
                    </a:lnTo>
                    <a:lnTo>
                      <a:pt x="874" y="0"/>
                    </a:lnTo>
                    <a:lnTo>
                      <a:pt x="544" y="0"/>
                    </a:lnTo>
                    <a:lnTo>
                      <a:pt x="544" y="0"/>
                    </a:lnTo>
                    <a:lnTo>
                      <a:pt x="528" y="0"/>
                    </a:lnTo>
                    <a:lnTo>
                      <a:pt x="513" y="1"/>
                    </a:lnTo>
                    <a:lnTo>
                      <a:pt x="499" y="3"/>
                    </a:lnTo>
                    <a:lnTo>
                      <a:pt x="486" y="7"/>
                    </a:lnTo>
                    <a:lnTo>
                      <a:pt x="473" y="10"/>
                    </a:lnTo>
                    <a:lnTo>
                      <a:pt x="461" y="14"/>
                    </a:lnTo>
                    <a:lnTo>
                      <a:pt x="449" y="19"/>
                    </a:lnTo>
                    <a:lnTo>
                      <a:pt x="439" y="25"/>
                    </a:lnTo>
                    <a:lnTo>
                      <a:pt x="428" y="31"/>
                    </a:lnTo>
                    <a:lnTo>
                      <a:pt x="418" y="39"/>
                    </a:lnTo>
                    <a:lnTo>
                      <a:pt x="409" y="46"/>
                    </a:lnTo>
                    <a:lnTo>
                      <a:pt x="400" y="54"/>
                    </a:lnTo>
                    <a:lnTo>
                      <a:pt x="384" y="70"/>
                    </a:lnTo>
                    <a:lnTo>
                      <a:pt x="370" y="88"/>
                    </a:lnTo>
                    <a:lnTo>
                      <a:pt x="359" y="105"/>
                    </a:lnTo>
                    <a:lnTo>
                      <a:pt x="348" y="123"/>
                    </a:lnTo>
                    <a:lnTo>
                      <a:pt x="339" y="141"/>
                    </a:lnTo>
                    <a:lnTo>
                      <a:pt x="332" y="158"/>
                    </a:lnTo>
                    <a:lnTo>
                      <a:pt x="320" y="188"/>
                    </a:lnTo>
                    <a:lnTo>
                      <a:pt x="313" y="209"/>
                    </a:lnTo>
                    <a:lnTo>
                      <a:pt x="5" y="1212"/>
                    </a:lnTo>
                    <a:lnTo>
                      <a:pt x="5" y="1212"/>
                    </a:lnTo>
                    <a:lnTo>
                      <a:pt x="2" y="1225"/>
                    </a:lnTo>
                    <a:lnTo>
                      <a:pt x="1" y="1238"/>
                    </a:lnTo>
                    <a:lnTo>
                      <a:pt x="0" y="1250"/>
                    </a:lnTo>
                    <a:lnTo>
                      <a:pt x="1" y="1263"/>
                    </a:lnTo>
                    <a:lnTo>
                      <a:pt x="2" y="1276"/>
                    </a:lnTo>
                    <a:lnTo>
                      <a:pt x="5" y="1288"/>
                    </a:lnTo>
                    <a:lnTo>
                      <a:pt x="10" y="1300"/>
                    </a:lnTo>
                    <a:lnTo>
                      <a:pt x="15" y="1310"/>
                    </a:lnTo>
                    <a:lnTo>
                      <a:pt x="21" y="1321"/>
                    </a:lnTo>
                    <a:lnTo>
                      <a:pt x="29" y="1330"/>
                    </a:lnTo>
                    <a:lnTo>
                      <a:pt x="37" y="1340"/>
                    </a:lnTo>
                    <a:lnTo>
                      <a:pt x="46" y="1349"/>
                    </a:lnTo>
                    <a:lnTo>
                      <a:pt x="57" y="1356"/>
                    </a:lnTo>
                    <a:lnTo>
                      <a:pt x="67" y="1362"/>
                    </a:lnTo>
                    <a:lnTo>
                      <a:pt x="79" y="1369"/>
                    </a:lnTo>
                    <a:lnTo>
                      <a:pt x="91" y="1373"/>
                    </a:lnTo>
                    <a:lnTo>
                      <a:pt x="91" y="1373"/>
                    </a:lnTo>
                    <a:lnTo>
                      <a:pt x="104" y="1376"/>
                    </a:lnTo>
                    <a:lnTo>
                      <a:pt x="116" y="1378"/>
                    </a:lnTo>
                    <a:lnTo>
                      <a:pt x="129" y="1378"/>
                    </a:lnTo>
                    <a:lnTo>
                      <a:pt x="142" y="1378"/>
                    </a:lnTo>
                    <a:lnTo>
                      <a:pt x="155" y="1376"/>
                    </a:lnTo>
                    <a:lnTo>
                      <a:pt x="167" y="1373"/>
                    </a:lnTo>
                    <a:lnTo>
                      <a:pt x="178" y="1369"/>
                    </a:lnTo>
                    <a:lnTo>
                      <a:pt x="189" y="1364"/>
                    </a:lnTo>
                    <a:lnTo>
                      <a:pt x="200" y="1357"/>
                    </a:lnTo>
                    <a:lnTo>
                      <a:pt x="209" y="1350"/>
                    </a:lnTo>
                    <a:lnTo>
                      <a:pt x="219" y="1342"/>
                    </a:lnTo>
                    <a:lnTo>
                      <a:pt x="227" y="1333"/>
                    </a:lnTo>
                    <a:lnTo>
                      <a:pt x="235" y="1323"/>
                    </a:lnTo>
                    <a:lnTo>
                      <a:pt x="241" y="1311"/>
                    </a:lnTo>
                    <a:lnTo>
                      <a:pt x="248" y="1300"/>
                    </a:lnTo>
                    <a:lnTo>
                      <a:pt x="252" y="1288"/>
                    </a:lnTo>
                    <a:lnTo>
                      <a:pt x="515" y="427"/>
                    </a:lnTo>
                    <a:lnTo>
                      <a:pt x="515" y="427"/>
                    </a:lnTo>
                    <a:lnTo>
                      <a:pt x="527" y="428"/>
                    </a:lnTo>
                    <a:lnTo>
                      <a:pt x="562" y="428"/>
                    </a:lnTo>
                    <a:lnTo>
                      <a:pt x="164" y="1923"/>
                    </a:lnTo>
                    <a:lnTo>
                      <a:pt x="548" y="1923"/>
                    </a:lnTo>
                    <a:lnTo>
                      <a:pt x="548" y="3102"/>
                    </a:lnTo>
                    <a:lnTo>
                      <a:pt x="548" y="3102"/>
                    </a:lnTo>
                    <a:lnTo>
                      <a:pt x="548" y="3118"/>
                    </a:lnTo>
                    <a:lnTo>
                      <a:pt x="551" y="3133"/>
                    </a:lnTo>
                    <a:lnTo>
                      <a:pt x="555" y="3147"/>
                    </a:lnTo>
                    <a:lnTo>
                      <a:pt x="560" y="3161"/>
                    </a:lnTo>
                    <a:lnTo>
                      <a:pt x="567" y="3175"/>
                    </a:lnTo>
                    <a:lnTo>
                      <a:pt x="574" y="3187"/>
                    </a:lnTo>
                    <a:lnTo>
                      <a:pt x="583" y="3198"/>
                    </a:lnTo>
                    <a:lnTo>
                      <a:pt x="592" y="3209"/>
                    </a:lnTo>
                    <a:lnTo>
                      <a:pt x="603" y="3219"/>
                    </a:lnTo>
                    <a:lnTo>
                      <a:pt x="615" y="3227"/>
                    </a:lnTo>
                    <a:lnTo>
                      <a:pt x="627" y="3236"/>
                    </a:lnTo>
                    <a:lnTo>
                      <a:pt x="640" y="3242"/>
                    </a:lnTo>
                    <a:lnTo>
                      <a:pt x="654" y="3246"/>
                    </a:lnTo>
                    <a:lnTo>
                      <a:pt x="669" y="3251"/>
                    </a:lnTo>
                    <a:lnTo>
                      <a:pt x="684" y="3253"/>
                    </a:lnTo>
                    <a:lnTo>
                      <a:pt x="699" y="3254"/>
                    </a:lnTo>
                    <a:lnTo>
                      <a:pt x="699" y="3254"/>
                    </a:lnTo>
                    <a:lnTo>
                      <a:pt x="715" y="3253"/>
                    </a:lnTo>
                    <a:lnTo>
                      <a:pt x="730" y="3251"/>
                    </a:lnTo>
                    <a:lnTo>
                      <a:pt x="744" y="3246"/>
                    </a:lnTo>
                    <a:lnTo>
                      <a:pt x="758" y="3242"/>
                    </a:lnTo>
                    <a:lnTo>
                      <a:pt x="771" y="3236"/>
                    </a:lnTo>
                    <a:lnTo>
                      <a:pt x="783" y="3227"/>
                    </a:lnTo>
                    <a:lnTo>
                      <a:pt x="795" y="3219"/>
                    </a:lnTo>
                    <a:lnTo>
                      <a:pt x="806" y="3209"/>
                    </a:lnTo>
                    <a:lnTo>
                      <a:pt x="815" y="3198"/>
                    </a:lnTo>
                    <a:lnTo>
                      <a:pt x="825" y="3187"/>
                    </a:lnTo>
                    <a:lnTo>
                      <a:pt x="832" y="3175"/>
                    </a:lnTo>
                    <a:lnTo>
                      <a:pt x="839" y="3161"/>
                    </a:lnTo>
                    <a:lnTo>
                      <a:pt x="843" y="3147"/>
                    </a:lnTo>
                    <a:lnTo>
                      <a:pt x="847" y="3133"/>
                    </a:lnTo>
                    <a:lnTo>
                      <a:pt x="849" y="3118"/>
                    </a:lnTo>
                    <a:lnTo>
                      <a:pt x="850" y="3102"/>
                    </a:lnTo>
                    <a:lnTo>
                      <a:pt x="850" y="1923"/>
                    </a:lnTo>
                    <a:lnTo>
                      <a:pt x="903" y="1923"/>
                    </a:lnTo>
                    <a:lnTo>
                      <a:pt x="955" y="1923"/>
                    </a:lnTo>
                    <a:lnTo>
                      <a:pt x="955" y="3102"/>
                    </a:lnTo>
                    <a:lnTo>
                      <a:pt x="955" y="3102"/>
                    </a:lnTo>
                    <a:lnTo>
                      <a:pt x="956" y="3118"/>
                    </a:lnTo>
                    <a:lnTo>
                      <a:pt x="958" y="3133"/>
                    </a:lnTo>
                    <a:lnTo>
                      <a:pt x="962" y="3147"/>
                    </a:lnTo>
                    <a:lnTo>
                      <a:pt x="967" y="3161"/>
                    </a:lnTo>
                    <a:lnTo>
                      <a:pt x="973" y="3175"/>
                    </a:lnTo>
                    <a:lnTo>
                      <a:pt x="980" y="3187"/>
                    </a:lnTo>
                    <a:lnTo>
                      <a:pt x="990" y="3198"/>
                    </a:lnTo>
                    <a:lnTo>
                      <a:pt x="1000" y="3209"/>
                    </a:lnTo>
                    <a:lnTo>
                      <a:pt x="1010" y="3219"/>
                    </a:lnTo>
                    <a:lnTo>
                      <a:pt x="1022" y="3227"/>
                    </a:lnTo>
                    <a:lnTo>
                      <a:pt x="1034" y="3236"/>
                    </a:lnTo>
                    <a:lnTo>
                      <a:pt x="1048" y="3242"/>
                    </a:lnTo>
                    <a:lnTo>
                      <a:pt x="1062" y="3246"/>
                    </a:lnTo>
                    <a:lnTo>
                      <a:pt x="1075" y="3251"/>
                    </a:lnTo>
                    <a:lnTo>
                      <a:pt x="1090" y="3253"/>
                    </a:lnTo>
                    <a:lnTo>
                      <a:pt x="1106" y="3254"/>
                    </a:lnTo>
                    <a:lnTo>
                      <a:pt x="1106" y="3254"/>
                    </a:lnTo>
                    <a:lnTo>
                      <a:pt x="1121" y="3253"/>
                    </a:lnTo>
                    <a:lnTo>
                      <a:pt x="1136" y="3251"/>
                    </a:lnTo>
                    <a:lnTo>
                      <a:pt x="1151" y="3246"/>
                    </a:lnTo>
                    <a:lnTo>
                      <a:pt x="1165" y="3242"/>
                    </a:lnTo>
                    <a:lnTo>
                      <a:pt x="1178" y="3236"/>
                    </a:lnTo>
                    <a:lnTo>
                      <a:pt x="1191" y="3227"/>
                    </a:lnTo>
                    <a:lnTo>
                      <a:pt x="1202" y="3219"/>
                    </a:lnTo>
                    <a:lnTo>
                      <a:pt x="1213" y="3209"/>
                    </a:lnTo>
                    <a:lnTo>
                      <a:pt x="1223" y="3198"/>
                    </a:lnTo>
                    <a:lnTo>
                      <a:pt x="1231" y="3187"/>
                    </a:lnTo>
                    <a:lnTo>
                      <a:pt x="1239" y="3175"/>
                    </a:lnTo>
                    <a:lnTo>
                      <a:pt x="1245" y="3161"/>
                    </a:lnTo>
                    <a:lnTo>
                      <a:pt x="1250" y="3147"/>
                    </a:lnTo>
                    <a:lnTo>
                      <a:pt x="1255" y="3133"/>
                    </a:lnTo>
                    <a:lnTo>
                      <a:pt x="1257" y="3118"/>
                    </a:lnTo>
                    <a:lnTo>
                      <a:pt x="1257" y="3102"/>
                    </a:lnTo>
                    <a:lnTo>
                      <a:pt x="1257" y="1923"/>
                    </a:lnTo>
                    <a:lnTo>
                      <a:pt x="1641" y="1923"/>
                    </a:lnTo>
                    <a:lnTo>
                      <a:pt x="1243" y="428"/>
                    </a:lnTo>
                    <a:lnTo>
                      <a:pt x="1278" y="428"/>
                    </a:lnTo>
                    <a:lnTo>
                      <a:pt x="1278" y="428"/>
                    </a:lnTo>
                    <a:lnTo>
                      <a:pt x="1290" y="427"/>
                    </a:lnTo>
                    <a:lnTo>
                      <a:pt x="1553" y="1288"/>
                    </a:lnTo>
                    <a:lnTo>
                      <a:pt x="1553" y="1288"/>
                    </a:lnTo>
                    <a:lnTo>
                      <a:pt x="1558" y="1300"/>
                    </a:lnTo>
                    <a:lnTo>
                      <a:pt x="1564" y="1311"/>
                    </a:lnTo>
                    <a:lnTo>
                      <a:pt x="1570" y="1323"/>
                    </a:lnTo>
                    <a:lnTo>
                      <a:pt x="1578" y="1333"/>
                    </a:lnTo>
                    <a:lnTo>
                      <a:pt x="1586" y="1342"/>
                    </a:lnTo>
                    <a:lnTo>
                      <a:pt x="1595" y="1350"/>
                    </a:lnTo>
                    <a:lnTo>
                      <a:pt x="1606" y="1357"/>
                    </a:lnTo>
                    <a:lnTo>
                      <a:pt x="1616" y="1364"/>
                    </a:lnTo>
                    <a:lnTo>
                      <a:pt x="1627" y="1369"/>
                    </a:lnTo>
                    <a:lnTo>
                      <a:pt x="1639" y="1373"/>
                    </a:lnTo>
                    <a:lnTo>
                      <a:pt x="1650" y="1376"/>
                    </a:lnTo>
                    <a:lnTo>
                      <a:pt x="1663" y="1378"/>
                    </a:lnTo>
                    <a:lnTo>
                      <a:pt x="1676" y="1378"/>
                    </a:lnTo>
                    <a:lnTo>
                      <a:pt x="1689" y="1378"/>
                    </a:lnTo>
                    <a:lnTo>
                      <a:pt x="1702" y="1376"/>
                    </a:lnTo>
                    <a:lnTo>
                      <a:pt x="1714" y="1373"/>
                    </a:lnTo>
                    <a:lnTo>
                      <a:pt x="1714" y="1373"/>
                    </a:lnTo>
                    <a:lnTo>
                      <a:pt x="1726" y="1369"/>
                    </a:lnTo>
                    <a:lnTo>
                      <a:pt x="1738" y="1362"/>
                    </a:lnTo>
                    <a:lnTo>
                      <a:pt x="1749" y="1356"/>
                    </a:lnTo>
                    <a:lnTo>
                      <a:pt x="1759" y="1349"/>
                    </a:lnTo>
                    <a:lnTo>
                      <a:pt x="1768" y="1340"/>
                    </a:lnTo>
                    <a:lnTo>
                      <a:pt x="1776" y="1330"/>
                    </a:lnTo>
                    <a:lnTo>
                      <a:pt x="1784" y="1321"/>
                    </a:lnTo>
                    <a:lnTo>
                      <a:pt x="1790" y="1310"/>
                    </a:lnTo>
                    <a:lnTo>
                      <a:pt x="1795" y="1300"/>
                    </a:lnTo>
                    <a:lnTo>
                      <a:pt x="1800" y="1288"/>
                    </a:lnTo>
                    <a:lnTo>
                      <a:pt x="1803" y="1276"/>
                    </a:lnTo>
                    <a:lnTo>
                      <a:pt x="1804" y="1263"/>
                    </a:lnTo>
                    <a:lnTo>
                      <a:pt x="1805" y="1250"/>
                    </a:lnTo>
                    <a:lnTo>
                      <a:pt x="1804" y="1238"/>
                    </a:lnTo>
                    <a:lnTo>
                      <a:pt x="1803" y="1225"/>
                    </a:lnTo>
                    <a:lnTo>
                      <a:pt x="1800" y="1212"/>
                    </a:lnTo>
                    <a:lnTo>
                      <a:pt x="1800" y="1212"/>
                    </a:lnTo>
                    <a:close/>
                  </a:path>
                </a:pathLst>
              </a:custGeom>
              <a:solidFill>
                <a:srgbClr val="E56647"/>
              </a:solidFill>
              <a:ln w="1588">
                <a:noFill/>
                <a:prstDash val="solid"/>
                <a:round/>
                <a:headEnd/>
                <a:tailEnd/>
              </a:ln>
              <a:effectLst/>
              <a:extLst/>
            </p:spPr>
            <p:txBody>
              <a:bodyPr vert="horz" wrap="square" lIns="91440" tIns="45720" rIns="91440" bIns="45720" numCol="1" anchor="t" anchorCtr="0" compatLnSpc="1">
                <a:prstTxWarp prst="textNoShape">
                  <a:avLst/>
                </a:prstTxWarp>
              </a:bodyPr>
              <a:lstStyle/>
              <a:p>
                <a:pPr defTabSz="1219078">
                  <a:defRPr/>
                </a:pPr>
                <a:endParaRPr lang="en-US" sz="2400" kern="0">
                  <a:solidFill>
                    <a:sysClr val="windowText" lastClr="000000"/>
                  </a:solidFill>
                </a:endParaRPr>
              </a:p>
            </p:txBody>
          </p:sp>
        </p:grpSp>
      </p:grpSp>
      <p:grpSp>
        <p:nvGrpSpPr>
          <p:cNvPr id="69" name="Group 5"/>
          <p:cNvGrpSpPr/>
          <p:nvPr/>
        </p:nvGrpSpPr>
        <p:grpSpPr>
          <a:xfrm>
            <a:off x="5613015" y="3381065"/>
            <a:ext cx="1084600" cy="1084741"/>
            <a:chOff x="4236720" y="2596405"/>
            <a:chExt cx="670560" cy="670560"/>
          </a:xfrm>
        </p:grpSpPr>
        <p:sp>
          <p:nvSpPr>
            <p:cNvPr id="70" name="Oval 140"/>
            <p:cNvSpPr/>
            <p:nvPr/>
          </p:nvSpPr>
          <p:spPr>
            <a:xfrm>
              <a:off x="4236720" y="2596405"/>
              <a:ext cx="670560" cy="670560"/>
            </a:xfrm>
            <a:prstGeom prst="ellipse">
              <a:avLst/>
            </a:prstGeom>
            <a:solidFill>
              <a:schemeClr val="tx1">
                <a:lumMod val="50000"/>
                <a:lumOff val="50000"/>
              </a:schemeClr>
            </a:solidFill>
            <a:ln w="12700" cap="flat" cmpd="sng" algn="ctr">
              <a:solidFill>
                <a:schemeClr val="tx1">
                  <a:lumMod val="50000"/>
                  <a:lumOff val="50000"/>
                </a:schemeClr>
              </a:solidFill>
              <a:prstDash val="solid"/>
            </a:ln>
            <a:effectLst/>
          </p:spPr>
          <p:txBody>
            <a:bodyPr rtlCol="1" anchor="ctr"/>
            <a:lstStyle/>
            <a:p>
              <a:pPr algn="ctr" defTabSz="1219078">
                <a:defRPr/>
              </a:pPr>
              <a:endParaRPr lang="ar-SA" sz="2400" kern="0">
                <a:solidFill>
                  <a:srgbClr val="FFFFFF"/>
                </a:solidFill>
                <a:latin typeface="Calibri"/>
                <a:cs typeface="Arial"/>
              </a:endParaRPr>
            </a:p>
          </p:txBody>
        </p:sp>
        <p:sp>
          <p:nvSpPr>
            <p:cNvPr id="71" name="TextBox 70"/>
            <p:cNvSpPr txBox="1"/>
            <p:nvPr/>
          </p:nvSpPr>
          <p:spPr>
            <a:xfrm>
              <a:off x="4253113" y="2764453"/>
              <a:ext cx="637774" cy="266700"/>
            </a:xfrm>
            <a:prstGeom prst="rect">
              <a:avLst/>
            </a:prstGeom>
            <a:noFill/>
          </p:spPr>
          <p:txBody>
            <a:bodyPr wrap="square" lIns="0" tIns="0" rIns="0" bIns="0" rtlCol="1" anchor="t" anchorCtr="0">
              <a:noAutofit/>
            </a:bodyPr>
            <a:lstStyle/>
            <a:p>
              <a:pPr algn="ctr" defTabSz="1219078">
                <a:defRPr/>
              </a:pPr>
              <a:r>
                <a:rPr lang="en-US" sz="3700" kern="0" dirty="0">
                  <a:solidFill>
                    <a:srgbClr val="FFFFFF"/>
                  </a:solidFill>
                  <a:latin typeface="Impact" pitchFamily="34" charset="0"/>
                  <a:ea typeface="Open Sans" pitchFamily="34" charset="0"/>
                  <a:cs typeface="Open Sans" pitchFamily="34" charset="0"/>
                </a:rPr>
                <a:t>VS</a:t>
              </a:r>
              <a:endParaRPr lang="ar-SA" sz="3700" kern="0" dirty="0">
                <a:solidFill>
                  <a:srgbClr val="FFFFFF"/>
                </a:solidFill>
                <a:latin typeface="Impact" pitchFamily="34" charset="0"/>
                <a:ea typeface="Open Sans" pitchFamily="34" charset="0"/>
              </a:endParaRPr>
            </a:p>
          </p:txBody>
        </p:sp>
      </p:grpSp>
      <p:grpSp>
        <p:nvGrpSpPr>
          <p:cNvPr id="72" name="Group 54"/>
          <p:cNvGrpSpPr/>
          <p:nvPr/>
        </p:nvGrpSpPr>
        <p:grpSpPr>
          <a:xfrm>
            <a:off x="4930208" y="3893309"/>
            <a:ext cx="547234" cy="103544"/>
            <a:chOff x="2656464" y="2476500"/>
            <a:chExt cx="338330" cy="64008"/>
          </a:xfrm>
        </p:grpSpPr>
        <p:cxnSp>
          <p:nvCxnSpPr>
            <p:cNvPr id="73" name="Straight Connector 55"/>
            <p:cNvCxnSpPr>
              <a:endCxn id="74" idx="2"/>
            </p:cNvCxnSpPr>
            <p:nvPr/>
          </p:nvCxnSpPr>
          <p:spPr>
            <a:xfrm rot="10800000">
              <a:off x="2720473" y="2508505"/>
              <a:ext cx="274321" cy="1283"/>
            </a:xfrm>
            <a:prstGeom prst="line">
              <a:avLst/>
            </a:prstGeom>
            <a:noFill/>
            <a:ln w="12700" cap="flat" cmpd="sng" algn="ctr">
              <a:solidFill>
                <a:schemeClr val="tx1"/>
              </a:solidFill>
              <a:prstDash val="solid"/>
            </a:ln>
            <a:effectLst/>
          </p:spPr>
        </p:cxnSp>
        <p:sp>
          <p:nvSpPr>
            <p:cNvPr id="74" name="Oval 56"/>
            <p:cNvSpPr/>
            <p:nvPr/>
          </p:nvSpPr>
          <p:spPr>
            <a:xfrm rot="10800000">
              <a:off x="2656464" y="2476500"/>
              <a:ext cx="64008" cy="64008"/>
            </a:xfrm>
            <a:prstGeom prst="ellipse">
              <a:avLst/>
            </a:prstGeom>
            <a:solidFill>
              <a:srgbClr val="FFFFFF"/>
            </a:solidFill>
            <a:ln w="12700" cap="flat" cmpd="sng" algn="ctr">
              <a:solidFill>
                <a:schemeClr val="tx1"/>
              </a:solidFill>
              <a:prstDash val="solid"/>
            </a:ln>
            <a:effectLst/>
          </p:spPr>
          <p:txBody>
            <a:bodyPr rtlCol="1" anchor="ctr"/>
            <a:lstStyle/>
            <a:p>
              <a:pPr algn="ctr" defTabSz="1219078">
                <a:defRPr/>
              </a:pPr>
              <a:endParaRPr lang="ar-SA" sz="2400" kern="0">
                <a:solidFill>
                  <a:srgbClr val="FFFFFF"/>
                </a:solidFill>
                <a:latin typeface="Calibri"/>
                <a:cs typeface="Arial"/>
              </a:endParaRPr>
            </a:p>
          </p:txBody>
        </p:sp>
      </p:grpSp>
      <p:grpSp>
        <p:nvGrpSpPr>
          <p:cNvPr id="75" name="Group 63"/>
          <p:cNvGrpSpPr/>
          <p:nvPr/>
        </p:nvGrpSpPr>
        <p:grpSpPr>
          <a:xfrm rot="10800000">
            <a:off x="6796743" y="3893309"/>
            <a:ext cx="547234" cy="103544"/>
            <a:chOff x="2656464" y="2476500"/>
            <a:chExt cx="338330" cy="64008"/>
          </a:xfrm>
        </p:grpSpPr>
        <p:cxnSp>
          <p:nvCxnSpPr>
            <p:cNvPr id="76" name="Straight Connector 64"/>
            <p:cNvCxnSpPr>
              <a:endCxn id="77" idx="2"/>
            </p:cNvCxnSpPr>
            <p:nvPr/>
          </p:nvCxnSpPr>
          <p:spPr>
            <a:xfrm rot="10800000">
              <a:off x="2720473" y="2508505"/>
              <a:ext cx="274321" cy="1283"/>
            </a:xfrm>
            <a:prstGeom prst="line">
              <a:avLst/>
            </a:prstGeom>
            <a:noFill/>
            <a:ln w="12700" cap="flat" cmpd="sng" algn="ctr">
              <a:solidFill>
                <a:schemeClr val="tx1"/>
              </a:solidFill>
              <a:prstDash val="solid"/>
            </a:ln>
            <a:effectLst/>
          </p:spPr>
        </p:cxnSp>
        <p:sp>
          <p:nvSpPr>
            <p:cNvPr id="77" name="Oval 66"/>
            <p:cNvSpPr/>
            <p:nvPr/>
          </p:nvSpPr>
          <p:spPr>
            <a:xfrm rot="10800000">
              <a:off x="2656464" y="2476500"/>
              <a:ext cx="64008" cy="64008"/>
            </a:xfrm>
            <a:prstGeom prst="ellipse">
              <a:avLst/>
            </a:prstGeom>
            <a:solidFill>
              <a:srgbClr val="FFFFFF"/>
            </a:solidFill>
            <a:ln w="12700" cap="flat" cmpd="sng" algn="ctr">
              <a:solidFill>
                <a:schemeClr val="tx1"/>
              </a:solidFill>
              <a:prstDash val="solid"/>
            </a:ln>
            <a:effectLst/>
          </p:spPr>
          <p:txBody>
            <a:bodyPr rtlCol="1" anchor="ctr"/>
            <a:lstStyle/>
            <a:p>
              <a:pPr algn="ctr" defTabSz="1219078">
                <a:defRPr/>
              </a:pPr>
              <a:endParaRPr lang="ar-SA" sz="2400" kern="0">
                <a:solidFill>
                  <a:srgbClr val="FFFFFF"/>
                </a:solidFill>
                <a:latin typeface="Calibri"/>
                <a:cs typeface="Arial"/>
              </a:endParaRPr>
            </a:p>
          </p:txBody>
        </p:sp>
      </p:grpSp>
      <p:sp>
        <p:nvSpPr>
          <p:cNvPr id="78" name="矩形 1"/>
          <p:cNvSpPr>
            <a:spLocks noChangeArrowheads="1"/>
          </p:cNvSpPr>
          <p:nvPr/>
        </p:nvSpPr>
        <p:spPr bwMode="auto">
          <a:xfrm>
            <a:off x="1363934" y="4994593"/>
            <a:ext cx="3270333" cy="984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75000"/>
                    <a:lumOff val="25000"/>
                  </a:schemeClr>
                </a:solidFill>
                <a:latin typeface="微软雅黑" pitchFamily="34" charset="-122"/>
                <a:ea typeface="微软雅黑"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75000"/>
                  <a:lumOff val="25000"/>
                </a:schemeClr>
              </a:solidFill>
              <a:latin typeface="微软雅黑" pitchFamily="34" charset="-122"/>
              <a:ea typeface="微软雅黑" pitchFamily="34" charset="-122"/>
            </a:endParaRPr>
          </a:p>
        </p:txBody>
      </p:sp>
      <p:sp>
        <p:nvSpPr>
          <p:cNvPr id="79" name="矩形 1"/>
          <p:cNvSpPr>
            <a:spLocks noChangeArrowheads="1"/>
          </p:cNvSpPr>
          <p:nvPr/>
        </p:nvSpPr>
        <p:spPr bwMode="auto">
          <a:xfrm>
            <a:off x="7692018" y="4994593"/>
            <a:ext cx="3270333" cy="984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defRPr/>
            </a:pPr>
            <a:r>
              <a:rPr lang="zh-CN" altLang="en-US" sz="1400" dirty="0">
                <a:solidFill>
                  <a:schemeClr val="tx1">
                    <a:lumMod val="75000"/>
                    <a:lumOff val="25000"/>
                  </a:schemeClr>
                </a:solidFill>
                <a:latin typeface="微软雅黑" pitchFamily="34" charset="-122"/>
                <a:ea typeface="微软雅黑" pitchFamily="34" charset="-122"/>
              </a:rPr>
              <a:t>请在此处输入您的文本，或者复制您的文本粘贴到此处请在此处请在此处输入您的文本，或者复制您的文本粘贴请在此处输入您的文本，</a:t>
            </a:r>
            <a:endParaRPr lang="zh-CN" altLang="en-US" sz="1400" kern="0" dirty="0">
              <a:solidFill>
                <a:schemeClr val="tx1">
                  <a:lumMod val="75000"/>
                  <a:lumOff val="2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26583507"/>
      </p:ext>
    </p:extLst>
  </p:cSld>
  <p:clrMapOvr>
    <a:masterClrMapping/>
  </p:clrMapOvr>
  <p:transition spd="slow" advTm="3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200" fill="hold"/>
                                            <p:tgtEl>
                                              <p:spTgt spid="69"/>
                                            </p:tgtEl>
                                            <p:attrNameLst>
                                              <p:attrName>ppt_w</p:attrName>
                                            </p:attrNameLst>
                                          </p:cBhvr>
                                          <p:tavLst>
                                            <p:tav tm="0">
                                              <p:val>
                                                <p:fltVal val="0"/>
                                              </p:val>
                                            </p:tav>
                                            <p:tav tm="100000">
                                              <p:val>
                                                <p:strVal val="#ppt_w"/>
                                              </p:val>
                                            </p:tav>
                                          </p:tavLst>
                                        </p:anim>
                                        <p:anim calcmode="lin" valueType="num">
                                          <p:cBhvr>
                                            <p:cTn id="8" dur="200" fill="hold"/>
                                            <p:tgtEl>
                                              <p:spTgt spid="69"/>
                                            </p:tgtEl>
                                            <p:attrNameLst>
                                              <p:attrName>ppt_h</p:attrName>
                                            </p:attrNameLst>
                                          </p:cBhvr>
                                          <p:tavLst>
                                            <p:tav tm="0">
                                              <p:val>
                                                <p:fltVal val="0"/>
                                              </p:val>
                                            </p:tav>
                                            <p:tav tm="100000">
                                              <p:val>
                                                <p:strVal val="#ppt_h"/>
                                              </p:val>
                                            </p:tav>
                                          </p:tavLst>
                                        </p:anim>
                                        <p:animEffect transition="in" filter="fade">
                                          <p:cBhvr>
                                            <p:cTn id="9" dur="200"/>
                                            <p:tgtEl>
                                              <p:spTgt spid="69"/>
                                            </p:tgtEl>
                                          </p:cBhvr>
                                        </p:animEffect>
                                      </p:childTnLst>
                                    </p:cTn>
                                  </p:par>
                                  <p:par>
                                    <p:cTn id="10" presetID="6" presetClass="emph" presetSubtype="0" autoRev="1" fill="hold" nodeType="withEffect">
                                      <p:stCondLst>
                                        <p:cond delay="150"/>
                                      </p:stCondLst>
                                      <p:childTnLst>
                                        <p:animScale>
                                          <p:cBhvr>
                                            <p:cTn id="11" dur="100" fill="hold"/>
                                            <p:tgtEl>
                                              <p:spTgt spid="69"/>
                                            </p:tgtEl>
                                          </p:cBhvr>
                                          <p:by x="130000" y="130000"/>
                                        </p:animScale>
                                      </p:childTnLst>
                                    </p:cTn>
                                  </p:par>
                                </p:childTnLst>
                              </p:cTn>
                            </p:par>
                            <p:par>
                              <p:cTn id="12" fill="hold">
                                <p:stCondLst>
                                  <p:cond delay="350"/>
                                </p:stCondLst>
                                <p:childTnLst>
                                  <p:par>
                                    <p:cTn id="13" presetID="22" presetClass="entr" presetSubtype="2" fill="hold"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wipe(right)">
                                          <p:cBhvr>
                                            <p:cTn id="15" dur="400"/>
                                            <p:tgtEl>
                                              <p:spTgt spid="72"/>
                                            </p:tgtEl>
                                          </p:cBhvr>
                                        </p:animEffect>
                                      </p:childTnLst>
                                    </p:cTn>
                                  </p:par>
                                  <p:par>
                                    <p:cTn id="16" presetID="22" presetClass="entr" presetSubtype="8" fill="hold" nodeType="withEffect">
                                      <p:stCondLst>
                                        <p:cond delay="0"/>
                                      </p:stCondLst>
                                      <p:childTnLst>
                                        <p:set>
                                          <p:cBhvr>
                                            <p:cTn id="17" dur="1" fill="hold">
                                              <p:stCondLst>
                                                <p:cond delay="0"/>
                                              </p:stCondLst>
                                            </p:cTn>
                                            <p:tgtEl>
                                              <p:spTgt spid="75"/>
                                            </p:tgtEl>
                                            <p:attrNameLst>
                                              <p:attrName>style.visibility</p:attrName>
                                            </p:attrNameLst>
                                          </p:cBhvr>
                                          <p:to>
                                            <p:strVal val="visible"/>
                                          </p:to>
                                        </p:set>
                                        <p:animEffect transition="in" filter="wipe(left)">
                                          <p:cBhvr>
                                            <p:cTn id="18" dur="400"/>
                                            <p:tgtEl>
                                              <p:spTgt spid="75"/>
                                            </p:tgtEl>
                                          </p:cBhvr>
                                        </p:animEffect>
                                      </p:childTnLst>
                                    </p:cTn>
                                  </p:par>
                                </p:childTnLst>
                              </p:cTn>
                            </p:par>
                            <p:par>
                              <p:cTn id="19" fill="hold">
                                <p:stCondLst>
                                  <p:cond delay="750"/>
                                </p:stCondLst>
                                <p:childTnLst>
                                  <p:par>
                                    <p:cTn id="20" presetID="42" presetClass="entr" presetSubtype="0"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750"/>
                                            <p:tgtEl>
                                              <p:spTgt spid="27"/>
                                            </p:tgtEl>
                                          </p:cBhvr>
                                        </p:animEffect>
                                        <p:anim calcmode="lin" valueType="num">
                                          <p:cBhvr>
                                            <p:cTn id="23" dur="750" fill="hold"/>
                                            <p:tgtEl>
                                              <p:spTgt spid="27"/>
                                            </p:tgtEl>
                                            <p:attrNameLst>
                                              <p:attrName>ppt_x</p:attrName>
                                            </p:attrNameLst>
                                          </p:cBhvr>
                                          <p:tavLst>
                                            <p:tav tm="0">
                                              <p:val>
                                                <p:strVal val="#ppt_x"/>
                                              </p:val>
                                            </p:tav>
                                            <p:tav tm="100000">
                                              <p:val>
                                                <p:strVal val="#ppt_x"/>
                                              </p:val>
                                            </p:tav>
                                          </p:tavLst>
                                        </p:anim>
                                        <p:anim calcmode="lin" valueType="num">
                                          <p:cBhvr>
                                            <p:cTn id="24" dur="750" fill="hold"/>
                                            <p:tgtEl>
                                              <p:spTgt spid="2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750"/>
                                            <p:tgtEl>
                                              <p:spTgt spid="48"/>
                                            </p:tgtEl>
                                          </p:cBhvr>
                                        </p:animEffect>
                                        <p:anim calcmode="lin" valueType="num">
                                          <p:cBhvr>
                                            <p:cTn id="28" dur="750" fill="hold"/>
                                            <p:tgtEl>
                                              <p:spTgt spid="48"/>
                                            </p:tgtEl>
                                            <p:attrNameLst>
                                              <p:attrName>ppt_x</p:attrName>
                                            </p:attrNameLst>
                                          </p:cBhvr>
                                          <p:tavLst>
                                            <p:tav tm="0">
                                              <p:val>
                                                <p:strVal val="#ppt_x"/>
                                              </p:val>
                                            </p:tav>
                                            <p:tav tm="100000">
                                              <p:val>
                                                <p:strVal val="#ppt_x"/>
                                              </p:val>
                                            </p:tav>
                                          </p:tavLst>
                                        </p:anim>
                                        <p:anim calcmode="lin" valueType="num">
                                          <p:cBhvr>
                                            <p:cTn id="29" dur="750" fill="hold"/>
                                            <p:tgtEl>
                                              <p:spTgt spid="48"/>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2" presetClass="entr" presetSubtype="2" fill="hold" grpId="0" nodeType="afterEffect" p14:presetBounceEnd="50000">
                                      <p:stCondLst>
                                        <p:cond delay="0"/>
                                      </p:stCondLst>
                                      <p:childTnLst>
                                        <p:set>
                                          <p:cBhvr>
                                            <p:cTn id="32" dur="1" fill="hold">
                                              <p:stCondLst>
                                                <p:cond delay="0"/>
                                              </p:stCondLst>
                                            </p:cTn>
                                            <p:tgtEl>
                                              <p:spTgt spid="78"/>
                                            </p:tgtEl>
                                            <p:attrNameLst>
                                              <p:attrName>style.visibility</p:attrName>
                                            </p:attrNameLst>
                                          </p:cBhvr>
                                          <p:to>
                                            <p:strVal val="visible"/>
                                          </p:to>
                                        </p:set>
                                        <p:anim calcmode="lin" valueType="num" p14:bounceEnd="50000">
                                          <p:cBhvr additive="base">
                                            <p:cTn id="33" dur="300" fill="hold"/>
                                            <p:tgtEl>
                                              <p:spTgt spid="78"/>
                                            </p:tgtEl>
                                            <p:attrNameLst>
                                              <p:attrName>ppt_x</p:attrName>
                                            </p:attrNameLst>
                                          </p:cBhvr>
                                          <p:tavLst>
                                            <p:tav tm="0">
                                              <p:val>
                                                <p:strVal val="1+#ppt_w/2"/>
                                              </p:val>
                                            </p:tav>
                                            <p:tav tm="100000">
                                              <p:val>
                                                <p:strVal val="#ppt_x"/>
                                              </p:val>
                                            </p:tav>
                                          </p:tavLst>
                                        </p:anim>
                                        <p:anim calcmode="lin" valueType="num" p14:bounceEnd="50000">
                                          <p:cBhvr additive="base">
                                            <p:cTn id="34" dur="300" fill="hold"/>
                                            <p:tgtEl>
                                              <p:spTgt spid="78"/>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14:presetBounceEnd="50000">
                                      <p:stCondLst>
                                        <p:cond delay="200"/>
                                      </p:stCondLst>
                                      <p:childTnLst>
                                        <p:set>
                                          <p:cBhvr>
                                            <p:cTn id="36" dur="1" fill="hold">
                                              <p:stCondLst>
                                                <p:cond delay="0"/>
                                              </p:stCondLst>
                                            </p:cTn>
                                            <p:tgtEl>
                                              <p:spTgt spid="79"/>
                                            </p:tgtEl>
                                            <p:attrNameLst>
                                              <p:attrName>style.visibility</p:attrName>
                                            </p:attrNameLst>
                                          </p:cBhvr>
                                          <p:to>
                                            <p:strVal val="visible"/>
                                          </p:to>
                                        </p:set>
                                        <p:anim calcmode="lin" valueType="num" p14:bounceEnd="50000">
                                          <p:cBhvr additive="base">
                                            <p:cTn id="37" dur="300" fill="hold"/>
                                            <p:tgtEl>
                                              <p:spTgt spid="79"/>
                                            </p:tgtEl>
                                            <p:attrNameLst>
                                              <p:attrName>ppt_x</p:attrName>
                                            </p:attrNameLst>
                                          </p:cBhvr>
                                          <p:tavLst>
                                            <p:tav tm="0">
                                              <p:val>
                                                <p:strVal val="1+#ppt_w/2"/>
                                              </p:val>
                                            </p:tav>
                                            <p:tav tm="100000">
                                              <p:val>
                                                <p:strVal val="#ppt_x"/>
                                              </p:val>
                                            </p:tav>
                                          </p:tavLst>
                                        </p:anim>
                                        <p:anim calcmode="lin" valueType="num" p14:bounceEnd="50000">
                                          <p:cBhvr additive="base">
                                            <p:cTn id="38" dur="3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200" fill="hold"/>
                                            <p:tgtEl>
                                              <p:spTgt spid="69"/>
                                            </p:tgtEl>
                                            <p:attrNameLst>
                                              <p:attrName>ppt_w</p:attrName>
                                            </p:attrNameLst>
                                          </p:cBhvr>
                                          <p:tavLst>
                                            <p:tav tm="0">
                                              <p:val>
                                                <p:fltVal val="0"/>
                                              </p:val>
                                            </p:tav>
                                            <p:tav tm="100000">
                                              <p:val>
                                                <p:strVal val="#ppt_w"/>
                                              </p:val>
                                            </p:tav>
                                          </p:tavLst>
                                        </p:anim>
                                        <p:anim calcmode="lin" valueType="num">
                                          <p:cBhvr>
                                            <p:cTn id="8" dur="200" fill="hold"/>
                                            <p:tgtEl>
                                              <p:spTgt spid="69"/>
                                            </p:tgtEl>
                                            <p:attrNameLst>
                                              <p:attrName>ppt_h</p:attrName>
                                            </p:attrNameLst>
                                          </p:cBhvr>
                                          <p:tavLst>
                                            <p:tav tm="0">
                                              <p:val>
                                                <p:fltVal val="0"/>
                                              </p:val>
                                            </p:tav>
                                            <p:tav tm="100000">
                                              <p:val>
                                                <p:strVal val="#ppt_h"/>
                                              </p:val>
                                            </p:tav>
                                          </p:tavLst>
                                        </p:anim>
                                        <p:animEffect transition="in" filter="fade">
                                          <p:cBhvr>
                                            <p:cTn id="9" dur="200"/>
                                            <p:tgtEl>
                                              <p:spTgt spid="69"/>
                                            </p:tgtEl>
                                          </p:cBhvr>
                                        </p:animEffect>
                                      </p:childTnLst>
                                    </p:cTn>
                                  </p:par>
                                  <p:par>
                                    <p:cTn id="10" presetID="6" presetClass="emph" presetSubtype="0" autoRev="1" fill="hold" nodeType="withEffect">
                                      <p:stCondLst>
                                        <p:cond delay="150"/>
                                      </p:stCondLst>
                                      <p:childTnLst>
                                        <p:animScale>
                                          <p:cBhvr>
                                            <p:cTn id="11" dur="100" fill="hold"/>
                                            <p:tgtEl>
                                              <p:spTgt spid="69"/>
                                            </p:tgtEl>
                                          </p:cBhvr>
                                          <p:by x="130000" y="130000"/>
                                        </p:animScale>
                                      </p:childTnLst>
                                    </p:cTn>
                                  </p:par>
                                </p:childTnLst>
                              </p:cTn>
                            </p:par>
                            <p:par>
                              <p:cTn id="12" fill="hold">
                                <p:stCondLst>
                                  <p:cond delay="350"/>
                                </p:stCondLst>
                                <p:childTnLst>
                                  <p:par>
                                    <p:cTn id="13" presetID="22" presetClass="entr" presetSubtype="2" fill="hold" nodeType="after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wipe(right)">
                                          <p:cBhvr>
                                            <p:cTn id="15" dur="400"/>
                                            <p:tgtEl>
                                              <p:spTgt spid="72"/>
                                            </p:tgtEl>
                                          </p:cBhvr>
                                        </p:animEffect>
                                      </p:childTnLst>
                                    </p:cTn>
                                  </p:par>
                                  <p:par>
                                    <p:cTn id="16" presetID="22" presetClass="entr" presetSubtype="8" fill="hold" nodeType="withEffect">
                                      <p:stCondLst>
                                        <p:cond delay="0"/>
                                      </p:stCondLst>
                                      <p:childTnLst>
                                        <p:set>
                                          <p:cBhvr>
                                            <p:cTn id="17" dur="1" fill="hold">
                                              <p:stCondLst>
                                                <p:cond delay="0"/>
                                              </p:stCondLst>
                                            </p:cTn>
                                            <p:tgtEl>
                                              <p:spTgt spid="75"/>
                                            </p:tgtEl>
                                            <p:attrNameLst>
                                              <p:attrName>style.visibility</p:attrName>
                                            </p:attrNameLst>
                                          </p:cBhvr>
                                          <p:to>
                                            <p:strVal val="visible"/>
                                          </p:to>
                                        </p:set>
                                        <p:animEffect transition="in" filter="wipe(left)">
                                          <p:cBhvr>
                                            <p:cTn id="18" dur="400"/>
                                            <p:tgtEl>
                                              <p:spTgt spid="75"/>
                                            </p:tgtEl>
                                          </p:cBhvr>
                                        </p:animEffect>
                                      </p:childTnLst>
                                    </p:cTn>
                                  </p:par>
                                </p:childTnLst>
                              </p:cTn>
                            </p:par>
                            <p:par>
                              <p:cTn id="19" fill="hold">
                                <p:stCondLst>
                                  <p:cond delay="750"/>
                                </p:stCondLst>
                                <p:childTnLst>
                                  <p:par>
                                    <p:cTn id="20" presetID="42" presetClass="entr" presetSubtype="0"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750"/>
                                            <p:tgtEl>
                                              <p:spTgt spid="27"/>
                                            </p:tgtEl>
                                          </p:cBhvr>
                                        </p:animEffect>
                                        <p:anim calcmode="lin" valueType="num">
                                          <p:cBhvr>
                                            <p:cTn id="23" dur="750" fill="hold"/>
                                            <p:tgtEl>
                                              <p:spTgt spid="27"/>
                                            </p:tgtEl>
                                            <p:attrNameLst>
                                              <p:attrName>ppt_x</p:attrName>
                                            </p:attrNameLst>
                                          </p:cBhvr>
                                          <p:tavLst>
                                            <p:tav tm="0">
                                              <p:val>
                                                <p:strVal val="#ppt_x"/>
                                              </p:val>
                                            </p:tav>
                                            <p:tav tm="100000">
                                              <p:val>
                                                <p:strVal val="#ppt_x"/>
                                              </p:val>
                                            </p:tav>
                                          </p:tavLst>
                                        </p:anim>
                                        <p:anim calcmode="lin" valueType="num">
                                          <p:cBhvr>
                                            <p:cTn id="24" dur="750" fill="hold"/>
                                            <p:tgtEl>
                                              <p:spTgt spid="2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fade">
                                          <p:cBhvr>
                                            <p:cTn id="27" dur="750"/>
                                            <p:tgtEl>
                                              <p:spTgt spid="48"/>
                                            </p:tgtEl>
                                          </p:cBhvr>
                                        </p:animEffect>
                                        <p:anim calcmode="lin" valueType="num">
                                          <p:cBhvr>
                                            <p:cTn id="28" dur="750" fill="hold"/>
                                            <p:tgtEl>
                                              <p:spTgt spid="48"/>
                                            </p:tgtEl>
                                            <p:attrNameLst>
                                              <p:attrName>ppt_x</p:attrName>
                                            </p:attrNameLst>
                                          </p:cBhvr>
                                          <p:tavLst>
                                            <p:tav tm="0">
                                              <p:val>
                                                <p:strVal val="#ppt_x"/>
                                              </p:val>
                                            </p:tav>
                                            <p:tav tm="100000">
                                              <p:val>
                                                <p:strVal val="#ppt_x"/>
                                              </p:val>
                                            </p:tav>
                                          </p:tavLst>
                                        </p:anim>
                                        <p:anim calcmode="lin" valueType="num">
                                          <p:cBhvr>
                                            <p:cTn id="29" dur="750" fill="hold"/>
                                            <p:tgtEl>
                                              <p:spTgt spid="48"/>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2" presetClass="entr" presetSubtype="2" fill="hold" grpId="0" nodeType="afterEffect">
                                      <p:stCondLst>
                                        <p:cond delay="0"/>
                                      </p:stCondLst>
                                      <p:childTnLst>
                                        <p:set>
                                          <p:cBhvr>
                                            <p:cTn id="32" dur="1" fill="hold">
                                              <p:stCondLst>
                                                <p:cond delay="0"/>
                                              </p:stCondLst>
                                            </p:cTn>
                                            <p:tgtEl>
                                              <p:spTgt spid="78"/>
                                            </p:tgtEl>
                                            <p:attrNameLst>
                                              <p:attrName>style.visibility</p:attrName>
                                            </p:attrNameLst>
                                          </p:cBhvr>
                                          <p:to>
                                            <p:strVal val="visible"/>
                                          </p:to>
                                        </p:set>
                                        <p:anim calcmode="lin" valueType="num">
                                          <p:cBhvr additive="base">
                                            <p:cTn id="33" dur="300" fill="hold"/>
                                            <p:tgtEl>
                                              <p:spTgt spid="78"/>
                                            </p:tgtEl>
                                            <p:attrNameLst>
                                              <p:attrName>ppt_x</p:attrName>
                                            </p:attrNameLst>
                                          </p:cBhvr>
                                          <p:tavLst>
                                            <p:tav tm="0">
                                              <p:val>
                                                <p:strVal val="1+#ppt_w/2"/>
                                              </p:val>
                                            </p:tav>
                                            <p:tav tm="100000">
                                              <p:val>
                                                <p:strVal val="#ppt_x"/>
                                              </p:val>
                                            </p:tav>
                                          </p:tavLst>
                                        </p:anim>
                                        <p:anim calcmode="lin" valueType="num">
                                          <p:cBhvr additive="base">
                                            <p:cTn id="34" dur="300" fill="hold"/>
                                            <p:tgtEl>
                                              <p:spTgt spid="78"/>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200"/>
                                      </p:stCondLst>
                                      <p:childTnLst>
                                        <p:set>
                                          <p:cBhvr>
                                            <p:cTn id="36" dur="1" fill="hold">
                                              <p:stCondLst>
                                                <p:cond delay="0"/>
                                              </p:stCondLst>
                                            </p:cTn>
                                            <p:tgtEl>
                                              <p:spTgt spid="79"/>
                                            </p:tgtEl>
                                            <p:attrNameLst>
                                              <p:attrName>style.visibility</p:attrName>
                                            </p:attrNameLst>
                                          </p:cBhvr>
                                          <p:to>
                                            <p:strVal val="visible"/>
                                          </p:to>
                                        </p:set>
                                        <p:anim calcmode="lin" valueType="num">
                                          <p:cBhvr additive="base">
                                            <p:cTn id="37" dur="300" fill="hold"/>
                                            <p:tgtEl>
                                              <p:spTgt spid="79"/>
                                            </p:tgtEl>
                                            <p:attrNameLst>
                                              <p:attrName>ppt_x</p:attrName>
                                            </p:attrNameLst>
                                          </p:cBhvr>
                                          <p:tavLst>
                                            <p:tav tm="0">
                                              <p:val>
                                                <p:strVal val="1+#ppt_w/2"/>
                                              </p:val>
                                            </p:tav>
                                            <p:tav tm="100000">
                                              <p:val>
                                                <p:strVal val="#ppt_x"/>
                                              </p:val>
                                            </p:tav>
                                          </p:tavLst>
                                        </p:anim>
                                        <p:anim calcmode="lin" valueType="num">
                                          <p:cBhvr additive="base">
                                            <p:cTn id="38" dur="300" fill="hold"/>
                                            <p:tgtEl>
                                              <p:spTgt spid="7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240C96E2-B205-44CD-A1E0-4942828D5B31}"/>
              </a:ext>
            </a:extLst>
          </p:cNvPr>
          <p:cNvGrpSpPr/>
          <p:nvPr/>
        </p:nvGrpSpPr>
        <p:grpSpPr>
          <a:xfrm>
            <a:off x="954995" y="2547116"/>
            <a:ext cx="6345690" cy="3210888"/>
            <a:chOff x="1009424" y="2194153"/>
            <a:chExt cx="7281862" cy="3684587"/>
          </a:xfrm>
        </p:grpSpPr>
        <p:sp>
          <p:nvSpPr>
            <p:cNvPr id="10" name="矩形 1">
              <a:extLst>
                <a:ext uri="{FF2B5EF4-FFF2-40B4-BE49-F238E27FC236}">
                  <a16:creationId xmlns="" xmlns:a16="http://schemas.microsoft.com/office/drawing/2014/main" id="{EB1685B8-97EE-49A8-9607-2C2795571A79}"/>
                </a:ext>
              </a:extLst>
            </p:cNvPr>
            <p:cNvSpPr>
              <a:spLocks/>
            </p:cNvSpPr>
            <p:nvPr/>
          </p:nvSpPr>
          <p:spPr bwMode="auto">
            <a:xfrm>
              <a:off x="3435124" y="4159478"/>
              <a:ext cx="973137" cy="1719262"/>
            </a:xfrm>
            <a:custGeom>
              <a:avLst/>
              <a:gdLst>
                <a:gd name="T0" fmla="*/ 974411 w 974411"/>
                <a:gd name="T1" fmla="*/ 0 h 1719274"/>
                <a:gd name="T2" fmla="*/ 974411 w 974411"/>
                <a:gd name="T3" fmla="*/ 1719274 h 1719274"/>
                <a:gd name="T4" fmla="*/ 0 w 974411"/>
                <a:gd name="T5" fmla="*/ 1719274 h 1719274"/>
                <a:gd name="T6" fmla="*/ 0 w 974411"/>
                <a:gd name="T7" fmla="*/ 514532 h 1719274"/>
                <a:gd name="T8" fmla="*/ 974411 w 974411"/>
                <a:gd name="T9" fmla="*/ 0 h 1719274"/>
              </a:gdLst>
              <a:ahLst/>
              <a:cxnLst>
                <a:cxn ang="0">
                  <a:pos x="T0" y="T1"/>
                </a:cxn>
                <a:cxn ang="0">
                  <a:pos x="T2" y="T3"/>
                </a:cxn>
                <a:cxn ang="0">
                  <a:pos x="T4" y="T5"/>
                </a:cxn>
                <a:cxn ang="0">
                  <a:pos x="T6" y="T7"/>
                </a:cxn>
                <a:cxn ang="0">
                  <a:pos x="T8" y="T9"/>
                </a:cxn>
              </a:cxnLst>
              <a:rect l="0" t="0" r="r" b="b"/>
              <a:pathLst>
                <a:path w="974411" h="1719274">
                  <a:moveTo>
                    <a:pt x="974411" y="0"/>
                  </a:moveTo>
                  <a:lnTo>
                    <a:pt x="974411" y="1719274"/>
                  </a:lnTo>
                  <a:lnTo>
                    <a:pt x="0" y="1719274"/>
                  </a:lnTo>
                  <a:lnTo>
                    <a:pt x="0" y="514532"/>
                  </a:lnTo>
                  <a:lnTo>
                    <a:pt x="974411" y="0"/>
                  </a:lnTo>
                  <a:close/>
                </a:path>
              </a:pathLst>
            </a:custGeom>
            <a:solidFill>
              <a:srgbClr val="1B857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chemeClr val="tx1">
                    <a:lumMod val="75000"/>
                    <a:lumOff val="25000"/>
                  </a:schemeClr>
                </a:solidFill>
                <a:effectLst/>
                <a:uLnTx/>
                <a:uFillTx/>
              </a:endParaRPr>
            </a:p>
          </p:txBody>
        </p:sp>
        <p:sp>
          <p:nvSpPr>
            <p:cNvPr id="11" name="矩形 5">
              <a:extLst>
                <a:ext uri="{FF2B5EF4-FFF2-40B4-BE49-F238E27FC236}">
                  <a16:creationId xmlns="" xmlns:a16="http://schemas.microsoft.com/office/drawing/2014/main" id="{D243EDA3-2B26-4BE5-B75B-55FB5FECB2F3}"/>
                </a:ext>
              </a:extLst>
            </p:cNvPr>
            <p:cNvSpPr>
              <a:spLocks/>
            </p:cNvSpPr>
            <p:nvPr/>
          </p:nvSpPr>
          <p:spPr bwMode="auto">
            <a:xfrm>
              <a:off x="4549549" y="3570515"/>
              <a:ext cx="974725" cy="2308225"/>
            </a:xfrm>
            <a:custGeom>
              <a:avLst/>
              <a:gdLst>
                <a:gd name="T0" fmla="*/ 974411 w 974411"/>
                <a:gd name="T1" fmla="*/ 0 h 2307995"/>
                <a:gd name="T2" fmla="*/ 974411 w 974411"/>
                <a:gd name="T3" fmla="*/ 2307995 h 2307995"/>
                <a:gd name="T4" fmla="*/ 0 w 974411"/>
                <a:gd name="T5" fmla="*/ 2307995 h 2307995"/>
                <a:gd name="T6" fmla="*/ 0 w 974411"/>
                <a:gd name="T7" fmla="*/ 514533 h 2307995"/>
                <a:gd name="T8" fmla="*/ 974411 w 974411"/>
                <a:gd name="T9" fmla="*/ 0 h 2307995"/>
              </a:gdLst>
              <a:ahLst/>
              <a:cxnLst>
                <a:cxn ang="0">
                  <a:pos x="T0" y="T1"/>
                </a:cxn>
                <a:cxn ang="0">
                  <a:pos x="T2" y="T3"/>
                </a:cxn>
                <a:cxn ang="0">
                  <a:pos x="T4" y="T5"/>
                </a:cxn>
                <a:cxn ang="0">
                  <a:pos x="T6" y="T7"/>
                </a:cxn>
                <a:cxn ang="0">
                  <a:pos x="T8" y="T9"/>
                </a:cxn>
              </a:cxnLst>
              <a:rect l="0" t="0" r="r" b="b"/>
              <a:pathLst>
                <a:path w="974411" h="2307995">
                  <a:moveTo>
                    <a:pt x="974411" y="0"/>
                  </a:moveTo>
                  <a:lnTo>
                    <a:pt x="974411" y="2307995"/>
                  </a:lnTo>
                  <a:lnTo>
                    <a:pt x="0" y="2307995"/>
                  </a:lnTo>
                  <a:lnTo>
                    <a:pt x="0" y="514533"/>
                  </a:lnTo>
                  <a:lnTo>
                    <a:pt x="974411" y="0"/>
                  </a:lnTo>
                  <a:close/>
                </a:path>
              </a:pathLst>
            </a:custGeom>
            <a:solidFill>
              <a:srgbClr val="E56647"/>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chemeClr val="tx1">
                    <a:lumMod val="75000"/>
                    <a:lumOff val="25000"/>
                  </a:schemeClr>
                </a:solidFill>
                <a:effectLst/>
                <a:uLnTx/>
                <a:uFillTx/>
              </a:endParaRPr>
            </a:p>
          </p:txBody>
        </p:sp>
        <p:sp>
          <p:nvSpPr>
            <p:cNvPr id="12" name="矩形 6">
              <a:extLst>
                <a:ext uri="{FF2B5EF4-FFF2-40B4-BE49-F238E27FC236}">
                  <a16:creationId xmlns="" xmlns:a16="http://schemas.microsoft.com/office/drawing/2014/main" id="{14A5BAFF-DBFF-462C-9F9E-485BF7A7DA98}"/>
                </a:ext>
              </a:extLst>
            </p:cNvPr>
            <p:cNvSpPr>
              <a:spLocks/>
            </p:cNvSpPr>
            <p:nvPr/>
          </p:nvSpPr>
          <p:spPr bwMode="auto">
            <a:xfrm>
              <a:off x="5663974" y="2981553"/>
              <a:ext cx="974725" cy="2897187"/>
            </a:xfrm>
            <a:custGeom>
              <a:avLst/>
              <a:gdLst>
                <a:gd name="T0" fmla="*/ 974411 w 974411"/>
                <a:gd name="T1" fmla="*/ 0 h 2896715"/>
                <a:gd name="T2" fmla="*/ 974411 w 974411"/>
                <a:gd name="T3" fmla="*/ 2896715 h 2896715"/>
                <a:gd name="T4" fmla="*/ 0 w 974411"/>
                <a:gd name="T5" fmla="*/ 2896715 h 2896715"/>
                <a:gd name="T6" fmla="*/ 0 w 974411"/>
                <a:gd name="T7" fmla="*/ 514532 h 2896715"/>
                <a:gd name="T8" fmla="*/ 974411 w 974411"/>
                <a:gd name="T9" fmla="*/ 0 h 2896715"/>
              </a:gdLst>
              <a:ahLst/>
              <a:cxnLst>
                <a:cxn ang="0">
                  <a:pos x="T0" y="T1"/>
                </a:cxn>
                <a:cxn ang="0">
                  <a:pos x="T2" y="T3"/>
                </a:cxn>
                <a:cxn ang="0">
                  <a:pos x="T4" y="T5"/>
                </a:cxn>
                <a:cxn ang="0">
                  <a:pos x="T6" y="T7"/>
                </a:cxn>
                <a:cxn ang="0">
                  <a:pos x="T8" y="T9"/>
                </a:cxn>
              </a:cxnLst>
              <a:rect l="0" t="0" r="r" b="b"/>
              <a:pathLst>
                <a:path w="974411" h="2896715">
                  <a:moveTo>
                    <a:pt x="974411" y="0"/>
                  </a:moveTo>
                  <a:lnTo>
                    <a:pt x="974411" y="2896715"/>
                  </a:lnTo>
                  <a:lnTo>
                    <a:pt x="0" y="2896715"/>
                  </a:lnTo>
                  <a:lnTo>
                    <a:pt x="0" y="514532"/>
                  </a:lnTo>
                  <a:lnTo>
                    <a:pt x="974411" y="0"/>
                  </a:lnTo>
                  <a:close/>
                </a:path>
              </a:pathLst>
            </a:custGeom>
            <a:solidFill>
              <a:srgbClr val="1B857F"/>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chemeClr val="tx1">
                    <a:lumMod val="75000"/>
                    <a:lumOff val="25000"/>
                  </a:schemeClr>
                </a:solidFill>
                <a:effectLst/>
                <a:uLnTx/>
                <a:uFillTx/>
              </a:endParaRPr>
            </a:p>
          </p:txBody>
        </p:sp>
        <p:sp>
          <p:nvSpPr>
            <p:cNvPr id="13" name="矩形 7">
              <a:extLst>
                <a:ext uri="{FF2B5EF4-FFF2-40B4-BE49-F238E27FC236}">
                  <a16:creationId xmlns="" xmlns:a16="http://schemas.microsoft.com/office/drawing/2014/main" id="{B0698851-33A0-4652-A209-2C6093896D7E}"/>
                </a:ext>
              </a:extLst>
            </p:cNvPr>
            <p:cNvSpPr>
              <a:spLocks/>
            </p:cNvSpPr>
            <p:nvPr/>
          </p:nvSpPr>
          <p:spPr bwMode="auto">
            <a:xfrm>
              <a:off x="6779986" y="2394178"/>
              <a:ext cx="973138" cy="3484562"/>
            </a:xfrm>
            <a:custGeom>
              <a:avLst/>
              <a:gdLst>
                <a:gd name="T0" fmla="*/ 974411 w 974411"/>
                <a:gd name="T1" fmla="*/ 0 h 3485435"/>
                <a:gd name="T2" fmla="*/ 974411 w 974411"/>
                <a:gd name="T3" fmla="*/ 3485435 h 3485435"/>
                <a:gd name="T4" fmla="*/ 0 w 974411"/>
                <a:gd name="T5" fmla="*/ 3485435 h 3485435"/>
                <a:gd name="T6" fmla="*/ 0 w 974411"/>
                <a:gd name="T7" fmla="*/ 514532 h 3485435"/>
                <a:gd name="T8" fmla="*/ 974411 w 974411"/>
                <a:gd name="T9" fmla="*/ 0 h 3485435"/>
              </a:gdLst>
              <a:ahLst/>
              <a:cxnLst>
                <a:cxn ang="0">
                  <a:pos x="T0" y="T1"/>
                </a:cxn>
                <a:cxn ang="0">
                  <a:pos x="T2" y="T3"/>
                </a:cxn>
                <a:cxn ang="0">
                  <a:pos x="T4" y="T5"/>
                </a:cxn>
                <a:cxn ang="0">
                  <a:pos x="T6" y="T7"/>
                </a:cxn>
                <a:cxn ang="0">
                  <a:pos x="T8" y="T9"/>
                </a:cxn>
              </a:cxnLst>
              <a:rect l="0" t="0" r="r" b="b"/>
              <a:pathLst>
                <a:path w="974411" h="3485435">
                  <a:moveTo>
                    <a:pt x="974411" y="0"/>
                  </a:moveTo>
                  <a:lnTo>
                    <a:pt x="974411" y="3485435"/>
                  </a:lnTo>
                  <a:lnTo>
                    <a:pt x="0" y="3485435"/>
                  </a:lnTo>
                  <a:lnTo>
                    <a:pt x="0" y="514532"/>
                  </a:lnTo>
                  <a:lnTo>
                    <a:pt x="974411" y="0"/>
                  </a:lnTo>
                  <a:close/>
                </a:path>
              </a:pathLst>
            </a:custGeom>
            <a:solidFill>
              <a:srgbClr val="E56647"/>
            </a:solidFill>
            <a:ln w="28575" cap="flat" cmpd="sng">
              <a:noFill/>
              <a:prstDash val="dash"/>
              <a:miter lim="800000"/>
              <a:headEnd/>
              <a:tailEnd/>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chemeClr val="tx1">
                    <a:lumMod val="75000"/>
                    <a:lumOff val="25000"/>
                  </a:schemeClr>
                </a:solidFill>
                <a:effectLst/>
                <a:uLnTx/>
                <a:uFillTx/>
              </a:endParaRPr>
            </a:p>
          </p:txBody>
        </p:sp>
        <p:cxnSp>
          <p:nvCxnSpPr>
            <p:cNvPr id="14" name="直接连接符 7">
              <a:extLst>
                <a:ext uri="{FF2B5EF4-FFF2-40B4-BE49-F238E27FC236}">
                  <a16:creationId xmlns="" xmlns:a16="http://schemas.microsoft.com/office/drawing/2014/main" id="{9131FF65-DE18-48F2-8F27-EE2A03E9D7EB}"/>
                </a:ext>
              </a:extLst>
            </p:cNvPr>
            <p:cNvCxnSpPr>
              <a:cxnSpLocks noChangeShapeType="1"/>
            </p:cNvCxnSpPr>
            <p:nvPr/>
          </p:nvCxnSpPr>
          <p:spPr bwMode="auto">
            <a:xfrm flipH="1">
              <a:off x="1450749" y="5878740"/>
              <a:ext cx="6840537" cy="0"/>
            </a:xfrm>
            <a:prstGeom prst="line">
              <a:avLst/>
            </a:prstGeom>
            <a:noFill/>
            <a:ln w="28575" cmpd="sng">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5" name="Group 7">
              <a:extLst>
                <a:ext uri="{FF2B5EF4-FFF2-40B4-BE49-F238E27FC236}">
                  <a16:creationId xmlns="" xmlns:a16="http://schemas.microsoft.com/office/drawing/2014/main" id="{DE7BBD48-8ACD-4A16-B840-9432C7EECC3E}"/>
                </a:ext>
              </a:extLst>
            </p:cNvPr>
            <p:cNvGrpSpPr>
              <a:grpSpLocks/>
            </p:cNvGrpSpPr>
            <p:nvPr/>
          </p:nvGrpSpPr>
          <p:grpSpPr bwMode="auto">
            <a:xfrm>
              <a:off x="1009424" y="2638653"/>
              <a:ext cx="6129337" cy="1828800"/>
              <a:chOff x="0" y="0"/>
              <a:chExt cx="6130558" cy="1828800"/>
            </a:xfrm>
          </p:grpSpPr>
          <p:cxnSp>
            <p:nvCxnSpPr>
              <p:cNvPr id="20" name="直接连接符 9">
                <a:extLst>
                  <a:ext uri="{FF2B5EF4-FFF2-40B4-BE49-F238E27FC236}">
                    <a16:creationId xmlns="" xmlns:a16="http://schemas.microsoft.com/office/drawing/2014/main" id="{2204462D-33F8-4750-B50D-1202E1A7B632}"/>
                  </a:ext>
                </a:extLst>
              </p:cNvPr>
              <p:cNvCxnSpPr>
                <a:cxnSpLocks noChangeShapeType="1"/>
              </p:cNvCxnSpPr>
              <p:nvPr/>
            </p:nvCxnSpPr>
            <p:spPr bwMode="auto">
              <a:xfrm>
                <a:off x="81886" y="0"/>
                <a:ext cx="6048672" cy="0"/>
              </a:xfrm>
              <a:prstGeom prst="line">
                <a:avLst/>
              </a:prstGeom>
              <a:noFill/>
              <a:ln w="12700" cmpd="sng">
                <a:solidFill>
                  <a:schemeClr val="bg1">
                    <a:lumMod val="50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直接连接符 10">
                <a:extLst>
                  <a:ext uri="{FF2B5EF4-FFF2-40B4-BE49-F238E27FC236}">
                    <a16:creationId xmlns="" xmlns:a16="http://schemas.microsoft.com/office/drawing/2014/main" id="{E212AF01-E213-4324-BDA0-0EE35F50E4F1}"/>
                  </a:ext>
                </a:extLst>
              </p:cNvPr>
              <p:cNvCxnSpPr>
                <a:cxnSpLocks noChangeShapeType="1"/>
              </p:cNvCxnSpPr>
              <p:nvPr/>
            </p:nvCxnSpPr>
            <p:spPr bwMode="auto">
              <a:xfrm>
                <a:off x="54591" y="609600"/>
                <a:ext cx="4923839" cy="0"/>
              </a:xfrm>
              <a:prstGeom prst="line">
                <a:avLst/>
              </a:prstGeom>
              <a:noFill/>
              <a:ln w="12700" cmpd="sng">
                <a:solidFill>
                  <a:schemeClr val="bg1">
                    <a:lumMod val="50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直接连接符 11">
                <a:extLst>
                  <a:ext uri="{FF2B5EF4-FFF2-40B4-BE49-F238E27FC236}">
                    <a16:creationId xmlns="" xmlns:a16="http://schemas.microsoft.com/office/drawing/2014/main" id="{2F4C7970-2CB4-4CB7-84E4-8447AE81BBCE}"/>
                  </a:ext>
                </a:extLst>
              </p:cNvPr>
              <p:cNvCxnSpPr>
                <a:cxnSpLocks noChangeShapeType="1"/>
              </p:cNvCxnSpPr>
              <p:nvPr/>
            </p:nvCxnSpPr>
            <p:spPr bwMode="auto">
              <a:xfrm>
                <a:off x="0" y="1219200"/>
                <a:ext cx="3862306" cy="0"/>
              </a:xfrm>
              <a:prstGeom prst="line">
                <a:avLst/>
              </a:prstGeom>
              <a:noFill/>
              <a:ln w="12700" cmpd="sng">
                <a:solidFill>
                  <a:schemeClr val="bg1">
                    <a:lumMod val="50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直接连接符 12">
                <a:extLst>
                  <a:ext uri="{FF2B5EF4-FFF2-40B4-BE49-F238E27FC236}">
                    <a16:creationId xmlns="" xmlns:a16="http://schemas.microsoft.com/office/drawing/2014/main" id="{5B383715-AA3D-4A4D-8F04-10737A334A42}"/>
                  </a:ext>
                </a:extLst>
              </p:cNvPr>
              <p:cNvCxnSpPr>
                <a:cxnSpLocks noChangeShapeType="1"/>
              </p:cNvCxnSpPr>
              <p:nvPr/>
            </p:nvCxnSpPr>
            <p:spPr bwMode="auto">
              <a:xfrm>
                <a:off x="0" y="1828800"/>
                <a:ext cx="2746182" cy="0"/>
              </a:xfrm>
              <a:prstGeom prst="line">
                <a:avLst/>
              </a:prstGeom>
              <a:noFill/>
              <a:ln w="12700" cmpd="sng">
                <a:solidFill>
                  <a:schemeClr val="bg1">
                    <a:lumMod val="50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6" name="TextBox 13">
              <a:extLst>
                <a:ext uri="{FF2B5EF4-FFF2-40B4-BE49-F238E27FC236}">
                  <a16:creationId xmlns="" xmlns:a16="http://schemas.microsoft.com/office/drawing/2014/main" id="{64384ECC-D441-4F85-AA64-5B651E4425E1}"/>
                </a:ext>
              </a:extLst>
            </p:cNvPr>
            <p:cNvSpPr txBox="1">
              <a:spLocks noChangeArrowheads="1"/>
            </p:cNvSpPr>
            <p:nvPr/>
          </p:nvSpPr>
          <p:spPr bwMode="auto">
            <a:xfrm>
              <a:off x="1057049" y="2194153"/>
              <a:ext cx="2272140" cy="35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在此输入您的文字标题</a:t>
              </a:r>
            </a:p>
          </p:txBody>
        </p:sp>
        <p:sp>
          <p:nvSpPr>
            <p:cNvPr id="17" name="TextBox 14">
              <a:extLst>
                <a:ext uri="{FF2B5EF4-FFF2-40B4-BE49-F238E27FC236}">
                  <a16:creationId xmlns="" xmlns:a16="http://schemas.microsoft.com/office/drawing/2014/main" id="{C7036F19-8F10-4E0D-9DF5-A1835981582B}"/>
                </a:ext>
              </a:extLst>
            </p:cNvPr>
            <p:cNvSpPr txBox="1">
              <a:spLocks noChangeArrowheads="1"/>
            </p:cNvSpPr>
            <p:nvPr/>
          </p:nvSpPr>
          <p:spPr bwMode="auto">
            <a:xfrm>
              <a:off x="1057049" y="2821214"/>
              <a:ext cx="2272140" cy="35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在此输入您的文字标题</a:t>
              </a:r>
            </a:p>
          </p:txBody>
        </p:sp>
        <p:sp>
          <p:nvSpPr>
            <p:cNvPr id="18" name="TextBox 15">
              <a:extLst>
                <a:ext uri="{FF2B5EF4-FFF2-40B4-BE49-F238E27FC236}">
                  <a16:creationId xmlns="" xmlns:a16="http://schemas.microsoft.com/office/drawing/2014/main" id="{CCF07A34-4268-4EFC-869B-E9C219CDEA77}"/>
                </a:ext>
              </a:extLst>
            </p:cNvPr>
            <p:cNvSpPr txBox="1">
              <a:spLocks noChangeArrowheads="1"/>
            </p:cNvSpPr>
            <p:nvPr/>
          </p:nvSpPr>
          <p:spPr bwMode="auto">
            <a:xfrm>
              <a:off x="1057049" y="3476853"/>
              <a:ext cx="2272140" cy="35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在此输入您的文字标题</a:t>
              </a:r>
            </a:p>
          </p:txBody>
        </p:sp>
        <p:sp>
          <p:nvSpPr>
            <p:cNvPr id="19" name="TextBox 16">
              <a:extLst>
                <a:ext uri="{FF2B5EF4-FFF2-40B4-BE49-F238E27FC236}">
                  <a16:creationId xmlns="" xmlns:a16="http://schemas.microsoft.com/office/drawing/2014/main" id="{3E47DEEE-CFDE-4128-967D-2A3BDDEDB3A1}"/>
                </a:ext>
              </a:extLst>
            </p:cNvPr>
            <p:cNvSpPr txBox="1">
              <a:spLocks noChangeArrowheads="1"/>
            </p:cNvSpPr>
            <p:nvPr/>
          </p:nvSpPr>
          <p:spPr bwMode="auto">
            <a:xfrm>
              <a:off x="1057049" y="4022953"/>
              <a:ext cx="2272140" cy="35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在此输入您的文字标题</a:t>
              </a:r>
            </a:p>
          </p:txBody>
        </p:sp>
      </p:grpSp>
      <p:sp>
        <p:nvSpPr>
          <p:cNvPr id="24" name="品 2">
            <a:extLst>
              <a:ext uri="{FF2B5EF4-FFF2-40B4-BE49-F238E27FC236}">
                <a16:creationId xmlns="" xmlns:a16="http://schemas.microsoft.com/office/drawing/2014/main" id="{8EF3E422-834E-4E3C-B8DD-B4CBBE4CD0D2}"/>
              </a:ext>
            </a:extLst>
          </p:cNvPr>
          <p:cNvSpPr>
            <a:spLocks noChangeArrowheads="1"/>
          </p:cNvSpPr>
          <p:nvPr/>
        </p:nvSpPr>
        <p:spPr bwMode="auto">
          <a:xfrm>
            <a:off x="7430860" y="2237215"/>
            <a:ext cx="4078449" cy="3520789"/>
          </a:xfrm>
          <a:prstGeom prst="rect">
            <a:avLst/>
          </a:prstGeom>
          <a:noFill/>
          <a:ln w="12700">
            <a:solidFill>
              <a:srgbClr val="008687"/>
            </a:solid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tx1">
                  <a:lumMod val="75000"/>
                  <a:lumOff val="25000"/>
                </a:schemeClr>
              </a:solidFill>
              <a:latin typeface="宋体" panose="02010600030101010101" pitchFamily="2" charset="-122"/>
              <a:sym typeface="宋体" panose="02010600030101010101" pitchFamily="2" charset="-122"/>
            </a:endParaRPr>
          </a:p>
        </p:txBody>
      </p:sp>
      <p:sp>
        <p:nvSpPr>
          <p:cNvPr id="25" name="15">
            <a:extLst>
              <a:ext uri="{FF2B5EF4-FFF2-40B4-BE49-F238E27FC236}">
                <a16:creationId xmlns="" xmlns:a16="http://schemas.microsoft.com/office/drawing/2014/main" id="{D2DD36A9-EA2D-4289-BE61-0719CAAEC1AC}"/>
              </a:ext>
            </a:extLst>
          </p:cNvPr>
          <p:cNvSpPr>
            <a:spLocks noChangeArrowheads="1"/>
          </p:cNvSpPr>
          <p:nvPr>
            <p:custDataLst>
              <p:tags r:id="rId1"/>
            </p:custDataLst>
          </p:nvPr>
        </p:nvSpPr>
        <p:spPr bwMode="auto">
          <a:xfrm>
            <a:off x="7562128" y="2960974"/>
            <a:ext cx="3808499" cy="2029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30000"/>
              </a:lnSpc>
              <a:buNone/>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200" dirty="0" smtClean="0">
                <a:solidFill>
                  <a:schemeClr val="tx1">
                    <a:lumMod val="75000"/>
                    <a:lumOff val="25000"/>
                  </a:schemeClr>
                </a:solidFill>
                <a:latin typeface="微软雅黑" pitchFamily="34" charset="-122"/>
                <a:ea typeface="微软雅黑" pitchFamily="34" charset="-122"/>
              </a:rPr>
              <a:t>。</a:t>
            </a: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a:p>
            <a:pPr>
              <a:lnSpc>
                <a:spcPct val="130000"/>
              </a:lnSpc>
              <a:buNone/>
            </a:pPr>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a:p>
            <a:pPr>
              <a:lnSpc>
                <a:spcPct val="130000"/>
              </a:lnSpc>
              <a:buNone/>
            </a:pP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26" name="12">
            <a:extLst>
              <a:ext uri="{FF2B5EF4-FFF2-40B4-BE49-F238E27FC236}">
                <a16:creationId xmlns="" xmlns:a16="http://schemas.microsoft.com/office/drawing/2014/main" id="{DD9908D9-5192-40B8-95CB-A90B081D4BC7}"/>
              </a:ext>
            </a:extLst>
          </p:cNvPr>
          <p:cNvSpPr>
            <a:spLocks noChangeArrowheads="1"/>
          </p:cNvSpPr>
          <p:nvPr>
            <p:custDataLst>
              <p:tags r:id="rId2"/>
            </p:custDataLst>
          </p:nvPr>
        </p:nvSpPr>
        <p:spPr bwMode="auto">
          <a:xfrm>
            <a:off x="7562128" y="2521438"/>
            <a:ext cx="3808499"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在此输入您的文字标题</a:t>
            </a:r>
          </a:p>
        </p:txBody>
      </p:sp>
    </p:spTree>
    <p:extLst>
      <p:ext uri="{BB962C8B-B14F-4D97-AF65-F5344CB8AC3E}">
        <p14:creationId xmlns:p14="http://schemas.microsoft.com/office/powerpoint/2010/main" val="2013290940"/>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anim calcmode="lin" valueType="num">
                                      <p:cBhvr>
                                        <p:cTn id="14" dur="500" fill="hold"/>
                                        <p:tgtEl>
                                          <p:spTgt spid="25"/>
                                        </p:tgtEl>
                                        <p:attrNameLst>
                                          <p:attrName>ppt_x</p:attrName>
                                        </p:attrNameLst>
                                      </p:cBhvr>
                                      <p:tavLst>
                                        <p:tav tm="0">
                                          <p:val>
                                            <p:strVal val="#ppt_x"/>
                                          </p:val>
                                        </p:tav>
                                        <p:tav tm="100000">
                                          <p:val>
                                            <p:strVal val="#ppt_x"/>
                                          </p:val>
                                        </p:tav>
                                      </p:tavLst>
                                    </p:anim>
                                    <p:anim calcmode="lin" valueType="num">
                                      <p:cBhvr>
                                        <p:cTn id="15" dur="500" fill="hold"/>
                                        <p:tgtEl>
                                          <p:spTgt spid="2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anim calcmode="lin" valueType="num">
                                      <p:cBhvr>
                                        <p:cTn id="20" dur="500" fill="hold"/>
                                        <p:tgtEl>
                                          <p:spTgt spid="26"/>
                                        </p:tgtEl>
                                        <p:attrNameLst>
                                          <p:attrName>ppt_x</p:attrName>
                                        </p:attrNameLst>
                                      </p:cBhvr>
                                      <p:tavLst>
                                        <p:tav tm="0">
                                          <p:val>
                                            <p:strVal val="#ppt_x"/>
                                          </p:val>
                                        </p:tav>
                                        <p:tav tm="100000">
                                          <p:val>
                                            <p:strVal val="#ppt_x"/>
                                          </p:val>
                                        </p:tav>
                                      </p:tavLst>
                                    </p:anim>
                                    <p:anim calcmode="lin" valueType="num">
                                      <p:cBhvr>
                                        <p:cTn id="21" dur="500" fill="hold"/>
                                        <p:tgtEl>
                                          <p:spTgt spid="2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 xmlns:a16="http://schemas.microsoft.com/office/drawing/2014/main" id="{BF0258C1-BA83-40F7-BA11-B53A2A61E41A}"/>
              </a:ext>
            </a:extLst>
          </p:cNvPr>
          <p:cNvSpPr txBox="1"/>
          <p:nvPr/>
        </p:nvSpPr>
        <p:spPr>
          <a:xfrm>
            <a:off x="1926281" y="2517938"/>
            <a:ext cx="2269962" cy="923330"/>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2000" b="1" dirty="0" smtClean="0">
                <a:solidFill>
                  <a:schemeClr val="tx1">
                    <a:lumMod val="75000"/>
                    <a:lumOff val="25000"/>
                  </a:schemeClr>
                </a:solidFill>
              </a:rPr>
              <a:t>标题</a:t>
            </a:r>
            <a:r>
              <a:rPr lang="en-US" altLang="zh-CN" sz="2000" b="1" dirty="0" smtClean="0">
                <a:solidFill>
                  <a:schemeClr val="tx1">
                    <a:lumMod val="75000"/>
                    <a:lumOff val="25000"/>
                  </a:schemeClr>
                </a:solidFill>
              </a:rPr>
              <a:t> 1</a:t>
            </a:r>
          </a:p>
          <a:p>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10" name="矩形 9">
            <a:extLst>
              <a:ext uri="{FF2B5EF4-FFF2-40B4-BE49-F238E27FC236}">
                <a16:creationId xmlns="" xmlns:a16="http://schemas.microsoft.com/office/drawing/2014/main" id="{8262BD0D-5638-483A-8668-6BEA1F2011C9}"/>
              </a:ext>
            </a:extLst>
          </p:cNvPr>
          <p:cNvSpPr/>
          <p:nvPr/>
        </p:nvSpPr>
        <p:spPr>
          <a:xfrm>
            <a:off x="2031963" y="3504955"/>
            <a:ext cx="1955800" cy="36000"/>
          </a:xfrm>
          <a:prstGeom prst="rect">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 xmlns:a16="http://schemas.microsoft.com/office/drawing/2014/main" id="{D0DB4F75-0FFF-4581-829F-AE621232B6A3}"/>
              </a:ext>
            </a:extLst>
          </p:cNvPr>
          <p:cNvSpPr txBox="1"/>
          <p:nvPr/>
        </p:nvSpPr>
        <p:spPr>
          <a:xfrm>
            <a:off x="1935806" y="4604473"/>
            <a:ext cx="2269962" cy="923330"/>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2000" b="1" dirty="0">
                <a:solidFill>
                  <a:schemeClr val="tx1">
                    <a:lumMod val="75000"/>
                    <a:lumOff val="25000"/>
                  </a:schemeClr>
                </a:solidFill>
              </a:rPr>
              <a:t>标题</a:t>
            </a:r>
            <a:r>
              <a:rPr lang="en-US" altLang="zh-CN" sz="2000" b="1" dirty="0">
                <a:solidFill>
                  <a:schemeClr val="tx1">
                    <a:lumMod val="75000"/>
                    <a:lumOff val="25000"/>
                  </a:schemeClr>
                </a:solidFill>
              </a:rPr>
              <a:t> 4</a:t>
            </a:r>
          </a:p>
          <a:p>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12" name="文本框 11">
            <a:extLst>
              <a:ext uri="{FF2B5EF4-FFF2-40B4-BE49-F238E27FC236}">
                <a16:creationId xmlns="" xmlns:a16="http://schemas.microsoft.com/office/drawing/2014/main" id="{D73B3755-C507-4F7C-8892-2009B2AB91FD}"/>
              </a:ext>
            </a:extLst>
          </p:cNvPr>
          <p:cNvSpPr txBox="1"/>
          <p:nvPr/>
        </p:nvSpPr>
        <p:spPr>
          <a:xfrm>
            <a:off x="8300159" y="2553938"/>
            <a:ext cx="2269962" cy="923330"/>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2000" b="1" dirty="0">
                <a:solidFill>
                  <a:schemeClr val="tx1">
                    <a:lumMod val="75000"/>
                    <a:lumOff val="25000"/>
                  </a:schemeClr>
                </a:solidFill>
              </a:rPr>
              <a:t>标题</a:t>
            </a:r>
            <a:r>
              <a:rPr lang="en-US" altLang="zh-CN" sz="2000" b="1" dirty="0">
                <a:solidFill>
                  <a:schemeClr val="tx1">
                    <a:lumMod val="75000"/>
                    <a:lumOff val="25000"/>
                  </a:schemeClr>
                </a:solidFill>
              </a:rPr>
              <a:t> 2</a:t>
            </a:r>
          </a:p>
          <a:p>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13" name="文本框 12">
            <a:extLst>
              <a:ext uri="{FF2B5EF4-FFF2-40B4-BE49-F238E27FC236}">
                <a16:creationId xmlns="" xmlns:a16="http://schemas.microsoft.com/office/drawing/2014/main" id="{881D8F66-8ABD-4843-AA91-8BA3E994A49D}"/>
              </a:ext>
            </a:extLst>
          </p:cNvPr>
          <p:cNvSpPr txBox="1"/>
          <p:nvPr/>
        </p:nvSpPr>
        <p:spPr>
          <a:xfrm>
            <a:off x="8272858" y="4581866"/>
            <a:ext cx="2269962" cy="923330"/>
          </a:xfrm>
          <a:prstGeom prst="rect">
            <a:avLst/>
          </a:prstGeom>
          <a:noFill/>
        </p:spPr>
        <p:txBody>
          <a:bodyPr wrap="square"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2000" b="1" dirty="0">
                <a:solidFill>
                  <a:schemeClr val="tx1">
                    <a:lumMod val="75000"/>
                    <a:lumOff val="25000"/>
                  </a:schemeClr>
                </a:solidFill>
              </a:rPr>
              <a:t>标题</a:t>
            </a:r>
            <a:r>
              <a:rPr lang="en-US" altLang="zh-CN" sz="2000" b="1" dirty="0">
                <a:solidFill>
                  <a:schemeClr val="tx1">
                    <a:lumMod val="75000"/>
                    <a:lumOff val="25000"/>
                  </a:schemeClr>
                </a:solidFill>
              </a:rPr>
              <a:t> 3</a:t>
            </a:r>
          </a:p>
          <a:p>
            <a:r>
              <a:rPr lang="zh-CN" altLang="en-US" sz="1200" dirty="0">
                <a:solidFill>
                  <a:schemeClr val="tx1">
                    <a:lumMod val="75000"/>
                    <a:lumOff val="25000"/>
                  </a:schemeClr>
                </a:solidFill>
                <a:latin typeface="微软雅黑" pitchFamily="34" charset="-122"/>
                <a:ea typeface="微软雅黑" pitchFamily="34" charset="-122"/>
              </a:rPr>
              <a:t>您的内容打在这里，或者通过复制您的文本后，</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14" name="矩形 13">
            <a:extLst>
              <a:ext uri="{FF2B5EF4-FFF2-40B4-BE49-F238E27FC236}">
                <a16:creationId xmlns="" xmlns:a16="http://schemas.microsoft.com/office/drawing/2014/main" id="{35A5BE2C-2DCE-451C-8B7F-D461FDAAA08F}"/>
              </a:ext>
            </a:extLst>
          </p:cNvPr>
          <p:cNvSpPr/>
          <p:nvPr/>
        </p:nvSpPr>
        <p:spPr>
          <a:xfrm>
            <a:off x="8337097" y="3540955"/>
            <a:ext cx="1955800" cy="36000"/>
          </a:xfrm>
          <a:prstGeom prst="rect">
            <a:avLst/>
          </a:prstGeom>
          <a:solidFill>
            <a:srgbClr val="E56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 xmlns:a16="http://schemas.microsoft.com/office/drawing/2014/main" id="{843BB0C6-61A7-455F-8BED-A60E0DF0924D}"/>
              </a:ext>
            </a:extLst>
          </p:cNvPr>
          <p:cNvSpPr/>
          <p:nvPr/>
        </p:nvSpPr>
        <p:spPr>
          <a:xfrm>
            <a:off x="2031963" y="5636972"/>
            <a:ext cx="1955800" cy="36000"/>
          </a:xfrm>
          <a:prstGeom prst="rect">
            <a:avLst/>
          </a:prstGeom>
          <a:solidFill>
            <a:srgbClr val="E56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 xmlns:a16="http://schemas.microsoft.com/office/drawing/2014/main" id="{1EDA8C75-BCE8-4098-ACD5-5738E1C87CDC}"/>
              </a:ext>
            </a:extLst>
          </p:cNvPr>
          <p:cNvSpPr/>
          <p:nvPr/>
        </p:nvSpPr>
        <p:spPr>
          <a:xfrm>
            <a:off x="8300271" y="5614365"/>
            <a:ext cx="1955800" cy="36000"/>
          </a:xfrm>
          <a:prstGeom prst="rect">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Group 11">
            <a:extLst>
              <a:ext uri="{FF2B5EF4-FFF2-40B4-BE49-F238E27FC236}">
                <a16:creationId xmlns="" xmlns:a16="http://schemas.microsoft.com/office/drawing/2014/main" id="{B9AA1DF2-A856-47EF-9878-CC563081DC01}"/>
              </a:ext>
            </a:extLst>
          </p:cNvPr>
          <p:cNvGrpSpPr>
            <a:grpSpLocks/>
          </p:cNvGrpSpPr>
          <p:nvPr/>
        </p:nvGrpSpPr>
        <p:grpSpPr bwMode="auto">
          <a:xfrm>
            <a:off x="4376062" y="2305415"/>
            <a:ext cx="3694113" cy="3695701"/>
            <a:chOff x="6240781" y="1363134"/>
            <a:chExt cx="4963583" cy="4963585"/>
          </a:xfrm>
        </p:grpSpPr>
        <p:grpSp>
          <p:nvGrpSpPr>
            <p:cNvPr id="18" name="Group 12">
              <a:extLst>
                <a:ext uri="{FF2B5EF4-FFF2-40B4-BE49-F238E27FC236}">
                  <a16:creationId xmlns="" xmlns:a16="http://schemas.microsoft.com/office/drawing/2014/main" id="{55EC463E-9658-45EC-82FA-51ADF5BE86DA}"/>
                </a:ext>
              </a:extLst>
            </p:cNvPr>
            <p:cNvGrpSpPr>
              <a:grpSpLocks/>
            </p:cNvGrpSpPr>
            <p:nvPr/>
          </p:nvGrpSpPr>
          <p:grpSpPr bwMode="auto">
            <a:xfrm>
              <a:off x="6240781" y="1363135"/>
              <a:ext cx="3255433" cy="2434167"/>
              <a:chOff x="4657725" y="946151"/>
              <a:chExt cx="2441575" cy="1825625"/>
            </a:xfrm>
          </p:grpSpPr>
          <p:sp>
            <p:nvSpPr>
              <p:cNvPr id="32" name="Freeform 26">
                <a:extLst>
                  <a:ext uri="{FF2B5EF4-FFF2-40B4-BE49-F238E27FC236}">
                    <a16:creationId xmlns="" xmlns:a16="http://schemas.microsoft.com/office/drawing/2014/main" id="{B6D781D8-F3A4-4F41-AB68-71470F8556C2}"/>
                  </a:ext>
                </a:extLst>
              </p:cNvPr>
              <p:cNvSpPr/>
              <p:nvPr/>
            </p:nvSpPr>
            <p:spPr bwMode="auto">
              <a:xfrm>
                <a:off x="5953547" y="2046327"/>
                <a:ext cx="1145443" cy="594862"/>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rgbClr val="1B857F"/>
              </a:solid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27">
                <a:extLst>
                  <a:ext uri="{FF2B5EF4-FFF2-40B4-BE49-F238E27FC236}">
                    <a16:creationId xmlns="" xmlns:a16="http://schemas.microsoft.com/office/drawing/2014/main" id="{293E8243-918A-42EF-B460-21F5E535322A}"/>
                  </a:ext>
                </a:extLst>
              </p:cNvPr>
              <p:cNvSpPr/>
              <p:nvPr/>
            </p:nvSpPr>
            <p:spPr bwMode="auto">
              <a:xfrm>
                <a:off x="4657725" y="946151"/>
                <a:ext cx="2150105" cy="1826164"/>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rgbClr val="1B857F"/>
              </a:solid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3">
              <a:extLst>
                <a:ext uri="{FF2B5EF4-FFF2-40B4-BE49-F238E27FC236}">
                  <a16:creationId xmlns="" xmlns:a16="http://schemas.microsoft.com/office/drawing/2014/main" id="{838E9FE0-6479-4181-8ED4-B31A551B5C5A}"/>
                </a:ext>
              </a:extLst>
            </p:cNvPr>
            <p:cNvGrpSpPr>
              <a:grpSpLocks/>
            </p:cNvGrpSpPr>
            <p:nvPr/>
          </p:nvGrpSpPr>
          <p:grpSpPr bwMode="auto">
            <a:xfrm>
              <a:off x="6240781" y="3111502"/>
              <a:ext cx="2434167" cy="3215217"/>
              <a:chOff x="4657725" y="2257426"/>
              <a:chExt cx="1825625" cy="2411413"/>
            </a:xfrm>
          </p:grpSpPr>
          <p:sp>
            <p:nvSpPr>
              <p:cNvPr id="30" name="Freeform 24">
                <a:extLst>
                  <a:ext uri="{FF2B5EF4-FFF2-40B4-BE49-F238E27FC236}">
                    <a16:creationId xmlns="" xmlns:a16="http://schemas.microsoft.com/office/drawing/2014/main" id="{1A32E2F3-8C3B-42F0-BDA3-6C99AC98F818}"/>
                  </a:ext>
                </a:extLst>
              </p:cNvPr>
              <p:cNvSpPr/>
              <p:nvPr/>
            </p:nvSpPr>
            <p:spPr bwMode="auto">
              <a:xfrm>
                <a:off x="5753574" y="2257407"/>
                <a:ext cx="593518" cy="1146549"/>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rgbClr val="E56647"/>
              </a:solid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25">
                <a:extLst>
                  <a:ext uri="{FF2B5EF4-FFF2-40B4-BE49-F238E27FC236}">
                    <a16:creationId xmlns="" xmlns:a16="http://schemas.microsoft.com/office/drawing/2014/main" id="{F316248E-C2C5-4D7B-998F-E375031FC9AE}"/>
                  </a:ext>
                </a:extLst>
              </p:cNvPr>
              <p:cNvSpPr/>
              <p:nvPr/>
            </p:nvSpPr>
            <p:spPr bwMode="auto">
              <a:xfrm>
                <a:off x="4657725" y="2518059"/>
                <a:ext cx="1825349" cy="2150780"/>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rgbClr val="E56647"/>
              </a:solid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4">
              <a:extLst>
                <a:ext uri="{FF2B5EF4-FFF2-40B4-BE49-F238E27FC236}">
                  <a16:creationId xmlns="" xmlns:a16="http://schemas.microsoft.com/office/drawing/2014/main" id="{B42372B7-CFA5-4E4F-A8DD-D56EC6E0C8E6}"/>
                </a:ext>
              </a:extLst>
            </p:cNvPr>
            <p:cNvGrpSpPr>
              <a:grpSpLocks/>
            </p:cNvGrpSpPr>
            <p:nvPr/>
          </p:nvGrpSpPr>
          <p:grpSpPr bwMode="auto">
            <a:xfrm>
              <a:off x="7967980" y="3892551"/>
              <a:ext cx="3236384" cy="2434167"/>
              <a:chOff x="5953125" y="2843213"/>
              <a:chExt cx="2427288" cy="1825625"/>
            </a:xfrm>
          </p:grpSpPr>
          <p:sp>
            <p:nvSpPr>
              <p:cNvPr id="28" name="Freeform 22">
                <a:extLst>
                  <a:ext uri="{FF2B5EF4-FFF2-40B4-BE49-F238E27FC236}">
                    <a16:creationId xmlns="" xmlns:a16="http://schemas.microsoft.com/office/drawing/2014/main" id="{BB6544CE-3917-4C55-9A6F-F6D4025BD3FC}"/>
                  </a:ext>
                </a:extLst>
              </p:cNvPr>
              <p:cNvSpPr/>
              <p:nvPr/>
            </p:nvSpPr>
            <p:spPr bwMode="auto">
              <a:xfrm>
                <a:off x="5953547" y="2988192"/>
                <a:ext cx="1145442" cy="594862"/>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rgbClr val="1B857F"/>
              </a:solid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3">
                <a:extLst>
                  <a:ext uri="{FF2B5EF4-FFF2-40B4-BE49-F238E27FC236}">
                    <a16:creationId xmlns="" xmlns:a16="http://schemas.microsoft.com/office/drawing/2014/main" id="{238F3647-891D-4338-9DCA-50D1793A87A3}"/>
                  </a:ext>
                </a:extLst>
              </p:cNvPr>
              <p:cNvSpPr/>
              <p:nvPr/>
            </p:nvSpPr>
            <p:spPr bwMode="auto">
              <a:xfrm>
                <a:off x="6231909" y="2842675"/>
                <a:ext cx="2148505" cy="1826164"/>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rgbClr val="1B857F"/>
              </a:solid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5">
              <a:extLst>
                <a:ext uri="{FF2B5EF4-FFF2-40B4-BE49-F238E27FC236}">
                  <a16:creationId xmlns="" xmlns:a16="http://schemas.microsoft.com/office/drawing/2014/main" id="{E650D6AF-F00B-4FE7-9BC3-AD2D90D15506}"/>
                </a:ext>
              </a:extLst>
            </p:cNvPr>
            <p:cNvGrpSpPr>
              <a:grpSpLocks/>
            </p:cNvGrpSpPr>
            <p:nvPr/>
          </p:nvGrpSpPr>
          <p:grpSpPr bwMode="auto">
            <a:xfrm>
              <a:off x="8770565" y="1363134"/>
              <a:ext cx="2433799" cy="3277074"/>
              <a:chOff x="6555063" y="946150"/>
              <a:chExt cx="1825349" cy="2457806"/>
            </a:xfrm>
          </p:grpSpPr>
          <p:sp>
            <p:nvSpPr>
              <p:cNvPr id="26" name="Freeform 20">
                <a:extLst>
                  <a:ext uri="{FF2B5EF4-FFF2-40B4-BE49-F238E27FC236}">
                    <a16:creationId xmlns="" xmlns:a16="http://schemas.microsoft.com/office/drawing/2014/main" id="{03186F71-F14F-4999-AFC6-04639887247D}"/>
                  </a:ext>
                </a:extLst>
              </p:cNvPr>
              <p:cNvSpPr/>
              <p:nvPr/>
            </p:nvSpPr>
            <p:spPr bwMode="auto">
              <a:xfrm>
                <a:off x="6691046" y="2257407"/>
                <a:ext cx="593518" cy="1146549"/>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rgbClr val="E56647"/>
              </a:solid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1">
                <a:extLst>
                  <a:ext uri="{FF2B5EF4-FFF2-40B4-BE49-F238E27FC236}">
                    <a16:creationId xmlns="" xmlns:a16="http://schemas.microsoft.com/office/drawing/2014/main" id="{4B2B18E4-E4E0-4382-9E66-0D7BEBBFB842}"/>
                  </a:ext>
                </a:extLst>
              </p:cNvPr>
              <p:cNvSpPr/>
              <p:nvPr/>
            </p:nvSpPr>
            <p:spPr bwMode="auto">
              <a:xfrm>
                <a:off x="6555063" y="946150"/>
                <a:ext cx="1825349" cy="2150780"/>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rgbClr val="E56647"/>
              </a:solidFill>
              <a:ln>
                <a:noFill/>
              </a:ln>
            </p:spPr>
            <p:txBody>
              <a:bodyPr lIns="55827" tIns="27914" rIns="55827" bIns="27914"/>
              <a:lstStyle/>
              <a:p>
                <a:pPr algn="just" eaLnBrk="1" hangingPunct="1">
                  <a:lnSpc>
                    <a:spcPct val="120000"/>
                  </a:lnSpc>
                  <a:defRPr/>
                </a:pPr>
                <a:endParaRPr lang="en-US" sz="1735"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TextBox 16">
              <a:extLst>
                <a:ext uri="{FF2B5EF4-FFF2-40B4-BE49-F238E27FC236}">
                  <a16:creationId xmlns="" xmlns:a16="http://schemas.microsoft.com/office/drawing/2014/main" id="{13EC4A0C-49A2-4EF4-9EAF-2A009BBC354C}"/>
                </a:ext>
              </a:extLst>
            </p:cNvPr>
            <p:cNvSpPr txBox="1"/>
            <p:nvPr/>
          </p:nvSpPr>
          <p:spPr>
            <a:xfrm rot="18920653">
              <a:off x="6614389" y="1959675"/>
              <a:ext cx="1084827" cy="451405"/>
            </a:xfrm>
            <a:prstGeom prst="rect">
              <a:avLst/>
            </a:prstGeom>
            <a:noFill/>
          </p:spPr>
          <p:txBody>
            <a:bodyPr spcFirstLastPara="1" wrap="none" anchor="ctr">
              <a:prstTxWarp prst="textArchUp">
                <a:avLst/>
              </a:prstTxWarp>
              <a:spAutoFit/>
            </a:bodyPr>
            <a:lstStyle/>
            <a:p>
              <a:pPr algn="just" eaLnBrk="1" hangingPunct="1">
                <a:lnSpc>
                  <a:spcPct val="120000"/>
                </a:lnSpc>
                <a:defRPr/>
              </a:pPr>
              <a:r>
                <a:rPr lang="zh-CN" altLang="en-US"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17">
              <a:extLst>
                <a:ext uri="{FF2B5EF4-FFF2-40B4-BE49-F238E27FC236}">
                  <a16:creationId xmlns="" xmlns:a16="http://schemas.microsoft.com/office/drawing/2014/main" id="{FDC88F2A-95E8-4ADC-B43E-571FA15045EB}"/>
                </a:ext>
              </a:extLst>
            </p:cNvPr>
            <p:cNvSpPr txBox="1"/>
            <p:nvPr/>
          </p:nvSpPr>
          <p:spPr>
            <a:xfrm rot="2904439">
              <a:off x="9713530" y="2071950"/>
              <a:ext cx="1348425" cy="451405"/>
            </a:xfrm>
            <a:prstGeom prst="rect">
              <a:avLst/>
            </a:prstGeom>
            <a:noFill/>
          </p:spPr>
          <p:txBody>
            <a:bodyPr spcFirstLastPara="1" wrap="none" anchor="ctr">
              <a:prstTxWarp prst="textArchUp">
                <a:avLst/>
              </a:prstTxWarp>
              <a:spAutoFit/>
            </a:bodyPr>
            <a:lstStyle/>
            <a:p>
              <a:pPr algn="just" eaLnBrk="1" hangingPunct="1">
                <a:lnSpc>
                  <a:spcPct val="120000"/>
                </a:lnSpc>
                <a:defRPr/>
              </a:pPr>
              <a:r>
                <a:rPr lang="zh-CN" altLang="en-US"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18">
              <a:extLst>
                <a:ext uri="{FF2B5EF4-FFF2-40B4-BE49-F238E27FC236}">
                  <a16:creationId xmlns="" xmlns:a16="http://schemas.microsoft.com/office/drawing/2014/main" id="{5E61B89F-CDA8-4606-BC06-E2D79CE1F0FC}"/>
                </a:ext>
              </a:extLst>
            </p:cNvPr>
            <p:cNvSpPr txBox="1"/>
            <p:nvPr/>
          </p:nvSpPr>
          <p:spPr>
            <a:xfrm rot="3328205">
              <a:off x="6381839" y="5171931"/>
              <a:ext cx="1276620" cy="451405"/>
            </a:xfrm>
            <a:prstGeom prst="rect">
              <a:avLst/>
            </a:prstGeom>
            <a:noFill/>
          </p:spPr>
          <p:txBody>
            <a:bodyPr spcFirstLastPara="1" wrap="none" anchor="ctr">
              <a:prstTxWarp prst="textArchDown">
                <a:avLst/>
              </a:prstTxWarp>
              <a:spAutoFit/>
            </a:bodyPr>
            <a:lstStyle/>
            <a:p>
              <a:pPr algn="just" eaLnBrk="1" hangingPunct="1">
                <a:lnSpc>
                  <a:spcPct val="120000"/>
                </a:lnSpc>
                <a:defRPr/>
              </a:pPr>
              <a:r>
                <a:rPr lang="zh-CN" altLang="en-US"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19">
              <a:extLst>
                <a:ext uri="{FF2B5EF4-FFF2-40B4-BE49-F238E27FC236}">
                  <a16:creationId xmlns="" xmlns:a16="http://schemas.microsoft.com/office/drawing/2014/main" id="{5EF3374F-A186-458C-A45D-6ED2F3F41E8F}"/>
                </a:ext>
              </a:extLst>
            </p:cNvPr>
            <p:cNvSpPr txBox="1"/>
            <p:nvPr/>
          </p:nvSpPr>
          <p:spPr>
            <a:xfrm rot="18872992">
              <a:off x="9524091" y="5259067"/>
              <a:ext cx="1436559" cy="451405"/>
            </a:xfrm>
            <a:prstGeom prst="rect">
              <a:avLst/>
            </a:prstGeom>
            <a:noFill/>
          </p:spPr>
          <p:txBody>
            <a:bodyPr spcFirstLastPara="1" wrap="none" anchor="ctr">
              <a:prstTxWarp prst="textArchDown">
                <a:avLst/>
              </a:prstTxWarp>
              <a:spAutoFit/>
            </a:bodyPr>
            <a:lstStyle/>
            <a:p>
              <a:pPr algn="just" eaLnBrk="1" hangingPunct="1">
                <a:lnSpc>
                  <a:spcPct val="120000"/>
                </a:lnSpc>
                <a:defRPr/>
              </a:pPr>
              <a:r>
                <a:rPr lang="zh-CN" altLang="en-US"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5" b="1" noProof="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1464328555"/>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ppt_x"/>
                                          </p:val>
                                        </p:tav>
                                        <p:tav tm="100000">
                                          <p:val>
                                            <p:strVal val="#ppt_x"/>
                                          </p:val>
                                        </p:tav>
                                      </p:tavLst>
                                    </p:anim>
                                    <p:anim calcmode="lin" valueType="num">
                                      <p:cBhvr additive="base">
                                        <p:cTn id="12" dur="10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ppt_x"/>
                                          </p:val>
                                        </p:tav>
                                        <p:tav tm="100000">
                                          <p:val>
                                            <p:strVal val="#ppt_x"/>
                                          </p:val>
                                        </p:tav>
                                      </p:tavLst>
                                    </p:anim>
                                    <p:anim calcmode="lin" valueType="num">
                                      <p:cBhvr additive="base">
                                        <p:cTn id="16" dur="10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000" fill="hold"/>
                                        <p:tgtEl>
                                          <p:spTgt spid="12"/>
                                        </p:tgtEl>
                                        <p:attrNameLst>
                                          <p:attrName>ppt_x</p:attrName>
                                        </p:attrNameLst>
                                      </p:cBhvr>
                                      <p:tavLst>
                                        <p:tav tm="0">
                                          <p:val>
                                            <p:strVal val="#ppt_x"/>
                                          </p:val>
                                        </p:tav>
                                        <p:tav tm="100000">
                                          <p:val>
                                            <p:strVal val="#ppt_x"/>
                                          </p:val>
                                        </p:tav>
                                      </p:tavLst>
                                    </p:anim>
                                    <p:anim calcmode="lin" valueType="num">
                                      <p:cBhvr additive="base">
                                        <p:cTn id="20" dur="10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1000" fill="hold"/>
                                        <p:tgtEl>
                                          <p:spTgt spid="13"/>
                                        </p:tgtEl>
                                        <p:attrNameLst>
                                          <p:attrName>ppt_x</p:attrName>
                                        </p:attrNameLst>
                                      </p:cBhvr>
                                      <p:tavLst>
                                        <p:tav tm="0">
                                          <p:val>
                                            <p:strVal val="#ppt_x"/>
                                          </p:val>
                                        </p:tav>
                                        <p:tav tm="100000">
                                          <p:val>
                                            <p:strVal val="#ppt_x"/>
                                          </p:val>
                                        </p:tav>
                                      </p:tavLst>
                                    </p:anim>
                                    <p:anim calcmode="lin" valueType="num">
                                      <p:cBhvr additive="base">
                                        <p:cTn id="24" dur="10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1000" fill="hold"/>
                                        <p:tgtEl>
                                          <p:spTgt spid="14"/>
                                        </p:tgtEl>
                                        <p:attrNameLst>
                                          <p:attrName>ppt_x</p:attrName>
                                        </p:attrNameLst>
                                      </p:cBhvr>
                                      <p:tavLst>
                                        <p:tav tm="0">
                                          <p:val>
                                            <p:strVal val="#ppt_x"/>
                                          </p:val>
                                        </p:tav>
                                        <p:tav tm="100000">
                                          <p:val>
                                            <p:strVal val="#ppt_x"/>
                                          </p:val>
                                        </p:tav>
                                      </p:tavLst>
                                    </p:anim>
                                    <p:anim calcmode="lin" valueType="num">
                                      <p:cBhvr additive="base">
                                        <p:cTn id="28" dur="10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1000" fill="hold"/>
                                        <p:tgtEl>
                                          <p:spTgt spid="15"/>
                                        </p:tgtEl>
                                        <p:attrNameLst>
                                          <p:attrName>ppt_x</p:attrName>
                                        </p:attrNameLst>
                                      </p:cBhvr>
                                      <p:tavLst>
                                        <p:tav tm="0">
                                          <p:val>
                                            <p:strVal val="#ppt_x"/>
                                          </p:val>
                                        </p:tav>
                                        <p:tav tm="100000">
                                          <p:val>
                                            <p:strVal val="#ppt_x"/>
                                          </p:val>
                                        </p:tav>
                                      </p:tavLst>
                                    </p:anim>
                                    <p:anim calcmode="lin" valueType="num">
                                      <p:cBhvr additive="base">
                                        <p:cTn id="32" dur="1000" fill="hold"/>
                                        <p:tgtEl>
                                          <p:spTgt spid="1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1000" fill="hold"/>
                                        <p:tgtEl>
                                          <p:spTgt spid="16"/>
                                        </p:tgtEl>
                                        <p:attrNameLst>
                                          <p:attrName>ppt_x</p:attrName>
                                        </p:attrNameLst>
                                      </p:cBhvr>
                                      <p:tavLst>
                                        <p:tav tm="0">
                                          <p:val>
                                            <p:strVal val="#ppt_x"/>
                                          </p:val>
                                        </p:tav>
                                        <p:tav tm="100000">
                                          <p:val>
                                            <p:strVal val="#ppt_x"/>
                                          </p:val>
                                        </p:tav>
                                      </p:tavLst>
                                    </p:anim>
                                    <p:anim calcmode="lin" valueType="num">
                                      <p:cBhvr additive="base">
                                        <p:cTn id="36" dur="1000" fill="hold"/>
                                        <p:tgtEl>
                                          <p:spTgt spid="16"/>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1" presetClass="entr" presetSubtype="1"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heel(1)">
                                      <p:cBhvr>
                                        <p:cTn id="40" dur="1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P spid="12" grpId="0"/>
      <p:bldP spid="13" grpId="0"/>
      <p:bldP spid="14" grpId="0" animBg="1"/>
      <p:bldP spid="15" grpId="0" animBg="1"/>
      <p:bldP spid="1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1828B7CE-3AE5-4EF8-85A8-0005191DB474}"/>
              </a:ext>
            </a:extLst>
          </p:cNvPr>
          <p:cNvGrpSpPr/>
          <p:nvPr/>
        </p:nvGrpSpPr>
        <p:grpSpPr>
          <a:xfrm>
            <a:off x="6950747" y="2167603"/>
            <a:ext cx="3585472" cy="3828416"/>
            <a:chOff x="4340898" y="1673495"/>
            <a:chExt cx="3861733" cy="4123398"/>
          </a:xfrm>
        </p:grpSpPr>
        <p:grpSp>
          <p:nvGrpSpPr>
            <p:cNvPr id="10" name="Group 59">
              <a:extLst>
                <a:ext uri="{FF2B5EF4-FFF2-40B4-BE49-F238E27FC236}">
                  <a16:creationId xmlns="" xmlns:a16="http://schemas.microsoft.com/office/drawing/2014/main" id="{3D70DEDB-8198-4D9C-93FE-48C00C43DF1B}"/>
                </a:ext>
              </a:extLst>
            </p:cNvPr>
            <p:cNvGrpSpPr/>
            <p:nvPr/>
          </p:nvGrpSpPr>
          <p:grpSpPr>
            <a:xfrm>
              <a:off x="5765677" y="3231133"/>
              <a:ext cx="1008934" cy="1011625"/>
              <a:chOff x="4004877" y="2411833"/>
              <a:chExt cx="1139957" cy="1143000"/>
            </a:xfrm>
          </p:grpSpPr>
          <p:sp>
            <p:nvSpPr>
              <p:cNvPr id="35" name="Oval 13">
                <a:extLst>
                  <a:ext uri="{FF2B5EF4-FFF2-40B4-BE49-F238E27FC236}">
                    <a16:creationId xmlns="" xmlns:a16="http://schemas.microsoft.com/office/drawing/2014/main" id="{426CEF0E-16D2-4CD1-866F-E760CF071873}"/>
                  </a:ext>
                </a:extLst>
              </p:cNvPr>
              <p:cNvSpPr/>
              <p:nvPr/>
            </p:nvSpPr>
            <p:spPr bwMode="auto">
              <a:xfrm>
                <a:off x="4004877" y="2411833"/>
                <a:ext cx="1139957" cy="1143000"/>
              </a:xfrm>
              <a:prstGeom prst="ellipse">
                <a:avLst/>
              </a:prstGeom>
              <a:solidFill>
                <a:srgbClr val="1B857F"/>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152">
                <a:extLst>
                  <a:ext uri="{FF2B5EF4-FFF2-40B4-BE49-F238E27FC236}">
                    <a16:creationId xmlns="" xmlns:a16="http://schemas.microsoft.com/office/drawing/2014/main" id="{299FBD03-6B7A-4D26-9CD8-D0A95C4DEE0E}"/>
                  </a:ext>
                </a:extLst>
              </p:cNvPr>
              <p:cNvSpPr>
                <a:spLocks noEditPoints="1"/>
              </p:cNvSpPr>
              <p:nvPr/>
            </p:nvSpPr>
            <p:spPr bwMode="auto">
              <a:xfrm>
                <a:off x="4383793" y="2806766"/>
                <a:ext cx="382124" cy="353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Down Arrow 15">
              <a:extLst>
                <a:ext uri="{FF2B5EF4-FFF2-40B4-BE49-F238E27FC236}">
                  <a16:creationId xmlns="" xmlns:a16="http://schemas.microsoft.com/office/drawing/2014/main" id="{B0738ABE-C8EB-4E17-8914-4F3DAE8E262A}"/>
                </a:ext>
              </a:extLst>
            </p:cNvPr>
            <p:cNvSpPr/>
            <p:nvPr/>
          </p:nvSpPr>
          <p:spPr bwMode="auto">
            <a:xfrm rot="14548862">
              <a:off x="6846247" y="3142664"/>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12" name="Down Arrow 19">
              <a:extLst>
                <a:ext uri="{FF2B5EF4-FFF2-40B4-BE49-F238E27FC236}">
                  <a16:creationId xmlns="" xmlns:a16="http://schemas.microsoft.com/office/drawing/2014/main" id="{9AAF9C51-AB52-434F-835C-E319043A4DF2}"/>
                </a:ext>
              </a:extLst>
            </p:cNvPr>
            <p:cNvSpPr/>
            <p:nvPr/>
          </p:nvSpPr>
          <p:spPr bwMode="auto">
            <a:xfrm rot="14548862" flipH="1" flipV="1">
              <a:off x="5439223" y="3836681"/>
              <a:ext cx="262123" cy="48494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13" name="Down Arrow 44">
              <a:extLst>
                <a:ext uri="{FF2B5EF4-FFF2-40B4-BE49-F238E27FC236}">
                  <a16:creationId xmlns="" xmlns:a16="http://schemas.microsoft.com/office/drawing/2014/main" id="{60EF3102-6112-4703-B957-D467FF0982A7}"/>
                </a:ext>
              </a:extLst>
            </p:cNvPr>
            <p:cNvSpPr/>
            <p:nvPr/>
          </p:nvSpPr>
          <p:spPr bwMode="auto">
            <a:xfrm rot="10800000">
              <a:off x="6145143" y="2737055"/>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14" name="Down Arrow 47">
              <a:extLst>
                <a:ext uri="{FF2B5EF4-FFF2-40B4-BE49-F238E27FC236}">
                  <a16:creationId xmlns="" xmlns:a16="http://schemas.microsoft.com/office/drawing/2014/main" id="{32C6338D-360B-4ACE-A7A9-4FBFE690EDB8}"/>
                </a:ext>
              </a:extLst>
            </p:cNvPr>
            <p:cNvSpPr/>
            <p:nvPr/>
          </p:nvSpPr>
          <p:spPr bwMode="auto">
            <a:xfrm rot="7051138" flipH="1">
              <a:off x="5446527" y="3142105"/>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15" name="Down Arrow 55">
              <a:extLst>
                <a:ext uri="{FF2B5EF4-FFF2-40B4-BE49-F238E27FC236}">
                  <a16:creationId xmlns="" xmlns:a16="http://schemas.microsoft.com/office/drawing/2014/main" id="{7D0900F2-D9C0-4DB1-AFC4-49E3BAE3F84F}"/>
                </a:ext>
              </a:extLst>
            </p:cNvPr>
            <p:cNvSpPr/>
            <p:nvPr/>
          </p:nvSpPr>
          <p:spPr bwMode="auto">
            <a:xfrm rot="10800000" flipV="1">
              <a:off x="6145145" y="4268603"/>
              <a:ext cx="262123" cy="46823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16" name="Down Arrow 56">
              <a:extLst>
                <a:ext uri="{FF2B5EF4-FFF2-40B4-BE49-F238E27FC236}">
                  <a16:creationId xmlns="" xmlns:a16="http://schemas.microsoft.com/office/drawing/2014/main" id="{C8E16577-679B-42F0-8A7A-E013FA654F6E}"/>
                </a:ext>
              </a:extLst>
            </p:cNvPr>
            <p:cNvSpPr/>
            <p:nvPr/>
          </p:nvSpPr>
          <p:spPr bwMode="auto">
            <a:xfrm rot="7051138" flipV="1">
              <a:off x="6838942" y="3851398"/>
              <a:ext cx="262123" cy="484941"/>
            </a:xfrm>
            <a:prstGeom prst="downArrow">
              <a:avLst>
                <a:gd name="adj1" fmla="val 63516"/>
                <a:gd name="adj2" fmla="val 50000"/>
              </a:avLst>
            </a:prstGeom>
            <a:solidFill>
              <a:schemeClr val="bg1">
                <a:lumMod val="6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84">
              <a:extLst>
                <a:ext uri="{FF2B5EF4-FFF2-40B4-BE49-F238E27FC236}">
                  <a16:creationId xmlns="" xmlns:a16="http://schemas.microsoft.com/office/drawing/2014/main" id="{BFBB9622-77D9-41C6-A94C-592BF75F3CB6}"/>
                </a:ext>
              </a:extLst>
            </p:cNvPr>
            <p:cNvGrpSpPr/>
            <p:nvPr/>
          </p:nvGrpSpPr>
          <p:grpSpPr>
            <a:xfrm>
              <a:off x="5751872" y="1673495"/>
              <a:ext cx="1062673" cy="1063559"/>
              <a:chOff x="3307763" y="1427226"/>
              <a:chExt cx="648499" cy="649042"/>
            </a:xfrm>
          </p:grpSpPr>
          <p:sp>
            <p:nvSpPr>
              <p:cNvPr id="33" name="Oval 76">
                <a:extLst>
                  <a:ext uri="{FF2B5EF4-FFF2-40B4-BE49-F238E27FC236}">
                    <a16:creationId xmlns="" xmlns:a16="http://schemas.microsoft.com/office/drawing/2014/main" id="{7957EA80-B817-40D9-BEF8-C636B1164574}"/>
                  </a:ext>
                </a:extLst>
              </p:cNvPr>
              <p:cNvSpPr>
                <a:spLocks noChangeAspect="1"/>
              </p:cNvSpPr>
              <p:nvPr/>
            </p:nvSpPr>
            <p:spPr>
              <a:xfrm>
                <a:off x="3307763" y="1427226"/>
                <a:ext cx="648499" cy="649042"/>
              </a:xfrm>
              <a:prstGeom prst="ellipse">
                <a:avLst/>
              </a:prstGeom>
              <a:solidFill>
                <a:srgbClr val="E5664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9"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77">
                <a:extLst>
                  <a:ext uri="{FF2B5EF4-FFF2-40B4-BE49-F238E27FC236}">
                    <a16:creationId xmlns="" xmlns:a16="http://schemas.microsoft.com/office/drawing/2014/main" id="{0011CA89-6E13-45DF-A0EA-04E5DAFC0194}"/>
                  </a:ext>
                </a:extLst>
              </p:cNvPr>
              <p:cNvSpPr>
                <a:spLocks noEditPoints="1"/>
              </p:cNvSpPr>
              <p:nvPr/>
            </p:nvSpPr>
            <p:spPr bwMode="auto">
              <a:xfrm>
                <a:off x="3483875" y="1534824"/>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88">
              <a:extLst>
                <a:ext uri="{FF2B5EF4-FFF2-40B4-BE49-F238E27FC236}">
                  <a16:creationId xmlns="" xmlns:a16="http://schemas.microsoft.com/office/drawing/2014/main" id="{6BC23812-2EB8-4D90-94A0-BE8E09CAE839}"/>
                </a:ext>
              </a:extLst>
            </p:cNvPr>
            <p:cNvGrpSpPr/>
            <p:nvPr/>
          </p:nvGrpSpPr>
          <p:grpSpPr>
            <a:xfrm>
              <a:off x="7129592" y="3914776"/>
              <a:ext cx="1062673" cy="1063559"/>
              <a:chOff x="3365370" y="3682819"/>
              <a:chExt cx="648499" cy="649042"/>
            </a:xfrm>
          </p:grpSpPr>
          <p:sp>
            <p:nvSpPr>
              <p:cNvPr id="31" name="Oval 64">
                <a:extLst>
                  <a:ext uri="{FF2B5EF4-FFF2-40B4-BE49-F238E27FC236}">
                    <a16:creationId xmlns="" xmlns:a16="http://schemas.microsoft.com/office/drawing/2014/main" id="{588A3CD6-9D42-4834-8EA8-8321307EC4D9}"/>
                  </a:ext>
                </a:extLst>
              </p:cNvPr>
              <p:cNvSpPr>
                <a:spLocks noChangeAspect="1"/>
              </p:cNvSpPr>
              <p:nvPr/>
            </p:nvSpPr>
            <p:spPr>
              <a:xfrm>
                <a:off x="3365370" y="3682819"/>
                <a:ext cx="648499" cy="649042"/>
              </a:xfrm>
              <a:prstGeom prst="ellipse">
                <a:avLst/>
              </a:prstGeom>
              <a:solidFill>
                <a:srgbClr val="E5664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83">
                <a:extLst>
                  <a:ext uri="{FF2B5EF4-FFF2-40B4-BE49-F238E27FC236}">
                    <a16:creationId xmlns="" xmlns:a16="http://schemas.microsoft.com/office/drawing/2014/main" id="{D0A694E3-B194-47AE-9581-CFEE99A8E890}"/>
                  </a:ext>
                </a:extLst>
              </p:cNvPr>
              <p:cNvSpPr>
                <a:spLocks noEditPoints="1"/>
              </p:cNvSpPr>
              <p:nvPr/>
            </p:nvSpPr>
            <p:spPr bwMode="auto">
              <a:xfrm>
                <a:off x="3590360" y="3858452"/>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87">
              <a:extLst>
                <a:ext uri="{FF2B5EF4-FFF2-40B4-BE49-F238E27FC236}">
                  <a16:creationId xmlns="" xmlns:a16="http://schemas.microsoft.com/office/drawing/2014/main" id="{631818F4-2824-4F5A-A027-C53E06BB0E9A}"/>
                </a:ext>
              </a:extLst>
            </p:cNvPr>
            <p:cNvGrpSpPr/>
            <p:nvPr/>
          </p:nvGrpSpPr>
          <p:grpSpPr>
            <a:xfrm>
              <a:off x="4354126" y="2519698"/>
              <a:ext cx="1062673" cy="1063559"/>
              <a:chOff x="5187738" y="3682819"/>
              <a:chExt cx="648499" cy="649042"/>
            </a:xfrm>
          </p:grpSpPr>
          <p:sp>
            <p:nvSpPr>
              <p:cNvPr id="29" name="Oval 73">
                <a:extLst>
                  <a:ext uri="{FF2B5EF4-FFF2-40B4-BE49-F238E27FC236}">
                    <a16:creationId xmlns="" xmlns:a16="http://schemas.microsoft.com/office/drawing/2014/main" id="{6EDBC75D-02FC-483F-81D0-2219DEAF5E7F}"/>
                  </a:ext>
                </a:extLst>
              </p:cNvPr>
              <p:cNvSpPr>
                <a:spLocks noChangeAspect="1"/>
              </p:cNvSpPr>
              <p:nvPr/>
            </p:nvSpPr>
            <p:spPr>
              <a:xfrm>
                <a:off x="5187738" y="3682819"/>
                <a:ext cx="648499" cy="649042"/>
              </a:xfrm>
              <a:prstGeom prst="ellipse">
                <a:avLst/>
              </a:prstGeom>
              <a:solidFill>
                <a:srgbClr val="1B857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37">
                <a:extLst>
                  <a:ext uri="{FF2B5EF4-FFF2-40B4-BE49-F238E27FC236}">
                    <a16:creationId xmlns="" xmlns:a16="http://schemas.microsoft.com/office/drawing/2014/main" id="{3210AE8B-BF92-4A5E-95D1-217203ED0CA6}"/>
                  </a:ext>
                </a:extLst>
              </p:cNvPr>
              <p:cNvSpPr>
                <a:spLocks noEditPoints="1"/>
              </p:cNvSpPr>
              <p:nvPr/>
            </p:nvSpPr>
            <p:spPr bwMode="auto">
              <a:xfrm>
                <a:off x="5347164" y="3838560"/>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Group 85">
              <a:extLst>
                <a:ext uri="{FF2B5EF4-FFF2-40B4-BE49-F238E27FC236}">
                  <a16:creationId xmlns="" xmlns:a16="http://schemas.microsoft.com/office/drawing/2014/main" id="{A99A05E3-97F1-4810-8B32-41C685CEB929}"/>
                </a:ext>
              </a:extLst>
            </p:cNvPr>
            <p:cNvGrpSpPr/>
            <p:nvPr/>
          </p:nvGrpSpPr>
          <p:grpSpPr>
            <a:xfrm>
              <a:off x="5746473" y="4733334"/>
              <a:ext cx="1062673" cy="1063559"/>
              <a:chOff x="5187738" y="1415796"/>
              <a:chExt cx="648499" cy="649042"/>
            </a:xfrm>
          </p:grpSpPr>
          <p:sp>
            <p:nvSpPr>
              <p:cNvPr id="27" name="Oval 67">
                <a:extLst>
                  <a:ext uri="{FF2B5EF4-FFF2-40B4-BE49-F238E27FC236}">
                    <a16:creationId xmlns="" xmlns:a16="http://schemas.microsoft.com/office/drawing/2014/main" id="{2CE05B1E-7428-4A81-882A-9A6E726D2926}"/>
                  </a:ext>
                </a:extLst>
              </p:cNvPr>
              <p:cNvSpPr>
                <a:spLocks noChangeAspect="1"/>
              </p:cNvSpPr>
              <p:nvPr/>
            </p:nvSpPr>
            <p:spPr>
              <a:xfrm>
                <a:off x="5187738" y="1415796"/>
                <a:ext cx="648499" cy="649042"/>
              </a:xfrm>
              <a:prstGeom prst="ellipse">
                <a:avLst/>
              </a:prstGeom>
              <a:solidFill>
                <a:srgbClr val="1B857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53">
                <a:extLst>
                  <a:ext uri="{FF2B5EF4-FFF2-40B4-BE49-F238E27FC236}">
                    <a16:creationId xmlns="" xmlns:a16="http://schemas.microsoft.com/office/drawing/2014/main" id="{844F7845-FC07-4D53-A050-A7E8AD83F05B}"/>
                  </a:ext>
                </a:extLst>
              </p:cNvPr>
              <p:cNvSpPr>
                <a:spLocks/>
              </p:cNvSpPr>
              <p:nvPr/>
            </p:nvSpPr>
            <p:spPr bwMode="auto">
              <a:xfrm>
                <a:off x="5336668" y="1592431"/>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Group 86">
              <a:extLst>
                <a:ext uri="{FF2B5EF4-FFF2-40B4-BE49-F238E27FC236}">
                  <a16:creationId xmlns="" xmlns:a16="http://schemas.microsoft.com/office/drawing/2014/main" id="{AB583D40-E4A2-4C9A-B8D5-0CF874F6C53A}"/>
                </a:ext>
              </a:extLst>
            </p:cNvPr>
            <p:cNvGrpSpPr/>
            <p:nvPr/>
          </p:nvGrpSpPr>
          <p:grpSpPr>
            <a:xfrm>
              <a:off x="4340898" y="3914776"/>
              <a:ext cx="1062673" cy="1063559"/>
              <a:chOff x="5648594" y="2472338"/>
              <a:chExt cx="648499" cy="649042"/>
            </a:xfrm>
          </p:grpSpPr>
          <p:sp>
            <p:nvSpPr>
              <p:cNvPr id="25" name="Oval 70">
                <a:extLst>
                  <a:ext uri="{FF2B5EF4-FFF2-40B4-BE49-F238E27FC236}">
                    <a16:creationId xmlns="" xmlns:a16="http://schemas.microsoft.com/office/drawing/2014/main" id="{D6908860-86E0-4C3B-B7EF-F330C860FD94}"/>
                  </a:ext>
                </a:extLst>
              </p:cNvPr>
              <p:cNvSpPr>
                <a:spLocks noChangeAspect="1"/>
              </p:cNvSpPr>
              <p:nvPr/>
            </p:nvSpPr>
            <p:spPr>
              <a:xfrm>
                <a:off x="5648594" y="2472338"/>
                <a:ext cx="648499" cy="649042"/>
              </a:xfrm>
              <a:prstGeom prst="ellipse">
                <a:avLst/>
              </a:prstGeom>
              <a:solidFill>
                <a:srgbClr val="E5664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57">
                <a:extLst>
                  <a:ext uri="{FF2B5EF4-FFF2-40B4-BE49-F238E27FC236}">
                    <a16:creationId xmlns="" xmlns:a16="http://schemas.microsoft.com/office/drawing/2014/main" id="{DE5470F7-A297-4A21-8C4A-5A6E13E1D5C2}"/>
                  </a:ext>
                </a:extLst>
              </p:cNvPr>
              <p:cNvSpPr>
                <a:spLocks noEditPoints="1"/>
              </p:cNvSpPr>
              <p:nvPr/>
            </p:nvSpPr>
            <p:spPr bwMode="auto">
              <a:xfrm>
                <a:off x="5827267" y="2667801"/>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83">
              <a:extLst>
                <a:ext uri="{FF2B5EF4-FFF2-40B4-BE49-F238E27FC236}">
                  <a16:creationId xmlns="" xmlns:a16="http://schemas.microsoft.com/office/drawing/2014/main" id="{3C6E66CB-B96A-44D3-8380-E6BF3E57403F}"/>
                </a:ext>
              </a:extLst>
            </p:cNvPr>
            <p:cNvGrpSpPr/>
            <p:nvPr/>
          </p:nvGrpSpPr>
          <p:grpSpPr>
            <a:xfrm>
              <a:off x="7139958" y="2514814"/>
              <a:ext cx="1062673" cy="1063559"/>
              <a:chOff x="2886238" y="2472339"/>
              <a:chExt cx="648499" cy="649042"/>
            </a:xfrm>
          </p:grpSpPr>
          <p:sp>
            <p:nvSpPr>
              <p:cNvPr id="23" name="Oval 61">
                <a:extLst>
                  <a:ext uri="{FF2B5EF4-FFF2-40B4-BE49-F238E27FC236}">
                    <a16:creationId xmlns="" xmlns:a16="http://schemas.microsoft.com/office/drawing/2014/main" id="{E4F06B8D-4174-4449-B876-E55C0F3D26E4}"/>
                  </a:ext>
                </a:extLst>
              </p:cNvPr>
              <p:cNvSpPr>
                <a:spLocks noChangeAspect="1"/>
              </p:cNvSpPr>
              <p:nvPr/>
            </p:nvSpPr>
            <p:spPr>
              <a:xfrm>
                <a:off x="2886238" y="2472339"/>
                <a:ext cx="648499" cy="649042"/>
              </a:xfrm>
              <a:prstGeom prst="ellipse">
                <a:avLst/>
              </a:prstGeom>
              <a:solidFill>
                <a:srgbClr val="1B857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24" b="1" dirty="0">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65">
                <a:extLst>
                  <a:ext uri="{FF2B5EF4-FFF2-40B4-BE49-F238E27FC236}">
                    <a16:creationId xmlns="" xmlns:a16="http://schemas.microsoft.com/office/drawing/2014/main" id="{83E919E1-8D54-4EB0-A242-FE09A92298A1}"/>
                  </a:ext>
                </a:extLst>
              </p:cNvPr>
              <p:cNvSpPr>
                <a:spLocks noEditPoints="1"/>
              </p:cNvSpPr>
              <p:nvPr/>
            </p:nvSpPr>
            <p:spPr bwMode="auto">
              <a:xfrm>
                <a:off x="3027706" y="2630302"/>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7" name="TextBox 20">
            <a:extLst>
              <a:ext uri="{FF2B5EF4-FFF2-40B4-BE49-F238E27FC236}">
                <a16:creationId xmlns="" xmlns:a16="http://schemas.microsoft.com/office/drawing/2014/main" id="{2BD64357-982F-45C4-8F5C-DA1D1E3A83A4}"/>
              </a:ext>
            </a:extLst>
          </p:cNvPr>
          <p:cNvSpPr txBox="1"/>
          <p:nvPr/>
        </p:nvSpPr>
        <p:spPr>
          <a:xfrm>
            <a:off x="1786422" y="2167603"/>
            <a:ext cx="4720856" cy="1623521"/>
          </a:xfrm>
          <a:prstGeom prst="rect">
            <a:avLst/>
          </a:prstGeom>
          <a:noFill/>
        </p:spPr>
        <p:txBody>
          <a:bodyPr wrap="square" rtlCol="0">
            <a:spAutoFit/>
          </a:bodyPr>
          <a:lstStyle/>
          <a:p>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在此输入您的文字标题</a:t>
            </a:r>
          </a:p>
          <a:p>
            <a:endParaRPr lang="en-US" sz="16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a:p>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a:p>
            <a:endParaRPr lang="en-US" altLang="zh-CN" sz="105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38" name="Oval 36">
            <a:extLst>
              <a:ext uri="{FF2B5EF4-FFF2-40B4-BE49-F238E27FC236}">
                <a16:creationId xmlns="" xmlns:a16="http://schemas.microsoft.com/office/drawing/2014/main" id="{1D8E2F2B-7785-41CE-A4B0-F52AD984145D}"/>
              </a:ext>
            </a:extLst>
          </p:cNvPr>
          <p:cNvSpPr/>
          <p:nvPr/>
        </p:nvSpPr>
        <p:spPr>
          <a:xfrm>
            <a:off x="1893579" y="3662576"/>
            <a:ext cx="392048" cy="392048"/>
          </a:xfrm>
          <a:prstGeom prst="ellipse">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FontAwesome" pitchFamily="2" charset="0"/>
              </a:rPr>
              <a:t>1</a:t>
            </a:r>
            <a:endParaRPr lang="en-US" sz="1600" dirty="0">
              <a:solidFill>
                <a:schemeClr val="bg1"/>
              </a:solidFill>
            </a:endParaRPr>
          </a:p>
        </p:txBody>
      </p:sp>
      <p:sp>
        <p:nvSpPr>
          <p:cNvPr id="39" name="Oval 37">
            <a:extLst>
              <a:ext uri="{FF2B5EF4-FFF2-40B4-BE49-F238E27FC236}">
                <a16:creationId xmlns="" xmlns:a16="http://schemas.microsoft.com/office/drawing/2014/main" id="{C834FD3F-5BDB-4BFB-A6CE-61B34316FFCD}"/>
              </a:ext>
            </a:extLst>
          </p:cNvPr>
          <p:cNvSpPr/>
          <p:nvPr/>
        </p:nvSpPr>
        <p:spPr>
          <a:xfrm>
            <a:off x="1893579" y="4513768"/>
            <a:ext cx="392048" cy="392048"/>
          </a:xfrm>
          <a:prstGeom prst="ellipse">
            <a:avLst/>
          </a:prstGeom>
          <a:solidFill>
            <a:srgbClr val="E56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FontAwesome" pitchFamily="2" charset="0"/>
              </a:rPr>
              <a:t>2</a:t>
            </a:r>
            <a:endParaRPr lang="en-US" sz="1600" dirty="0">
              <a:solidFill>
                <a:schemeClr val="bg1"/>
              </a:solidFill>
            </a:endParaRPr>
          </a:p>
        </p:txBody>
      </p:sp>
      <p:sp>
        <p:nvSpPr>
          <p:cNvPr id="40" name="Oval 38">
            <a:extLst>
              <a:ext uri="{FF2B5EF4-FFF2-40B4-BE49-F238E27FC236}">
                <a16:creationId xmlns="" xmlns:a16="http://schemas.microsoft.com/office/drawing/2014/main" id="{57271917-8C3A-42BE-B71D-F4095FF4BC50}"/>
              </a:ext>
            </a:extLst>
          </p:cNvPr>
          <p:cNvSpPr/>
          <p:nvPr/>
        </p:nvSpPr>
        <p:spPr>
          <a:xfrm>
            <a:off x="1893579" y="5364959"/>
            <a:ext cx="392048" cy="392048"/>
          </a:xfrm>
          <a:prstGeom prst="ellipse">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FontAwesome" pitchFamily="2" charset="0"/>
              </a:rPr>
              <a:t>3</a:t>
            </a:r>
            <a:endParaRPr lang="en-US" sz="1600" dirty="0">
              <a:solidFill>
                <a:schemeClr val="bg1"/>
              </a:solidFill>
            </a:endParaRPr>
          </a:p>
        </p:txBody>
      </p:sp>
      <p:sp>
        <p:nvSpPr>
          <p:cNvPr id="41" name="TextBox 24">
            <a:extLst>
              <a:ext uri="{FF2B5EF4-FFF2-40B4-BE49-F238E27FC236}">
                <a16:creationId xmlns="" xmlns:a16="http://schemas.microsoft.com/office/drawing/2014/main" id="{73007487-9A6E-441B-BEA4-CBF76701657F}"/>
              </a:ext>
            </a:extLst>
          </p:cNvPr>
          <p:cNvSpPr txBox="1"/>
          <p:nvPr/>
        </p:nvSpPr>
        <p:spPr>
          <a:xfrm>
            <a:off x="2438121" y="3581601"/>
            <a:ext cx="3788508"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42" name="TextBox 25">
            <a:extLst>
              <a:ext uri="{FF2B5EF4-FFF2-40B4-BE49-F238E27FC236}">
                <a16:creationId xmlns="" xmlns:a16="http://schemas.microsoft.com/office/drawing/2014/main" id="{AF2E1F52-53CB-4BE8-8F67-4704CD1569EA}"/>
              </a:ext>
            </a:extLst>
          </p:cNvPr>
          <p:cNvSpPr txBox="1"/>
          <p:nvPr/>
        </p:nvSpPr>
        <p:spPr>
          <a:xfrm>
            <a:off x="2433200" y="4433194"/>
            <a:ext cx="3788508"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43" name="TextBox 26">
            <a:extLst>
              <a:ext uri="{FF2B5EF4-FFF2-40B4-BE49-F238E27FC236}">
                <a16:creationId xmlns="" xmlns:a16="http://schemas.microsoft.com/office/drawing/2014/main" id="{B867C0A7-9291-464D-8637-80281666D43F}"/>
              </a:ext>
            </a:extLst>
          </p:cNvPr>
          <p:cNvSpPr txBox="1"/>
          <p:nvPr/>
        </p:nvSpPr>
        <p:spPr>
          <a:xfrm>
            <a:off x="2433200" y="5283984"/>
            <a:ext cx="3788508"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val="376014333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250" fill="hold"/>
                                        <p:tgtEl>
                                          <p:spTgt spid="37"/>
                                        </p:tgtEl>
                                        <p:attrNameLst>
                                          <p:attrName>ppt_x</p:attrName>
                                        </p:attrNameLst>
                                      </p:cBhvr>
                                      <p:tavLst>
                                        <p:tav tm="0">
                                          <p:val>
                                            <p:strVal val="#ppt_x"/>
                                          </p:val>
                                        </p:tav>
                                        <p:tav tm="100000">
                                          <p:val>
                                            <p:strVal val="#ppt_x"/>
                                          </p:val>
                                        </p:tav>
                                      </p:tavLst>
                                    </p:anim>
                                    <p:anim calcmode="lin" valueType="num">
                                      <p:cBhvr additive="base">
                                        <p:cTn id="13" dur="250" fill="hold"/>
                                        <p:tgtEl>
                                          <p:spTgt spid="37"/>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250" fill="hold"/>
                                        <p:tgtEl>
                                          <p:spTgt spid="38"/>
                                        </p:tgtEl>
                                        <p:attrNameLst>
                                          <p:attrName>ppt_x</p:attrName>
                                        </p:attrNameLst>
                                      </p:cBhvr>
                                      <p:tavLst>
                                        <p:tav tm="0">
                                          <p:val>
                                            <p:strVal val="#ppt_x"/>
                                          </p:val>
                                        </p:tav>
                                        <p:tav tm="100000">
                                          <p:val>
                                            <p:strVal val="#ppt_x"/>
                                          </p:val>
                                        </p:tav>
                                      </p:tavLst>
                                    </p:anim>
                                    <p:anim calcmode="lin" valueType="num">
                                      <p:cBhvr additive="base">
                                        <p:cTn id="18" dur="250" fill="hold"/>
                                        <p:tgtEl>
                                          <p:spTgt spid="38"/>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250" fill="hold"/>
                                        <p:tgtEl>
                                          <p:spTgt spid="39"/>
                                        </p:tgtEl>
                                        <p:attrNameLst>
                                          <p:attrName>ppt_x</p:attrName>
                                        </p:attrNameLst>
                                      </p:cBhvr>
                                      <p:tavLst>
                                        <p:tav tm="0">
                                          <p:val>
                                            <p:strVal val="#ppt_x"/>
                                          </p:val>
                                        </p:tav>
                                        <p:tav tm="100000">
                                          <p:val>
                                            <p:strVal val="#ppt_x"/>
                                          </p:val>
                                        </p:tav>
                                      </p:tavLst>
                                    </p:anim>
                                    <p:anim calcmode="lin" valueType="num">
                                      <p:cBhvr additive="base">
                                        <p:cTn id="23" dur="250" fill="hold"/>
                                        <p:tgtEl>
                                          <p:spTgt spid="39"/>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additive="base">
                                        <p:cTn id="27" dur="250" fill="hold"/>
                                        <p:tgtEl>
                                          <p:spTgt spid="40"/>
                                        </p:tgtEl>
                                        <p:attrNameLst>
                                          <p:attrName>ppt_x</p:attrName>
                                        </p:attrNameLst>
                                      </p:cBhvr>
                                      <p:tavLst>
                                        <p:tav tm="0">
                                          <p:val>
                                            <p:strVal val="#ppt_x"/>
                                          </p:val>
                                        </p:tav>
                                        <p:tav tm="100000">
                                          <p:val>
                                            <p:strVal val="#ppt_x"/>
                                          </p:val>
                                        </p:tav>
                                      </p:tavLst>
                                    </p:anim>
                                    <p:anim calcmode="lin" valueType="num">
                                      <p:cBhvr additive="base">
                                        <p:cTn id="28" dur="250" fill="hold"/>
                                        <p:tgtEl>
                                          <p:spTgt spid="4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additive="base">
                                        <p:cTn id="32" dur="250" fill="hold"/>
                                        <p:tgtEl>
                                          <p:spTgt spid="41"/>
                                        </p:tgtEl>
                                        <p:attrNameLst>
                                          <p:attrName>ppt_x</p:attrName>
                                        </p:attrNameLst>
                                      </p:cBhvr>
                                      <p:tavLst>
                                        <p:tav tm="0">
                                          <p:val>
                                            <p:strVal val="#ppt_x"/>
                                          </p:val>
                                        </p:tav>
                                        <p:tav tm="100000">
                                          <p:val>
                                            <p:strVal val="#ppt_x"/>
                                          </p:val>
                                        </p:tav>
                                      </p:tavLst>
                                    </p:anim>
                                    <p:anim calcmode="lin" valueType="num">
                                      <p:cBhvr additive="base">
                                        <p:cTn id="33" dur="250" fill="hold"/>
                                        <p:tgtEl>
                                          <p:spTgt spid="41"/>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250" fill="hold"/>
                                        <p:tgtEl>
                                          <p:spTgt spid="42"/>
                                        </p:tgtEl>
                                        <p:attrNameLst>
                                          <p:attrName>ppt_x</p:attrName>
                                        </p:attrNameLst>
                                      </p:cBhvr>
                                      <p:tavLst>
                                        <p:tav tm="0">
                                          <p:val>
                                            <p:strVal val="#ppt_x"/>
                                          </p:val>
                                        </p:tav>
                                        <p:tav tm="100000">
                                          <p:val>
                                            <p:strVal val="#ppt_x"/>
                                          </p:val>
                                        </p:tav>
                                      </p:tavLst>
                                    </p:anim>
                                    <p:anim calcmode="lin" valueType="num">
                                      <p:cBhvr additive="base">
                                        <p:cTn id="38" dur="250" fill="hold"/>
                                        <p:tgtEl>
                                          <p:spTgt spid="42"/>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additive="base">
                                        <p:cTn id="42" dur="250" fill="hold"/>
                                        <p:tgtEl>
                                          <p:spTgt spid="43"/>
                                        </p:tgtEl>
                                        <p:attrNameLst>
                                          <p:attrName>ppt_x</p:attrName>
                                        </p:attrNameLst>
                                      </p:cBhvr>
                                      <p:tavLst>
                                        <p:tav tm="0">
                                          <p:val>
                                            <p:strVal val="#ppt_x"/>
                                          </p:val>
                                        </p:tav>
                                        <p:tav tm="100000">
                                          <p:val>
                                            <p:strVal val="#ppt_x"/>
                                          </p:val>
                                        </p:tav>
                                      </p:tavLst>
                                    </p:anim>
                                    <p:anim calcmode="lin" valueType="num">
                                      <p:cBhvr additive="base">
                                        <p:cTn id="43" dur="25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animBg="1"/>
      <p:bldP spid="39" grpId="0" animBg="1"/>
      <p:bldP spid="40" grpId="0" animBg="1"/>
      <p:bldP spid="41" grpId="0"/>
      <p:bldP spid="42" grpId="0"/>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 name="图片 36"/>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8933" b="2916"/>
          <a:stretch/>
        </p:blipFill>
        <p:spPr>
          <a:xfrm flipH="1">
            <a:off x="0" y="1433373"/>
            <a:ext cx="4368249" cy="5445010"/>
          </a:xfrm>
          <a:prstGeom prst="rect">
            <a:avLst/>
          </a:prstGeom>
        </p:spPr>
      </p:pic>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l="16098"/>
          <a:stretch/>
        </p:blipFill>
        <p:spPr>
          <a:xfrm>
            <a:off x="5200468" y="4918250"/>
            <a:ext cx="1643302" cy="1019422"/>
          </a:xfrm>
          <a:prstGeom prst="rect">
            <a:avLst/>
          </a:prstGeom>
        </p:spPr>
      </p:pic>
      <p:pic>
        <p:nvPicPr>
          <p:cNvPr id="40" name="图片 39"/>
          <p:cNvPicPr>
            <a:picLocks noChangeAspect="1"/>
          </p:cNvPicPr>
          <p:nvPr/>
        </p:nvPicPr>
        <p:blipFill rotWithShape="1">
          <a:blip r:embed="rId5" cstate="print">
            <a:extLst>
              <a:ext uri="{28A0092B-C50C-407E-A947-70E740481C1C}">
                <a14:useLocalDpi xmlns:a14="http://schemas.microsoft.com/office/drawing/2010/main" val="0"/>
              </a:ext>
            </a:extLst>
          </a:blip>
          <a:srcRect l="62374" t="50000"/>
          <a:stretch/>
        </p:blipFill>
        <p:spPr>
          <a:xfrm>
            <a:off x="2957955" y="3314163"/>
            <a:ext cx="1127177" cy="671592"/>
          </a:xfrm>
          <a:prstGeom prst="rect">
            <a:avLst/>
          </a:prstGeom>
        </p:spPr>
      </p:pic>
      <p:pic>
        <p:nvPicPr>
          <p:cNvPr id="41" name="图片 40"/>
          <p:cNvPicPr>
            <a:picLocks noChangeAspect="1"/>
          </p:cNvPicPr>
          <p:nvPr/>
        </p:nvPicPr>
        <p:blipFill rotWithShape="1">
          <a:blip r:embed="rId6" cstate="print">
            <a:extLst>
              <a:ext uri="{28A0092B-C50C-407E-A947-70E740481C1C}">
                <a14:useLocalDpi xmlns:a14="http://schemas.microsoft.com/office/drawing/2010/main" val="0"/>
              </a:ext>
            </a:extLst>
          </a:blip>
          <a:srcRect l="37631" t="75327" r="27659"/>
          <a:stretch/>
        </p:blipFill>
        <p:spPr>
          <a:xfrm>
            <a:off x="4177749" y="5833464"/>
            <a:ext cx="1085849" cy="846199"/>
          </a:xfrm>
          <a:prstGeom prst="rect">
            <a:avLst/>
          </a:prstGeom>
        </p:spPr>
      </p:pic>
      <p:sp>
        <p:nvSpPr>
          <p:cNvPr id="38" name="文本框 3080"/>
          <p:cNvSpPr txBox="1">
            <a:spLocks noChangeArrowheads="1"/>
          </p:cNvSpPr>
          <p:nvPr/>
        </p:nvSpPr>
        <p:spPr bwMode="auto">
          <a:xfrm>
            <a:off x="4102735" y="2849755"/>
            <a:ext cx="1669422" cy="160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0" tIns="60945" rIns="121890" bIns="60945">
            <a:spAutoFit/>
          </a:bodyPr>
          <a:lstStyle/>
          <a:p>
            <a:pPr algn="ctr"/>
            <a:r>
              <a:rPr lang="en-US" altLang="zh-CN" sz="9600" dirty="0" smtClean="0">
                <a:solidFill>
                  <a:srgbClr val="008687"/>
                </a:solidFill>
                <a:latin typeface="Arial" panose="020B0604020202020204" pitchFamily="34" charset="0"/>
                <a:ea typeface="微软雅黑" panose="020B0503020204020204" pitchFamily="34" charset="-122"/>
                <a:sym typeface="Arial" panose="020B0604020202020204" pitchFamily="34" charset="0"/>
              </a:rPr>
              <a:t>02</a:t>
            </a:r>
            <a:endParaRPr lang="en-US" altLang="zh-CN" sz="9600" dirty="0">
              <a:solidFill>
                <a:srgbClr val="008687"/>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a:off x="7153250" y="2911295"/>
            <a:ext cx="3366940" cy="738664"/>
          </a:xfrm>
          <a:prstGeom prst="rect">
            <a:avLst/>
          </a:prstGeom>
        </p:spPr>
        <p:txBody>
          <a:bodyPr wrap="square" lIns="0" tIns="0" rIns="0" bIns="0">
            <a:spAutoFit/>
          </a:bodyPr>
          <a:lstStyle/>
          <a:p>
            <a:pPr lvl="0">
              <a:buNone/>
            </a:pPr>
            <a:r>
              <a:rPr lang="zh-CN" altLang="en-US" sz="4800" b="1" dirty="0">
                <a:solidFill>
                  <a:srgbClr val="E56647"/>
                </a:solidFill>
                <a:latin typeface="微软雅黑" pitchFamily="34" charset="-122"/>
                <a:ea typeface="微软雅黑" pitchFamily="34" charset="-122"/>
              </a:rPr>
              <a:t>请输入标题</a:t>
            </a:r>
          </a:p>
        </p:txBody>
      </p:sp>
      <p:sp>
        <p:nvSpPr>
          <p:cNvPr id="44" name="文本框 9"/>
          <p:cNvSpPr txBox="1"/>
          <p:nvPr/>
        </p:nvSpPr>
        <p:spPr>
          <a:xfrm>
            <a:off x="5789761" y="3801089"/>
            <a:ext cx="5835642" cy="369332"/>
          </a:xfrm>
          <a:prstGeom prst="rect">
            <a:avLst/>
          </a:prstGeom>
          <a:noFill/>
        </p:spPr>
        <p:txBody>
          <a:bodyPr wrap="square" lIns="0" tIns="0" rIns="0" bIns="0" rtlCol="0">
            <a:spAutoFit/>
          </a:bodyPr>
          <a:lstStyle/>
          <a:p>
            <a:pPr algn="just">
              <a:lnSpc>
                <a:spcPct val="150000"/>
              </a:lnSpc>
            </a:pPr>
            <a:r>
              <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p>
        </p:txBody>
      </p:sp>
      <p:pic>
        <p:nvPicPr>
          <p:cNvPr id="45" name="图片 44"/>
          <p:cNvPicPr>
            <a:picLocks noChangeAspect="1"/>
          </p:cNvPicPr>
          <p:nvPr/>
        </p:nvPicPr>
        <p:blipFill>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tretch>
            <a:fillRect/>
          </a:stretch>
        </p:blipFill>
        <p:spPr>
          <a:xfrm>
            <a:off x="7402297" y="912831"/>
            <a:ext cx="2542227" cy="1468176"/>
          </a:xfrm>
          <a:prstGeom prst="rect">
            <a:avLst/>
          </a:prstGeom>
        </p:spPr>
      </p:pic>
      <p:pic>
        <p:nvPicPr>
          <p:cNvPr id="46" name="图片 4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998881">
            <a:off x="6520017" y="963115"/>
            <a:ext cx="608089" cy="342361"/>
          </a:xfrm>
          <a:prstGeom prst="rect">
            <a:avLst/>
          </a:prstGeom>
        </p:spPr>
      </p:pic>
    </p:spTree>
    <p:extLst>
      <p:ext uri="{BB962C8B-B14F-4D97-AF65-F5344CB8AC3E}">
        <p14:creationId xmlns:p14="http://schemas.microsoft.com/office/powerpoint/2010/main" val="3985058065"/>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0-#ppt_w/2"/>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1+#ppt_w/2"/>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fill="hold"/>
                                        <p:tgtEl>
                                          <p:spTgt spid="41"/>
                                        </p:tgtEl>
                                        <p:attrNameLst>
                                          <p:attrName>ppt_x</p:attrName>
                                        </p:attrNameLst>
                                      </p:cBhvr>
                                      <p:tavLst>
                                        <p:tav tm="0">
                                          <p:val>
                                            <p:strVal val="0-#ppt_w/2"/>
                                          </p:val>
                                        </p:tav>
                                        <p:tav tm="100000">
                                          <p:val>
                                            <p:strVal val="#ppt_x"/>
                                          </p:val>
                                        </p:tav>
                                      </p:tavLst>
                                    </p:anim>
                                    <p:anim calcmode="lin" valueType="num">
                                      <p:cBhvr additive="base">
                                        <p:cTn id="22" dur="500" fill="hold"/>
                                        <p:tgtEl>
                                          <p:spTgt spid="41"/>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p:cTn id="26" dur="500" fill="hold"/>
                                        <p:tgtEl>
                                          <p:spTgt spid="46"/>
                                        </p:tgtEl>
                                        <p:attrNameLst>
                                          <p:attrName>ppt_w</p:attrName>
                                        </p:attrNameLst>
                                      </p:cBhvr>
                                      <p:tavLst>
                                        <p:tav tm="0">
                                          <p:val>
                                            <p:fltVal val="0"/>
                                          </p:val>
                                        </p:tav>
                                        <p:tav tm="100000">
                                          <p:val>
                                            <p:strVal val="#ppt_w"/>
                                          </p:val>
                                        </p:tav>
                                      </p:tavLst>
                                    </p:anim>
                                    <p:anim calcmode="lin" valueType="num">
                                      <p:cBhvr>
                                        <p:cTn id="27" dur="500" fill="hold"/>
                                        <p:tgtEl>
                                          <p:spTgt spid="46"/>
                                        </p:tgtEl>
                                        <p:attrNameLst>
                                          <p:attrName>ppt_h</p:attrName>
                                        </p:attrNameLst>
                                      </p:cBhvr>
                                      <p:tavLst>
                                        <p:tav tm="0">
                                          <p:val>
                                            <p:fltVal val="0"/>
                                          </p:val>
                                        </p:tav>
                                        <p:tav tm="100000">
                                          <p:val>
                                            <p:strVal val="#ppt_h"/>
                                          </p:val>
                                        </p:tav>
                                      </p:tavLst>
                                    </p:anim>
                                    <p:animEffect transition="in" filter="fade">
                                      <p:cBhvr>
                                        <p:cTn id="28" dur="500"/>
                                        <p:tgtEl>
                                          <p:spTgt spid="46"/>
                                        </p:tgtEl>
                                      </p:cBhvr>
                                    </p:animEffect>
                                  </p:childTnLst>
                                </p:cTn>
                              </p:par>
                            </p:childTnLst>
                          </p:cTn>
                        </p:par>
                        <p:par>
                          <p:cTn id="29" fill="hold">
                            <p:stCondLst>
                              <p:cond delay="2000"/>
                            </p:stCondLst>
                            <p:childTnLst>
                              <p:par>
                                <p:cTn id="30" presetID="31" presetClass="entr" presetSubtype="0" fill="hold"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1000" fill="hold"/>
                                        <p:tgtEl>
                                          <p:spTgt spid="45"/>
                                        </p:tgtEl>
                                        <p:attrNameLst>
                                          <p:attrName>ppt_w</p:attrName>
                                        </p:attrNameLst>
                                      </p:cBhvr>
                                      <p:tavLst>
                                        <p:tav tm="0">
                                          <p:val>
                                            <p:fltVal val="0"/>
                                          </p:val>
                                        </p:tav>
                                        <p:tav tm="100000">
                                          <p:val>
                                            <p:strVal val="#ppt_w"/>
                                          </p:val>
                                        </p:tav>
                                      </p:tavLst>
                                    </p:anim>
                                    <p:anim calcmode="lin" valueType="num">
                                      <p:cBhvr>
                                        <p:cTn id="33" dur="1000" fill="hold"/>
                                        <p:tgtEl>
                                          <p:spTgt spid="45"/>
                                        </p:tgtEl>
                                        <p:attrNameLst>
                                          <p:attrName>ppt_h</p:attrName>
                                        </p:attrNameLst>
                                      </p:cBhvr>
                                      <p:tavLst>
                                        <p:tav tm="0">
                                          <p:val>
                                            <p:fltVal val="0"/>
                                          </p:val>
                                        </p:tav>
                                        <p:tav tm="100000">
                                          <p:val>
                                            <p:strVal val="#ppt_h"/>
                                          </p:val>
                                        </p:tav>
                                      </p:tavLst>
                                    </p:anim>
                                    <p:anim calcmode="lin" valueType="num">
                                      <p:cBhvr>
                                        <p:cTn id="34" dur="1000" fill="hold"/>
                                        <p:tgtEl>
                                          <p:spTgt spid="45"/>
                                        </p:tgtEl>
                                        <p:attrNameLst>
                                          <p:attrName>style.rotation</p:attrName>
                                        </p:attrNameLst>
                                      </p:cBhvr>
                                      <p:tavLst>
                                        <p:tav tm="0">
                                          <p:val>
                                            <p:fltVal val="90"/>
                                          </p:val>
                                        </p:tav>
                                        <p:tav tm="100000">
                                          <p:val>
                                            <p:fltVal val="0"/>
                                          </p:val>
                                        </p:tav>
                                      </p:tavLst>
                                    </p:anim>
                                    <p:animEffect transition="in" filter="fade">
                                      <p:cBhvr>
                                        <p:cTn id="35" dur="1000"/>
                                        <p:tgtEl>
                                          <p:spTgt spid="45"/>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childTnLst>
                          </p:cTn>
                        </p:par>
                        <p:par>
                          <p:cTn id="42" fill="hold">
                            <p:stCondLst>
                              <p:cond delay="3500"/>
                            </p:stCondLst>
                            <p:childTnLst>
                              <p:par>
                                <p:cTn id="43" presetID="23" presetClass="entr" presetSubtype="32"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strVal val="4*#ppt_w"/>
                                          </p:val>
                                        </p:tav>
                                        <p:tav tm="100000">
                                          <p:val>
                                            <p:strVal val="#ppt_w"/>
                                          </p:val>
                                        </p:tav>
                                      </p:tavLst>
                                    </p:anim>
                                    <p:anim calcmode="lin" valueType="num">
                                      <p:cBhvr>
                                        <p:cTn id="46" dur="500" fill="hold"/>
                                        <p:tgtEl>
                                          <p:spTgt spid="42"/>
                                        </p:tgtEl>
                                        <p:attrNameLst>
                                          <p:attrName>ppt_h</p:attrName>
                                        </p:attrNameLst>
                                      </p:cBhvr>
                                      <p:tavLst>
                                        <p:tav tm="0">
                                          <p:val>
                                            <p:strVal val="4*#ppt_h"/>
                                          </p:val>
                                        </p:tav>
                                        <p:tav tm="100000">
                                          <p:val>
                                            <p:strVal val="#ppt_h"/>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ppt_x"/>
                                          </p:val>
                                        </p:tav>
                                        <p:tav tm="100000">
                                          <p:val>
                                            <p:strVal val="#ppt_x"/>
                                          </p:val>
                                        </p:tav>
                                      </p:tavLst>
                                    </p:anim>
                                    <p:anim calcmode="lin" valueType="num">
                                      <p:cBhvr additive="base">
                                        <p:cTn id="5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2" grpId="0"/>
      <p:bldP spid="4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adroTexto 39">
            <a:extLst>
              <a:ext uri="{FF2B5EF4-FFF2-40B4-BE49-F238E27FC236}">
                <a16:creationId xmlns="" xmlns:a16="http://schemas.microsoft.com/office/drawing/2014/main" id="{CD63664C-0697-4C57-BC8F-DEF85F727F1D}"/>
              </a:ext>
            </a:extLst>
          </p:cNvPr>
          <p:cNvSpPr txBox="1"/>
          <p:nvPr/>
        </p:nvSpPr>
        <p:spPr>
          <a:xfrm>
            <a:off x="6034629" y="2225472"/>
            <a:ext cx="2108038" cy="369332"/>
          </a:xfrm>
          <a:prstGeom prst="rect">
            <a:avLst/>
          </a:prstGeom>
          <a:noFill/>
        </p:spPr>
        <p:txBody>
          <a:bodyPr wrap="square" rtlCol="0">
            <a:spAutoFit/>
          </a:bodyPr>
          <a:lstStyle/>
          <a:p>
            <a:r>
              <a:rPr lang="zh-CN" altLang="en-US" b="1" dirty="0">
                <a:solidFill>
                  <a:schemeClr val="tx1">
                    <a:lumMod val="75000"/>
                    <a:lumOff val="25000"/>
                  </a:schemeClr>
                </a:solidFill>
                <a:latin typeface="+mn-ea"/>
              </a:rPr>
              <a:t>加入标题描述</a:t>
            </a:r>
            <a:endParaRPr lang="es-ES" b="1" dirty="0">
              <a:solidFill>
                <a:schemeClr val="tx1">
                  <a:lumMod val="75000"/>
                  <a:lumOff val="25000"/>
                </a:schemeClr>
              </a:solidFill>
              <a:latin typeface="+mn-ea"/>
            </a:endParaRPr>
          </a:p>
        </p:txBody>
      </p:sp>
      <p:sp>
        <p:nvSpPr>
          <p:cNvPr id="36" name="CuadroTexto 40">
            <a:extLst>
              <a:ext uri="{FF2B5EF4-FFF2-40B4-BE49-F238E27FC236}">
                <a16:creationId xmlns="" xmlns:a16="http://schemas.microsoft.com/office/drawing/2014/main" id="{FE076F79-152F-4EFC-BCFA-0873EF5FE58A}"/>
              </a:ext>
            </a:extLst>
          </p:cNvPr>
          <p:cNvSpPr txBox="1"/>
          <p:nvPr/>
        </p:nvSpPr>
        <p:spPr>
          <a:xfrm>
            <a:off x="6034629" y="2766523"/>
            <a:ext cx="1232034" cy="646331"/>
          </a:xfrm>
          <a:prstGeom prst="rect">
            <a:avLst/>
          </a:prstGeom>
          <a:noFill/>
        </p:spPr>
        <p:txBody>
          <a:bodyPr wrap="square" rtlCol="0">
            <a:spAutoFit/>
          </a:bodyPr>
          <a:lstStyle/>
          <a:p>
            <a:r>
              <a:rPr lang="es-ES" sz="3600" b="1" dirty="0">
                <a:solidFill>
                  <a:schemeClr val="tx1">
                    <a:lumMod val="75000"/>
                    <a:lumOff val="25000"/>
                  </a:schemeClr>
                </a:solidFill>
                <a:latin typeface="Roboto Condensed" panose="02000000000000000000" pitchFamily="2" charset="0"/>
                <a:ea typeface="Roboto Condensed" panose="02000000000000000000" pitchFamily="2" charset="0"/>
              </a:rPr>
              <a:t>45%</a:t>
            </a:r>
          </a:p>
        </p:txBody>
      </p:sp>
      <p:sp>
        <p:nvSpPr>
          <p:cNvPr id="37" name="Rectángulo 41">
            <a:extLst>
              <a:ext uri="{FF2B5EF4-FFF2-40B4-BE49-F238E27FC236}">
                <a16:creationId xmlns="" xmlns:a16="http://schemas.microsoft.com/office/drawing/2014/main" id="{AA155DE2-DE64-4E90-844C-ED324FA30E91}"/>
              </a:ext>
            </a:extLst>
          </p:cNvPr>
          <p:cNvSpPr/>
          <p:nvPr/>
        </p:nvSpPr>
        <p:spPr>
          <a:xfrm>
            <a:off x="7157432" y="2729786"/>
            <a:ext cx="4290108" cy="738664"/>
          </a:xfrm>
          <a:prstGeom prst="rect">
            <a:avLst/>
          </a:prstGeom>
        </p:spPr>
        <p:txBody>
          <a:bodyPr wrap="squar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38" name="Rectángulo 42">
            <a:extLst>
              <a:ext uri="{FF2B5EF4-FFF2-40B4-BE49-F238E27FC236}">
                <a16:creationId xmlns="" xmlns:a16="http://schemas.microsoft.com/office/drawing/2014/main" id="{9CD119E3-A0EF-42DF-B915-51D7BAB5430B}"/>
              </a:ext>
            </a:extLst>
          </p:cNvPr>
          <p:cNvSpPr/>
          <p:nvPr/>
        </p:nvSpPr>
        <p:spPr>
          <a:xfrm>
            <a:off x="6034629" y="3549312"/>
            <a:ext cx="5338721" cy="954107"/>
          </a:xfrm>
          <a:prstGeom prst="rect">
            <a:avLst/>
          </a:prstGeom>
        </p:spPr>
        <p:txBody>
          <a:bodyPr wrap="squar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grpSp>
        <p:nvGrpSpPr>
          <p:cNvPr id="39" name="Grupo 43">
            <a:extLst>
              <a:ext uri="{FF2B5EF4-FFF2-40B4-BE49-F238E27FC236}">
                <a16:creationId xmlns="" xmlns:a16="http://schemas.microsoft.com/office/drawing/2014/main" id="{54BFA77C-25DB-4415-B0FB-3406305C6296}"/>
              </a:ext>
            </a:extLst>
          </p:cNvPr>
          <p:cNvGrpSpPr/>
          <p:nvPr/>
        </p:nvGrpSpPr>
        <p:grpSpPr>
          <a:xfrm>
            <a:off x="6110727" y="5112766"/>
            <a:ext cx="1328734" cy="472839"/>
            <a:chOff x="776937" y="4663493"/>
            <a:chExt cx="1328734" cy="472839"/>
          </a:xfrm>
          <a:solidFill>
            <a:srgbClr val="1B857F"/>
          </a:solidFill>
        </p:grpSpPr>
        <p:sp>
          <p:nvSpPr>
            <p:cNvPr id="40" name="Paralelogramo 44">
              <a:extLst>
                <a:ext uri="{FF2B5EF4-FFF2-40B4-BE49-F238E27FC236}">
                  <a16:creationId xmlns="" xmlns:a16="http://schemas.microsoft.com/office/drawing/2014/main" id="{C9B91146-E7E1-42FF-ADB7-00FF745A59B4}"/>
                </a:ext>
              </a:extLst>
            </p:cNvPr>
            <p:cNvSpPr/>
            <p:nvPr/>
          </p:nvSpPr>
          <p:spPr>
            <a:xfrm>
              <a:off x="776937" y="4663493"/>
              <a:ext cx="452388" cy="471638"/>
            </a:xfrm>
            <a:prstGeom prst="parallelogram">
              <a:avLst>
                <a:gd name="adj" fmla="val 603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lumMod val="75000"/>
                    <a:lumOff val="25000"/>
                  </a:schemeClr>
                </a:solidFill>
              </a:endParaRPr>
            </a:p>
          </p:txBody>
        </p:sp>
        <p:sp>
          <p:nvSpPr>
            <p:cNvPr id="41" name="Paralelogramo 45">
              <a:extLst>
                <a:ext uri="{FF2B5EF4-FFF2-40B4-BE49-F238E27FC236}">
                  <a16:creationId xmlns="" xmlns:a16="http://schemas.microsoft.com/office/drawing/2014/main" id="{7EBDA0EC-D8B3-447C-95C0-B3BF6CEF91B3}"/>
                </a:ext>
              </a:extLst>
            </p:cNvPr>
            <p:cNvSpPr/>
            <p:nvPr/>
          </p:nvSpPr>
          <p:spPr>
            <a:xfrm>
              <a:off x="996109" y="4663493"/>
              <a:ext cx="452388" cy="471638"/>
            </a:xfrm>
            <a:prstGeom prst="parallelogram">
              <a:avLst>
                <a:gd name="adj" fmla="val 603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lumMod val="75000"/>
                    <a:lumOff val="25000"/>
                  </a:schemeClr>
                </a:solidFill>
              </a:endParaRPr>
            </a:p>
          </p:txBody>
        </p:sp>
        <p:sp>
          <p:nvSpPr>
            <p:cNvPr id="42" name="Paralelogramo 46">
              <a:extLst>
                <a:ext uri="{FF2B5EF4-FFF2-40B4-BE49-F238E27FC236}">
                  <a16:creationId xmlns="" xmlns:a16="http://schemas.microsoft.com/office/drawing/2014/main" id="{9C54F310-E3A0-4E9D-8BA3-FAC9FA9D1D3E}"/>
                </a:ext>
              </a:extLst>
            </p:cNvPr>
            <p:cNvSpPr/>
            <p:nvPr/>
          </p:nvSpPr>
          <p:spPr>
            <a:xfrm>
              <a:off x="1218621" y="4663493"/>
              <a:ext cx="452388" cy="471638"/>
            </a:xfrm>
            <a:prstGeom prst="parallelogram">
              <a:avLst>
                <a:gd name="adj" fmla="val 603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lumMod val="75000"/>
                    <a:lumOff val="25000"/>
                  </a:schemeClr>
                </a:solidFill>
              </a:endParaRPr>
            </a:p>
          </p:txBody>
        </p:sp>
        <p:sp>
          <p:nvSpPr>
            <p:cNvPr id="43" name="Paralelogramo 47">
              <a:extLst>
                <a:ext uri="{FF2B5EF4-FFF2-40B4-BE49-F238E27FC236}">
                  <a16:creationId xmlns="" xmlns:a16="http://schemas.microsoft.com/office/drawing/2014/main" id="{27B84DF1-16F3-4BD9-ABE4-55712EC74037}"/>
                </a:ext>
              </a:extLst>
            </p:cNvPr>
            <p:cNvSpPr/>
            <p:nvPr/>
          </p:nvSpPr>
          <p:spPr>
            <a:xfrm>
              <a:off x="1434111" y="4663493"/>
              <a:ext cx="452388" cy="471638"/>
            </a:xfrm>
            <a:prstGeom prst="parallelogram">
              <a:avLst>
                <a:gd name="adj" fmla="val 603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lumMod val="75000"/>
                    <a:lumOff val="25000"/>
                  </a:schemeClr>
                </a:solidFill>
              </a:endParaRPr>
            </a:p>
          </p:txBody>
        </p:sp>
        <p:sp>
          <p:nvSpPr>
            <p:cNvPr id="44" name="Paralelogramo 48">
              <a:extLst>
                <a:ext uri="{FF2B5EF4-FFF2-40B4-BE49-F238E27FC236}">
                  <a16:creationId xmlns="" xmlns:a16="http://schemas.microsoft.com/office/drawing/2014/main" id="{B05145D5-4363-4558-AC87-E0B79619F227}"/>
                </a:ext>
              </a:extLst>
            </p:cNvPr>
            <p:cNvSpPr/>
            <p:nvPr/>
          </p:nvSpPr>
          <p:spPr>
            <a:xfrm>
              <a:off x="1653283" y="4664694"/>
              <a:ext cx="452388" cy="471638"/>
            </a:xfrm>
            <a:prstGeom prst="parallelogram">
              <a:avLst>
                <a:gd name="adj" fmla="val 603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lumMod val="75000"/>
                    <a:lumOff val="25000"/>
                  </a:schemeClr>
                </a:solidFill>
              </a:endParaRPr>
            </a:p>
          </p:txBody>
        </p:sp>
      </p:grpSp>
      <p:sp>
        <p:nvSpPr>
          <p:cNvPr id="45" name="CuadroTexto 49">
            <a:extLst>
              <a:ext uri="{FF2B5EF4-FFF2-40B4-BE49-F238E27FC236}">
                <a16:creationId xmlns="" xmlns:a16="http://schemas.microsoft.com/office/drawing/2014/main" id="{92C5EDC2-EC78-4E64-890C-188DD7EAC817}"/>
              </a:ext>
            </a:extLst>
          </p:cNvPr>
          <p:cNvSpPr txBox="1"/>
          <p:nvPr/>
        </p:nvSpPr>
        <p:spPr>
          <a:xfrm>
            <a:off x="7594533" y="5018032"/>
            <a:ext cx="1356966" cy="369332"/>
          </a:xfrm>
          <a:prstGeom prst="rect">
            <a:avLst/>
          </a:prstGeom>
          <a:noFill/>
        </p:spPr>
        <p:txBody>
          <a:bodyPr wrap="square" rtlCol="0">
            <a:spAutoFit/>
          </a:bodyPr>
          <a:lstStyle/>
          <a:p>
            <a:r>
              <a:rPr lang="zh-CN" altLang="en-US" b="1" dirty="0">
                <a:solidFill>
                  <a:schemeClr val="tx1">
                    <a:lumMod val="75000"/>
                    <a:lumOff val="25000"/>
                  </a:schemeClr>
                </a:solidFill>
                <a:latin typeface="Raleway" panose="020B0003030101060003" pitchFamily="34" charset="0"/>
              </a:rPr>
              <a:t>标题</a:t>
            </a:r>
            <a:endParaRPr lang="es-ES" b="1" dirty="0">
              <a:solidFill>
                <a:schemeClr val="tx1">
                  <a:lumMod val="75000"/>
                  <a:lumOff val="25000"/>
                </a:schemeClr>
              </a:solidFill>
              <a:latin typeface="Raleway" panose="020B0003030101060003" pitchFamily="34" charset="0"/>
            </a:endParaRPr>
          </a:p>
        </p:txBody>
      </p:sp>
      <p:sp>
        <p:nvSpPr>
          <p:cNvPr id="46" name="Rectángulo 50">
            <a:extLst>
              <a:ext uri="{FF2B5EF4-FFF2-40B4-BE49-F238E27FC236}">
                <a16:creationId xmlns="" xmlns:a16="http://schemas.microsoft.com/office/drawing/2014/main" id="{13607A32-94D6-47AD-97CE-C048799BB694}"/>
              </a:ext>
            </a:extLst>
          </p:cNvPr>
          <p:cNvSpPr/>
          <p:nvPr/>
        </p:nvSpPr>
        <p:spPr>
          <a:xfrm>
            <a:off x="7598770" y="5315071"/>
            <a:ext cx="3774580" cy="646331"/>
          </a:xfrm>
          <a:prstGeom prst="rect">
            <a:avLst/>
          </a:prstGeom>
        </p:spPr>
        <p:txBody>
          <a:bodyPr wrap="squar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grpSp>
        <p:nvGrpSpPr>
          <p:cNvPr id="47" name="Group 4">
            <a:extLst>
              <a:ext uri="{FF2B5EF4-FFF2-40B4-BE49-F238E27FC236}">
                <a16:creationId xmlns="" xmlns:a16="http://schemas.microsoft.com/office/drawing/2014/main" id="{7ABEB2B8-983D-4F34-A299-BC5B04610968}"/>
              </a:ext>
            </a:extLst>
          </p:cNvPr>
          <p:cNvGrpSpPr>
            <a:grpSpLocks/>
          </p:cNvGrpSpPr>
          <p:nvPr/>
        </p:nvGrpSpPr>
        <p:grpSpPr bwMode="auto">
          <a:xfrm>
            <a:off x="938825" y="2497990"/>
            <a:ext cx="4258047" cy="3220066"/>
            <a:chOff x="580214" y="1561513"/>
            <a:chExt cx="3477939" cy="2629570"/>
          </a:xfrm>
        </p:grpSpPr>
        <p:cxnSp>
          <p:nvCxnSpPr>
            <p:cNvPr id="48" name="Straight Connector 5">
              <a:extLst>
                <a:ext uri="{FF2B5EF4-FFF2-40B4-BE49-F238E27FC236}">
                  <a16:creationId xmlns="" xmlns:a16="http://schemas.microsoft.com/office/drawing/2014/main" id="{F80964B3-2677-4B09-8915-3BF07C87928B}"/>
                </a:ext>
              </a:extLst>
            </p:cNvPr>
            <p:cNvCxnSpPr/>
            <p:nvPr/>
          </p:nvCxnSpPr>
          <p:spPr>
            <a:xfrm>
              <a:off x="1128085" y="1561513"/>
              <a:ext cx="0" cy="21944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6">
              <a:extLst>
                <a:ext uri="{FF2B5EF4-FFF2-40B4-BE49-F238E27FC236}">
                  <a16:creationId xmlns="" xmlns:a16="http://schemas.microsoft.com/office/drawing/2014/main" id="{23A01572-0494-4C38-869C-0C9E77909256}"/>
                </a:ext>
              </a:extLst>
            </p:cNvPr>
            <p:cNvCxnSpPr/>
            <p:nvPr/>
          </p:nvCxnSpPr>
          <p:spPr>
            <a:xfrm>
              <a:off x="1802521" y="1561513"/>
              <a:ext cx="0" cy="21944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7">
              <a:extLst>
                <a:ext uri="{FF2B5EF4-FFF2-40B4-BE49-F238E27FC236}">
                  <a16:creationId xmlns="" xmlns:a16="http://schemas.microsoft.com/office/drawing/2014/main" id="{0E7C1DE1-F9A0-4C31-A03B-7F50AF9A91D6}"/>
                </a:ext>
              </a:extLst>
            </p:cNvPr>
            <p:cNvCxnSpPr/>
            <p:nvPr/>
          </p:nvCxnSpPr>
          <p:spPr>
            <a:xfrm>
              <a:off x="2478691" y="1561513"/>
              <a:ext cx="0" cy="21944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1" name="Straight Connector 8">
              <a:extLst>
                <a:ext uri="{FF2B5EF4-FFF2-40B4-BE49-F238E27FC236}">
                  <a16:creationId xmlns="" xmlns:a16="http://schemas.microsoft.com/office/drawing/2014/main" id="{DFEE6BF3-56F3-49A6-8322-1885C0B02F8D}"/>
                </a:ext>
              </a:extLst>
            </p:cNvPr>
            <p:cNvCxnSpPr/>
            <p:nvPr/>
          </p:nvCxnSpPr>
          <p:spPr>
            <a:xfrm>
              <a:off x="3153126" y="1561513"/>
              <a:ext cx="0" cy="21944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9">
              <a:extLst>
                <a:ext uri="{FF2B5EF4-FFF2-40B4-BE49-F238E27FC236}">
                  <a16:creationId xmlns="" xmlns:a16="http://schemas.microsoft.com/office/drawing/2014/main" id="{14D93B2B-C776-4FEC-A6D6-E3A682CD8010}"/>
                </a:ext>
              </a:extLst>
            </p:cNvPr>
            <p:cNvCxnSpPr/>
            <p:nvPr/>
          </p:nvCxnSpPr>
          <p:spPr>
            <a:xfrm>
              <a:off x="3829296" y="1561513"/>
              <a:ext cx="0" cy="2194487"/>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3" name="Rectangle 10">
              <a:extLst>
                <a:ext uri="{FF2B5EF4-FFF2-40B4-BE49-F238E27FC236}">
                  <a16:creationId xmlns="" xmlns:a16="http://schemas.microsoft.com/office/drawing/2014/main" id="{6D14B1FC-F98D-4ADD-910F-B3F9C66CCEB9}"/>
                </a:ext>
              </a:extLst>
            </p:cNvPr>
            <p:cNvSpPr/>
            <p:nvPr/>
          </p:nvSpPr>
          <p:spPr>
            <a:xfrm>
              <a:off x="1128085" y="3235979"/>
              <a:ext cx="2701211" cy="4212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Rectangle 11">
              <a:extLst>
                <a:ext uri="{FF2B5EF4-FFF2-40B4-BE49-F238E27FC236}">
                  <a16:creationId xmlns="" xmlns:a16="http://schemas.microsoft.com/office/drawing/2014/main" id="{C2CDF52E-916F-4DBF-98DF-A031D6CA64AA}"/>
                </a:ext>
              </a:extLst>
            </p:cNvPr>
            <p:cNvSpPr/>
            <p:nvPr/>
          </p:nvSpPr>
          <p:spPr>
            <a:xfrm>
              <a:off x="1128085" y="2714225"/>
              <a:ext cx="2701211" cy="4229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ectangle 12">
              <a:extLst>
                <a:ext uri="{FF2B5EF4-FFF2-40B4-BE49-F238E27FC236}">
                  <a16:creationId xmlns="" xmlns:a16="http://schemas.microsoft.com/office/drawing/2014/main" id="{1CEBF9E2-CF01-4B2C-B46D-119CDB42B325}"/>
                </a:ext>
              </a:extLst>
            </p:cNvPr>
            <p:cNvSpPr/>
            <p:nvPr/>
          </p:nvSpPr>
          <p:spPr>
            <a:xfrm>
              <a:off x="1128085" y="2194204"/>
              <a:ext cx="2701211" cy="4229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Rectangle 13">
              <a:extLst>
                <a:ext uri="{FF2B5EF4-FFF2-40B4-BE49-F238E27FC236}">
                  <a16:creationId xmlns="" xmlns:a16="http://schemas.microsoft.com/office/drawing/2014/main" id="{F7B1FAAB-598A-4C3F-B740-80A928DF22C4}"/>
                </a:ext>
              </a:extLst>
            </p:cNvPr>
            <p:cNvSpPr/>
            <p:nvPr/>
          </p:nvSpPr>
          <p:spPr>
            <a:xfrm>
              <a:off x="1128085" y="1674184"/>
              <a:ext cx="2701211" cy="4212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14">
              <a:extLst>
                <a:ext uri="{FF2B5EF4-FFF2-40B4-BE49-F238E27FC236}">
                  <a16:creationId xmlns="" xmlns:a16="http://schemas.microsoft.com/office/drawing/2014/main" id="{5C04DC56-7182-4FA7-BE34-72981207AA03}"/>
                </a:ext>
              </a:extLst>
            </p:cNvPr>
            <p:cNvSpPr/>
            <p:nvPr/>
          </p:nvSpPr>
          <p:spPr>
            <a:xfrm>
              <a:off x="1128085" y="3235979"/>
              <a:ext cx="1870736" cy="421216"/>
            </a:xfrm>
            <a:prstGeom prst="rect">
              <a:avLst/>
            </a:prstGeom>
            <a:solidFill>
              <a:srgbClr val="E566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Rectangle 15">
              <a:extLst>
                <a:ext uri="{FF2B5EF4-FFF2-40B4-BE49-F238E27FC236}">
                  <a16:creationId xmlns="" xmlns:a16="http://schemas.microsoft.com/office/drawing/2014/main" id="{6C42528F-56F0-474D-B6A9-420CCCD417CA}"/>
                </a:ext>
              </a:extLst>
            </p:cNvPr>
            <p:cNvSpPr/>
            <p:nvPr/>
          </p:nvSpPr>
          <p:spPr>
            <a:xfrm>
              <a:off x="1128085" y="2714225"/>
              <a:ext cx="830476" cy="422950"/>
            </a:xfrm>
            <a:prstGeom prst="rect">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Rectangle 16">
              <a:extLst>
                <a:ext uri="{FF2B5EF4-FFF2-40B4-BE49-F238E27FC236}">
                  <a16:creationId xmlns="" xmlns:a16="http://schemas.microsoft.com/office/drawing/2014/main" id="{C8ABBC6C-C2A7-4316-9B5E-9FD2A6F49383}"/>
                </a:ext>
              </a:extLst>
            </p:cNvPr>
            <p:cNvSpPr/>
            <p:nvPr/>
          </p:nvSpPr>
          <p:spPr>
            <a:xfrm>
              <a:off x="1128085" y="2194204"/>
              <a:ext cx="1518781" cy="422950"/>
            </a:xfrm>
            <a:prstGeom prst="rect">
              <a:avLst/>
            </a:prstGeom>
            <a:solidFill>
              <a:srgbClr val="E566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Rectangle 17">
              <a:extLst>
                <a:ext uri="{FF2B5EF4-FFF2-40B4-BE49-F238E27FC236}">
                  <a16:creationId xmlns="" xmlns:a16="http://schemas.microsoft.com/office/drawing/2014/main" id="{A0D65A18-0916-482C-B954-F8C3283CC146}"/>
                </a:ext>
              </a:extLst>
            </p:cNvPr>
            <p:cNvSpPr/>
            <p:nvPr/>
          </p:nvSpPr>
          <p:spPr>
            <a:xfrm>
              <a:off x="1128085" y="1674184"/>
              <a:ext cx="2461951" cy="421217"/>
            </a:xfrm>
            <a:prstGeom prst="rect">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20000"/>
                </a:lnSpc>
                <a:defRPr/>
              </a:pPr>
              <a:endParaRPr lang="en-GB" sz="11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18">
              <a:extLst>
                <a:ext uri="{FF2B5EF4-FFF2-40B4-BE49-F238E27FC236}">
                  <a16:creationId xmlns="" xmlns:a16="http://schemas.microsoft.com/office/drawing/2014/main" id="{2506D19A-8F4C-4781-87D2-C97EA4A715EB}"/>
                </a:ext>
              </a:extLst>
            </p:cNvPr>
            <p:cNvSpPr txBox="1">
              <a:spLocks noChangeArrowheads="1"/>
            </p:cNvSpPr>
            <p:nvPr/>
          </p:nvSpPr>
          <p:spPr bwMode="auto">
            <a:xfrm>
              <a:off x="984008" y="3868619"/>
              <a:ext cx="287391"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0</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Box 19">
              <a:extLst>
                <a:ext uri="{FF2B5EF4-FFF2-40B4-BE49-F238E27FC236}">
                  <a16:creationId xmlns="" xmlns:a16="http://schemas.microsoft.com/office/drawing/2014/main" id="{08C0D4D4-3819-472C-A785-E345C256B3C2}"/>
                </a:ext>
              </a:extLst>
            </p:cNvPr>
            <p:cNvSpPr txBox="1">
              <a:spLocks noChangeArrowheads="1"/>
            </p:cNvSpPr>
            <p:nvPr/>
          </p:nvSpPr>
          <p:spPr bwMode="auto">
            <a:xfrm>
              <a:off x="1616378" y="3868619"/>
              <a:ext cx="373151"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50</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20">
              <a:extLst>
                <a:ext uri="{FF2B5EF4-FFF2-40B4-BE49-F238E27FC236}">
                  <a16:creationId xmlns="" xmlns:a16="http://schemas.microsoft.com/office/drawing/2014/main" id="{662F42EC-7BD1-4147-A3B3-5BBBED34C635}"/>
                </a:ext>
              </a:extLst>
            </p:cNvPr>
            <p:cNvSpPr txBox="1">
              <a:spLocks noChangeArrowheads="1"/>
            </p:cNvSpPr>
            <p:nvPr/>
          </p:nvSpPr>
          <p:spPr bwMode="auto">
            <a:xfrm>
              <a:off x="3599239" y="3868619"/>
              <a:ext cx="458914"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200</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extBox 21">
              <a:extLst>
                <a:ext uri="{FF2B5EF4-FFF2-40B4-BE49-F238E27FC236}">
                  <a16:creationId xmlns="" xmlns:a16="http://schemas.microsoft.com/office/drawing/2014/main" id="{1414967F-DB0C-4EBC-B883-D6A72E82B40B}"/>
                </a:ext>
              </a:extLst>
            </p:cNvPr>
            <p:cNvSpPr txBox="1">
              <a:spLocks noChangeArrowheads="1"/>
            </p:cNvSpPr>
            <p:nvPr/>
          </p:nvSpPr>
          <p:spPr bwMode="auto">
            <a:xfrm>
              <a:off x="2923993" y="3868619"/>
              <a:ext cx="458914"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150</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TextBox 22">
              <a:extLst>
                <a:ext uri="{FF2B5EF4-FFF2-40B4-BE49-F238E27FC236}">
                  <a16:creationId xmlns="" xmlns:a16="http://schemas.microsoft.com/office/drawing/2014/main" id="{A328EC6D-D0A9-44FE-BDDD-DD5BCE3696A4}"/>
                </a:ext>
              </a:extLst>
            </p:cNvPr>
            <p:cNvSpPr txBox="1">
              <a:spLocks noChangeArrowheads="1"/>
            </p:cNvSpPr>
            <p:nvPr/>
          </p:nvSpPr>
          <p:spPr bwMode="auto">
            <a:xfrm>
              <a:off x="2248742" y="3868619"/>
              <a:ext cx="458914"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100</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23">
              <a:extLst>
                <a:ext uri="{FF2B5EF4-FFF2-40B4-BE49-F238E27FC236}">
                  <a16:creationId xmlns="" xmlns:a16="http://schemas.microsoft.com/office/drawing/2014/main" id="{4BAA8076-4273-4AFC-B5EF-E3212152E631}"/>
                </a:ext>
              </a:extLst>
            </p:cNvPr>
            <p:cNvSpPr txBox="1">
              <a:spLocks noChangeArrowheads="1"/>
            </p:cNvSpPr>
            <p:nvPr/>
          </p:nvSpPr>
          <p:spPr bwMode="auto">
            <a:xfrm>
              <a:off x="580214" y="1700408"/>
              <a:ext cx="544676"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2015</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24">
              <a:extLst>
                <a:ext uri="{FF2B5EF4-FFF2-40B4-BE49-F238E27FC236}">
                  <a16:creationId xmlns="" xmlns:a16="http://schemas.microsoft.com/office/drawing/2014/main" id="{8672E44D-A7FB-4810-BA24-7B406372C016}"/>
                </a:ext>
              </a:extLst>
            </p:cNvPr>
            <p:cNvSpPr txBox="1">
              <a:spLocks noChangeArrowheads="1"/>
            </p:cNvSpPr>
            <p:nvPr/>
          </p:nvSpPr>
          <p:spPr bwMode="auto">
            <a:xfrm>
              <a:off x="580214" y="3261915"/>
              <a:ext cx="544676"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2012</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25">
              <a:extLst>
                <a:ext uri="{FF2B5EF4-FFF2-40B4-BE49-F238E27FC236}">
                  <a16:creationId xmlns="" xmlns:a16="http://schemas.microsoft.com/office/drawing/2014/main" id="{30E39348-7476-498F-8C93-80803957F805}"/>
                </a:ext>
              </a:extLst>
            </p:cNvPr>
            <p:cNvSpPr txBox="1">
              <a:spLocks noChangeArrowheads="1"/>
            </p:cNvSpPr>
            <p:nvPr/>
          </p:nvSpPr>
          <p:spPr bwMode="auto">
            <a:xfrm>
              <a:off x="580214" y="2741412"/>
              <a:ext cx="544676"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2013</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Box 26">
              <a:extLst>
                <a:ext uri="{FF2B5EF4-FFF2-40B4-BE49-F238E27FC236}">
                  <a16:creationId xmlns="" xmlns:a16="http://schemas.microsoft.com/office/drawing/2014/main" id="{D6537A22-6319-4C90-A223-052325198E73}"/>
                </a:ext>
              </a:extLst>
            </p:cNvPr>
            <p:cNvSpPr txBox="1">
              <a:spLocks noChangeArrowheads="1"/>
            </p:cNvSpPr>
            <p:nvPr/>
          </p:nvSpPr>
          <p:spPr bwMode="auto">
            <a:xfrm>
              <a:off x="580214" y="2220908"/>
              <a:ext cx="544676" cy="32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lnSpc>
                  <a:spcPct val="120000"/>
                </a:lnSpc>
              </a:pPr>
              <a:r>
                <a:rPr lang="en-US" altLang="en-US" sz="1100">
                  <a:solidFill>
                    <a:srgbClr val="A6A6A6"/>
                  </a:solidFill>
                  <a:latin typeface="Arial" panose="020B0604020202020204" pitchFamily="34" charset="0"/>
                  <a:ea typeface="微软雅黑" panose="020B0503020204020204" pitchFamily="34" charset="-122"/>
                  <a:sym typeface="Arial" panose="020B0604020202020204" pitchFamily="34" charset="0"/>
                </a:rPr>
                <a:t>2014</a:t>
              </a:r>
              <a:endParaRPr lang="en-GB" altLang="en-US" sz="1100">
                <a:solidFill>
                  <a:srgbClr val="A6A6A6"/>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145716727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250"/>
                                        <p:tgtEl>
                                          <p:spTgt spid="35"/>
                                        </p:tgtEl>
                                      </p:cBhvr>
                                    </p:animEffect>
                                    <p:anim calcmode="lin" valueType="num">
                                      <p:cBhvr>
                                        <p:cTn id="8" dur="250" fill="hold"/>
                                        <p:tgtEl>
                                          <p:spTgt spid="35"/>
                                        </p:tgtEl>
                                        <p:attrNameLst>
                                          <p:attrName>ppt_x</p:attrName>
                                        </p:attrNameLst>
                                      </p:cBhvr>
                                      <p:tavLst>
                                        <p:tav tm="0">
                                          <p:val>
                                            <p:strVal val="#ppt_x"/>
                                          </p:val>
                                        </p:tav>
                                        <p:tav tm="100000">
                                          <p:val>
                                            <p:strVal val="#ppt_x"/>
                                          </p:val>
                                        </p:tav>
                                      </p:tavLst>
                                    </p:anim>
                                    <p:anim calcmode="lin" valueType="num">
                                      <p:cBhvr>
                                        <p:cTn id="9" dur="25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42"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250"/>
                                        <p:tgtEl>
                                          <p:spTgt spid="36"/>
                                        </p:tgtEl>
                                      </p:cBhvr>
                                    </p:animEffect>
                                    <p:anim calcmode="lin" valueType="num">
                                      <p:cBhvr>
                                        <p:cTn id="14" dur="250" fill="hold"/>
                                        <p:tgtEl>
                                          <p:spTgt spid="36"/>
                                        </p:tgtEl>
                                        <p:attrNameLst>
                                          <p:attrName>ppt_x</p:attrName>
                                        </p:attrNameLst>
                                      </p:cBhvr>
                                      <p:tavLst>
                                        <p:tav tm="0">
                                          <p:val>
                                            <p:strVal val="#ppt_x"/>
                                          </p:val>
                                        </p:tav>
                                        <p:tav tm="100000">
                                          <p:val>
                                            <p:strVal val="#ppt_x"/>
                                          </p:val>
                                        </p:tav>
                                      </p:tavLst>
                                    </p:anim>
                                    <p:anim calcmode="lin" valueType="num">
                                      <p:cBhvr>
                                        <p:cTn id="15" dur="25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250"/>
                                        <p:tgtEl>
                                          <p:spTgt spid="37"/>
                                        </p:tgtEl>
                                      </p:cBhvr>
                                    </p:animEffect>
                                    <p:anim calcmode="lin" valueType="num">
                                      <p:cBhvr>
                                        <p:cTn id="20" dur="250" fill="hold"/>
                                        <p:tgtEl>
                                          <p:spTgt spid="37"/>
                                        </p:tgtEl>
                                        <p:attrNameLst>
                                          <p:attrName>ppt_x</p:attrName>
                                        </p:attrNameLst>
                                      </p:cBhvr>
                                      <p:tavLst>
                                        <p:tav tm="0">
                                          <p:val>
                                            <p:strVal val="#ppt_x"/>
                                          </p:val>
                                        </p:tav>
                                        <p:tav tm="100000">
                                          <p:val>
                                            <p:strVal val="#ppt_x"/>
                                          </p:val>
                                        </p:tav>
                                      </p:tavLst>
                                    </p:anim>
                                    <p:anim calcmode="lin" valueType="num">
                                      <p:cBhvr>
                                        <p:cTn id="21" dur="250" fill="hold"/>
                                        <p:tgtEl>
                                          <p:spTgt spid="37"/>
                                        </p:tgtEl>
                                        <p:attrNameLst>
                                          <p:attrName>ppt_y</p:attrName>
                                        </p:attrNameLst>
                                      </p:cBhvr>
                                      <p:tavLst>
                                        <p:tav tm="0">
                                          <p:val>
                                            <p:strVal val="#ppt_y+.1"/>
                                          </p:val>
                                        </p:tav>
                                        <p:tav tm="100000">
                                          <p:val>
                                            <p:strVal val="#ppt_y"/>
                                          </p:val>
                                        </p:tav>
                                      </p:tavLst>
                                    </p:anim>
                                  </p:childTnLst>
                                </p:cTn>
                              </p:par>
                            </p:childTnLst>
                          </p:cTn>
                        </p:par>
                        <p:par>
                          <p:cTn id="22" fill="hold">
                            <p:stCondLst>
                              <p:cond delay="750"/>
                            </p:stCondLst>
                            <p:childTnLst>
                              <p:par>
                                <p:cTn id="23" presetID="42"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250"/>
                                        <p:tgtEl>
                                          <p:spTgt spid="38"/>
                                        </p:tgtEl>
                                      </p:cBhvr>
                                    </p:animEffect>
                                    <p:anim calcmode="lin" valueType="num">
                                      <p:cBhvr>
                                        <p:cTn id="26" dur="250" fill="hold"/>
                                        <p:tgtEl>
                                          <p:spTgt spid="38"/>
                                        </p:tgtEl>
                                        <p:attrNameLst>
                                          <p:attrName>ppt_x</p:attrName>
                                        </p:attrNameLst>
                                      </p:cBhvr>
                                      <p:tavLst>
                                        <p:tav tm="0">
                                          <p:val>
                                            <p:strVal val="#ppt_x"/>
                                          </p:val>
                                        </p:tav>
                                        <p:tav tm="100000">
                                          <p:val>
                                            <p:strVal val="#ppt_x"/>
                                          </p:val>
                                        </p:tav>
                                      </p:tavLst>
                                    </p:anim>
                                    <p:anim calcmode="lin" valueType="num">
                                      <p:cBhvr>
                                        <p:cTn id="27" dur="250" fill="hold"/>
                                        <p:tgtEl>
                                          <p:spTgt spid="38"/>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2" presetClass="entr" presetSubtype="0"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250"/>
                                        <p:tgtEl>
                                          <p:spTgt spid="39"/>
                                        </p:tgtEl>
                                      </p:cBhvr>
                                    </p:animEffect>
                                    <p:anim calcmode="lin" valueType="num">
                                      <p:cBhvr>
                                        <p:cTn id="32" dur="250" fill="hold"/>
                                        <p:tgtEl>
                                          <p:spTgt spid="39"/>
                                        </p:tgtEl>
                                        <p:attrNameLst>
                                          <p:attrName>ppt_x</p:attrName>
                                        </p:attrNameLst>
                                      </p:cBhvr>
                                      <p:tavLst>
                                        <p:tav tm="0">
                                          <p:val>
                                            <p:strVal val="#ppt_x"/>
                                          </p:val>
                                        </p:tav>
                                        <p:tav tm="100000">
                                          <p:val>
                                            <p:strVal val="#ppt_x"/>
                                          </p:val>
                                        </p:tav>
                                      </p:tavLst>
                                    </p:anim>
                                    <p:anim calcmode="lin" valueType="num">
                                      <p:cBhvr>
                                        <p:cTn id="33" dur="250" fill="hold"/>
                                        <p:tgtEl>
                                          <p:spTgt spid="39"/>
                                        </p:tgtEl>
                                        <p:attrNameLst>
                                          <p:attrName>ppt_y</p:attrName>
                                        </p:attrNameLst>
                                      </p:cBhvr>
                                      <p:tavLst>
                                        <p:tav tm="0">
                                          <p:val>
                                            <p:strVal val="#ppt_y+.1"/>
                                          </p:val>
                                        </p:tav>
                                        <p:tav tm="100000">
                                          <p:val>
                                            <p:strVal val="#ppt_y"/>
                                          </p:val>
                                        </p:tav>
                                      </p:tavLst>
                                    </p:anim>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250"/>
                                        <p:tgtEl>
                                          <p:spTgt spid="45"/>
                                        </p:tgtEl>
                                      </p:cBhvr>
                                    </p:animEffect>
                                    <p:anim calcmode="lin" valueType="num">
                                      <p:cBhvr>
                                        <p:cTn id="38" dur="250" fill="hold"/>
                                        <p:tgtEl>
                                          <p:spTgt spid="45"/>
                                        </p:tgtEl>
                                        <p:attrNameLst>
                                          <p:attrName>ppt_x</p:attrName>
                                        </p:attrNameLst>
                                      </p:cBhvr>
                                      <p:tavLst>
                                        <p:tav tm="0">
                                          <p:val>
                                            <p:strVal val="#ppt_x"/>
                                          </p:val>
                                        </p:tav>
                                        <p:tav tm="100000">
                                          <p:val>
                                            <p:strVal val="#ppt_x"/>
                                          </p:val>
                                        </p:tav>
                                      </p:tavLst>
                                    </p:anim>
                                    <p:anim calcmode="lin" valueType="num">
                                      <p:cBhvr>
                                        <p:cTn id="39" dur="250" fill="hold"/>
                                        <p:tgtEl>
                                          <p:spTgt spid="45"/>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250"/>
                                        <p:tgtEl>
                                          <p:spTgt spid="46"/>
                                        </p:tgtEl>
                                      </p:cBhvr>
                                    </p:animEffect>
                                    <p:anim calcmode="lin" valueType="num">
                                      <p:cBhvr>
                                        <p:cTn id="44" dur="250" fill="hold"/>
                                        <p:tgtEl>
                                          <p:spTgt spid="46"/>
                                        </p:tgtEl>
                                        <p:attrNameLst>
                                          <p:attrName>ppt_x</p:attrName>
                                        </p:attrNameLst>
                                      </p:cBhvr>
                                      <p:tavLst>
                                        <p:tav tm="0">
                                          <p:val>
                                            <p:strVal val="#ppt_x"/>
                                          </p:val>
                                        </p:tav>
                                        <p:tav tm="100000">
                                          <p:val>
                                            <p:strVal val="#ppt_x"/>
                                          </p:val>
                                        </p:tav>
                                      </p:tavLst>
                                    </p:anim>
                                    <p:anim calcmode="lin" valueType="num">
                                      <p:cBhvr>
                                        <p:cTn id="45" dur="250" fill="hold"/>
                                        <p:tgtEl>
                                          <p:spTgt spid="46"/>
                                        </p:tgtEl>
                                        <p:attrNameLst>
                                          <p:attrName>ppt_y</p:attrName>
                                        </p:attrNameLst>
                                      </p:cBhvr>
                                      <p:tavLst>
                                        <p:tav tm="0">
                                          <p:val>
                                            <p:strVal val="#ppt_y+.1"/>
                                          </p:val>
                                        </p:tav>
                                        <p:tav tm="100000">
                                          <p:val>
                                            <p:strVal val="#ppt_y"/>
                                          </p:val>
                                        </p:tav>
                                      </p:tavLst>
                                    </p:anim>
                                  </p:childTnLst>
                                </p:cTn>
                              </p:par>
                            </p:childTnLst>
                          </p:cTn>
                        </p:par>
                        <p:par>
                          <p:cTn id="46" fill="hold">
                            <p:stCondLst>
                              <p:cond delay="1750"/>
                            </p:stCondLst>
                            <p:childTnLst>
                              <p:par>
                                <p:cTn id="47" presetID="42" presetClass="entr" presetSubtype="0" fill="hold" nodeType="after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1000"/>
                                        <p:tgtEl>
                                          <p:spTgt spid="47"/>
                                        </p:tgtEl>
                                      </p:cBhvr>
                                    </p:animEffect>
                                    <p:anim calcmode="lin" valueType="num">
                                      <p:cBhvr>
                                        <p:cTn id="50" dur="1000" fill="hold"/>
                                        <p:tgtEl>
                                          <p:spTgt spid="47"/>
                                        </p:tgtEl>
                                        <p:attrNameLst>
                                          <p:attrName>ppt_x</p:attrName>
                                        </p:attrNameLst>
                                      </p:cBhvr>
                                      <p:tavLst>
                                        <p:tav tm="0">
                                          <p:val>
                                            <p:strVal val="#ppt_x"/>
                                          </p:val>
                                        </p:tav>
                                        <p:tav tm="100000">
                                          <p:val>
                                            <p:strVal val="#ppt_x"/>
                                          </p:val>
                                        </p:tav>
                                      </p:tavLst>
                                    </p:anim>
                                    <p:anim calcmode="lin" valueType="num">
                                      <p:cBhvr>
                                        <p:cTn id="51"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45" grpId="0"/>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_KSO_Shape">
            <a:extLst>
              <a:ext uri="{FF2B5EF4-FFF2-40B4-BE49-F238E27FC236}">
                <a16:creationId xmlns="" xmlns:a16="http://schemas.microsoft.com/office/drawing/2014/main" id="{A0C1E4DA-4B9F-4227-A975-FA78C9E5EC52}"/>
              </a:ext>
            </a:extLst>
          </p:cNvPr>
          <p:cNvSpPr/>
          <p:nvPr>
            <p:custDataLst>
              <p:tags r:id="rId1"/>
            </p:custDataLst>
          </p:nvPr>
        </p:nvSpPr>
        <p:spPr>
          <a:xfrm>
            <a:off x="6185999" y="2222753"/>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PA_KSO_Shape_15">
            <a:extLst>
              <a:ext uri="{FF2B5EF4-FFF2-40B4-BE49-F238E27FC236}">
                <a16:creationId xmlns="" xmlns:a16="http://schemas.microsoft.com/office/drawing/2014/main" id="{D95D63CA-0E41-40A9-9457-0932D22FEF6E}"/>
              </a:ext>
            </a:extLst>
          </p:cNvPr>
          <p:cNvSpPr/>
          <p:nvPr>
            <p:custDataLst>
              <p:tags r:id="rId2"/>
            </p:custDataLst>
          </p:nvPr>
        </p:nvSpPr>
        <p:spPr>
          <a:xfrm>
            <a:off x="6185999" y="3424883"/>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E566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PA_KSO_Shape_16">
            <a:extLst>
              <a:ext uri="{FF2B5EF4-FFF2-40B4-BE49-F238E27FC236}">
                <a16:creationId xmlns="" xmlns:a16="http://schemas.microsoft.com/office/drawing/2014/main" id="{09D7EF95-123A-46B0-8BD0-F2F6CF5A0729}"/>
              </a:ext>
            </a:extLst>
          </p:cNvPr>
          <p:cNvSpPr/>
          <p:nvPr>
            <p:custDataLst>
              <p:tags r:id="rId3"/>
            </p:custDataLst>
          </p:nvPr>
        </p:nvSpPr>
        <p:spPr>
          <a:xfrm>
            <a:off x="6185999" y="4500013"/>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2" name="PA_KSO_Shape_17">
            <a:extLst>
              <a:ext uri="{FF2B5EF4-FFF2-40B4-BE49-F238E27FC236}">
                <a16:creationId xmlns="" xmlns:a16="http://schemas.microsoft.com/office/drawing/2014/main" id="{1ECF47BE-7B77-43C5-B73C-4F0E0D586BED}"/>
              </a:ext>
            </a:extLst>
          </p:cNvPr>
          <p:cNvSpPr/>
          <p:nvPr>
            <p:custDataLst>
              <p:tags r:id="rId4"/>
            </p:custDataLst>
          </p:nvPr>
        </p:nvSpPr>
        <p:spPr>
          <a:xfrm>
            <a:off x="6185999" y="5486243"/>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E566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出品 26">
            <a:extLst>
              <a:ext uri="{FF2B5EF4-FFF2-40B4-BE49-F238E27FC236}">
                <a16:creationId xmlns="" xmlns:a16="http://schemas.microsoft.com/office/drawing/2014/main" id="{923AE243-7ECF-45E3-A6E5-3369247AFAF5}"/>
              </a:ext>
            </a:extLst>
          </p:cNvPr>
          <p:cNvSpPr txBox="1"/>
          <p:nvPr>
            <p:custDataLst>
              <p:tags r:id="rId5"/>
            </p:custDataLst>
          </p:nvPr>
        </p:nvSpPr>
        <p:spPr>
          <a:xfrm>
            <a:off x="6766820" y="2188285"/>
            <a:ext cx="1407758" cy="369332"/>
          </a:xfrm>
          <a:prstGeom prst="rect">
            <a:avLst/>
          </a:prstGeom>
          <a:noFill/>
        </p:spPr>
        <p:txBody>
          <a:bodyPr wrap="none" rtlCol="0">
            <a:spAutoFit/>
          </a:body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KEYWORD</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品 15">
            <a:extLst>
              <a:ext uri="{FF2B5EF4-FFF2-40B4-BE49-F238E27FC236}">
                <a16:creationId xmlns="" xmlns:a16="http://schemas.microsoft.com/office/drawing/2014/main" id="{CC0184B7-37F6-4715-92F0-3E47B29FA3C7}"/>
              </a:ext>
            </a:extLst>
          </p:cNvPr>
          <p:cNvSpPr txBox="1"/>
          <p:nvPr>
            <p:custDataLst>
              <p:tags r:id="rId6"/>
            </p:custDataLst>
          </p:nvPr>
        </p:nvSpPr>
        <p:spPr>
          <a:xfrm>
            <a:off x="6766820" y="2459662"/>
            <a:ext cx="4305340"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15" name="品 28">
            <a:extLst>
              <a:ext uri="{FF2B5EF4-FFF2-40B4-BE49-F238E27FC236}">
                <a16:creationId xmlns="" xmlns:a16="http://schemas.microsoft.com/office/drawing/2014/main" id="{94633319-811A-47CD-97BF-34B03AA8B91F}"/>
              </a:ext>
            </a:extLst>
          </p:cNvPr>
          <p:cNvSpPr txBox="1"/>
          <p:nvPr>
            <p:custDataLst>
              <p:tags r:id="rId7"/>
            </p:custDataLst>
          </p:nvPr>
        </p:nvSpPr>
        <p:spPr>
          <a:xfrm>
            <a:off x="6766820" y="3149827"/>
            <a:ext cx="1407758" cy="369332"/>
          </a:xfrm>
          <a:prstGeom prst="rect">
            <a:avLst/>
          </a:prstGeom>
          <a:noFill/>
        </p:spPr>
        <p:txBody>
          <a:bodyPr wrap="none" rtlCol="0">
            <a:spAutoFit/>
          </a:body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KEYWORD</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PA15">
            <a:extLst>
              <a:ext uri="{FF2B5EF4-FFF2-40B4-BE49-F238E27FC236}">
                <a16:creationId xmlns="" xmlns:a16="http://schemas.microsoft.com/office/drawing/2014/main" id="{7707A808-B4AB-4D3A-8AFA-BDB120DDD64E}"/>
              </a:ext>
            </a:extLst>
          </p:cNvPr>
          <p:cNvSpPr txBox="1"/>
          <p:nvPr>
            <p:custDataLst>
              <p:tags r:id="rId8"/>
            </p:custDataLst>
          </p:nvPr>
        </p:nvSpPr>
        <p:spPr>
          <a:xfrm>
            <a:off x="6766820" y="3421204"/>
            <a:ext cx="4305340"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17" name="30">
            <a:extLst>
              <a:ext uri="{FF2B5EF4-FFF2-40B4-BE49-F238E27FC236}">
                <a16:creationId xmlns="" xmlns:a16="http://schemas.microsoft.com/office/drawing/2014/main" id="{C5171768-05C8-4DA0-B758-B5FCF8B07741}"/>
              </a:ext>
            </a:extLst>
          </p:cNvPr>
          <p:cNvSpPr txBox="1"/>
          <p:nvPr>
            <p:custDataLst>
              <p:tags r:id="rId9"/>
            </p:custDataLst>
          </p:nvPr>
        </p:nvSpPr>
        <p:spPr>
          <a:xfrm>
            <a:off x="6766820" y="4130681"/>
            <a:ext cx="1407758" cy="369332"/>
          </a:xfrm>
          <a:prstGeom prst="rect">
            <a:avLst/>
          </a:prstGeom>
          <a:noFill/>
        </p:spPr>
        <p:txBody>
          <a:bodyPr wrap="none" rtlCol="0">
            <a:spAutoFit/>
          </a:body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KEYWORD</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15">
            <a:extLst>
              <a:ext uri="{FF2B5EF4-FFF2-40B4-BE49-F238E27FC236}">
                <a16:creationId xmlns="" xmlns:a16="http://schemas.microsoft.com/office/drawing/2014/main" id="{ED222ED5-AB7E-4F70-9EED-6118B4BF8088}"/>
              </a:ext>
            </a:extLst>
          </p:cNvPr>
          <p:cNvSpPr txBox="1"/>
          <p:nvPr>
            <p:custDataLst>
              <p:tags r:id="rId10"/>
            </p:custDataLst>
          </p:nvPr>
        </p:nvSpPr>
        <p:spPr>
          <a:xfrm>
            <a:off x="6766820" y="4402058"/>
            <a:ext cx="4305340"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19" name="品 32">
            <a:extLst>
              <a:ext uri="{FF2B5EF4-FFF2-40B4-BE49-F238E27FC236}">
                <a16:creationId xmlns="" xmlns:a16="http://schemas.microsoft.com/office/drawing/2014/main" id="{8EA5302F-482A-4B6A-82D5-3272317C1F3A}"/>
              </a:ext>
            </a:extLst>
          </p:cNvPr>
          <p:cNvSpPr txBox="1"/>
          <p:nvPr>
            <p:custDataLst>
              <p:tags r:id="rId11"/>
            </p:custDataLst>
          </p:nvPr>
        </p:nvSpPr>
        <p:spPr>
          <a:xfrm>
            <a:off x="6766820" y="5097242"/>
            <a:ext cx="1407758" cy="369332"/>
          </a:xfrm>
          <a:prstGeom prst="rect">
            <a:avLst/>
          </a:prstGeom>
          <a:noFill/>
        </p:spPr>
        <p:txBody>
          <a:bodyPr wrap="none" rtlCol="0">
            <a:spAutoFit/>
          </a:bodyPr>
          <a:lstStyle/>
          <a:p>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KEYWORD</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15">
            <a:extLst>
              <a:ext uri="{FF2B5EF4-FFF2-40B4-BE49-F238E27FC236}">
                <a16:creationId xmlns="" xmlns:a16="http://schemas.microsoft.com/office/drawing/2014/main" id="{58DA9E5F-E782-4008-8219-8A849B2A0DAA}"/>
              </a:ext>
            </a:extLst>
          </p:cNvPr>
          <p:cNvSpPr txBox="1"/>
          <p:nvPr>
            <p:custDataLst>
              <p:tags r:id="rId12"/>
            </p:custDataLst>
          </p:nvPr>
        </p:nvSpPr>
        <p:spPr>
          <a:xfrm>
            <a:off x="6766820" y="5368619"/>
            <a:ext cx="4305340" cy="738664"/>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a:p>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grpSp>
        <p:nvGrpSpPr>
          <p:cNvPr id="21" name="组合 20">
            <a:extLst>
              <a:ext uri="{FF2B5EF4-FFF2-40B4-BE49-F238E27FC236}">
                <a16:creationId xmlns="" xmlns:a16="http://schemas.microsoft.com/office/drawing/2014/main" id="{5A7E65F0-F283-4003-A4CF-841F04CD3513}"/>
              </a:ext>
            </a:extLst>
          </p:cNvPr>
          <p:cNvGrpSpPr/>
          <p:nvPr/>
        </p:nvGrpSpPr>
        <p:grpSpPr>
          <a:xfrm>
            <a:off x="1489451" y="2152636"/>
            <a:ext cx="4109689" cy="3956090"/>
            <a:chOff x="895350" y="1474446"/>
            <a:chExt cx="2889955" cy="2781943"/>
          </a:xfrm>
        </p:grpSpPr>
        <p:grpSp>
          <p:nvGrpSpPr>
            <p:cNvPr id="22" name="组合 1">
              <a:extLst>
                <a:ext uri="{FF2B5EF4-FFF2-40B4-BE49-F238E27FC236}">
                  <a16:creationId xmlns="" xmlns:a16="http://schemas.microsoft.com/office/drawing/2014/main" id="{916BDCD0-20E1-42BA-AA79-FC9D3288E69F}"/>
                </a:ext>
              </a:extLst>
            </p:cNvPr>
            <p:cNvGrpSpPr/>
            <p:nvPr/>
          </p:nvGrpSpPr>
          <p:grpSpPr>
            <a:xfrm>
              <a:off x="895350" y="1474446"/>
              <a:ext cx="1336965" cy="1336965"/>
              <a:chOff x="1835696" y="1738840"/>
              <a:chExt cx="1336965" cy="1336965"/>
            </a:xfrm>
          </p:grpSpPr>
          <p:grpSp>
            <p:nvGrpSpPr>
              <p:cNvPr id="48" name="组合 2">
                <a:extLst>
                  <a:ext uri="{FF2B5EF4-FFF2-40B4-BE49-F238E27FC236}">
                    <a16:creationId xmlns="" xmlns:a16="http://schemas.microsoft.com/office/drawing/2014/main" id="{FD3933C9-5B28-44F7-A3F8-0EE65A3E5AC1}"/>
                  </a:ext>
                </a:extLst>
              </p:cNvPr>
              <p:cNvGrpSpPr/>
              <p:nvPr/>
            </p:nvGrpSpPr>
            <p:grpSpPr>
              <a:xfrm>
                <a:off x="1835696" y="1738840"/>
                <a:ext cx="1336965" cy="1336965"/>
                <a:chOff x="966782" y="1738840"/>
                <a:chExt cx="1336965" cy="1336965"/>
              </a:xfrm>
            </p:grpSpPr>
            <p:sp>
              <p:nvSpPr>
                <p:cNvPr id="50" name="矩形 4">
                  <a:extLst>
                    <a:ext uri="{FF2B5EF4-FFF2-40B4-BE49-F238E27FC236}">
                      <a16:creationId xmlns="" xmlns:a16="http://schemas.microsoft.com/office/drawing/2014/main" id="{DB60C671-A7B4-4691-8C0B-DE691BDB0039}"/>
                    </a:ext>
                  </a:extLst>
                </p:cNvPr>
                <p:cNvSpPr/>
                <p:nvPr/>
              </p:nvSpPr>
              <p:spPr>
                <a:xfrm>
                  <a:off x="966782" y="1738840"/>
                  <a:ext cx="1336965" cy="1336965"/>
                </a:xfrm>
                <a:prstGeom prst="rect">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2">
                        <a:lumMod val="10000"/>
                      </a:schemeClr>
                    </a:solidFill>
                    <a:latin typeface="微软雅黑" pitchFamily="34" charset="-122"/>
                    <a:ea typeface="微软雅黑" pitchFamily="34" charset="-122"/>
                  </a:endParaRPr>
                </a:p>
              </p:txBody>
            </p:sp>
            <p:sp>
              <p:nvSpPr>
                <p:cNvPr id="51" name="矩形 5">
                  <a:extLst>
                    <a:ext uri="{FF2B5EF4-FFF2-40B4-BE49-F238E27FC236}">
                      <a16:creationId xmlns="" xmlns:a16="http://schemas.microsoft.com/office/drawing/2014/main" id="{A86747CD-4DCC-47F7-B59D-A9D9CD3CEEB3}"/>
                    </a:ext>
                  </a:extLst>
                </p:cNvPr>
                <p:cNvSpPr/>
                <p:nvPr/>
              </p:nvSpPr>
              <p:spPr>
                <a:xfrm>
                  <a:off x="1943708" y="2715766"/>
                  <a:ext cx="360039" cy="36003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lumMod val="50000"/>
                        </a:schemeClr>
                      </a:solidFill>
                      <a:latin typeface="微软雅黑" pitchFamily="34" charset="-122"/>
                      <a:ea typeface="微软雅黑" pitchFamily="34" charset="-122"/>
                    </a:rPr>
                    <a:t>1</a:t>
                  </a:r>
                  <a:endParaRPr lang="zh-CN" altLang="en-US" sz="3200" dirty="0">
                    <a:solidFill>
                      <a:schemeClr val="bg1">
                        <a:lumMod val="50000"/>
                      </a:schemeClr>
                    </a:solidFill>
                    <a:latin typeface="微软雅黑" pitchFamily="34" charset="-122"/>
                    <a:ea typeface="微软雅黑" pitchFamily="34" charset="-122"/>
                  </a:endParaRPr>
                </a:p>
              </p:txBody>
            </p:sp>
          </p:grpSp>
          <p:sp>
            <p:nvSpPr>
              <p:cNvPr id="49" name="矩形 3">
                <a:extLst>
                  <a:ext uri="{FF2B5EF4-FFF2-40B4-BE49-F238E27FC236}">
                    <a16:creationId xmlns="" xmlns:a16="http://schemas.microsoft.com/office/drawing/2014/main" id="{EA7A949B-B6A6-4CB7-AD1A-0D7977A3C28A}"/>
                  </a:ext>
                </a:extLst>
              </p:cNvPr>
              <p:cNvSpPr/>
              <p:nvPr/>
            </p:nvSpPr>
            <p:spPr>
              <a:xfrm>
                <a:off x="2014406" y="2276517"/>
                <a:ext cx="995578" cy="324645"/>
              </a:xfrm>
              <a:prstGeom prst="rect">
                <a:avLst/>
              </a:prstGeom>
            </p:spPr>
            <p:txBody>
              <a:bodyPr wrap="none">
                <a:spAutoFit/>
              </a:bodyPr>
              <a:lstStyle/>
              <a:p>
                <a:pPr algn="ctr"/>
                <a:r>
                  <a:rPr lang="zh-CN" altLang="en-US" sz="2400"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23" name="组合 22">
              <a:extLst>
                <a:ext uri="{FF2B5EF4-FFF2-40B4-BE49-F238E27FC236}">
                  <a16:creationId xmlns="" xmlns:a16="http://schemas.microsoft.com/office/drawing/2014/main" id="{E893E335-4C7E-48A8-9098-D3B65E1F7FEA}"/>
                </a:ext>
              </a:extLst>
            </p:cNvPr>
            <p:cNvGrpSpPr/>
            <p:nvPr/>
          </p:nvGrpSpPr>
          <p:grpSpPr>
            <a:xfrm>
              <a:off x="2448340" y="1474446"/>
              <a:ext cx="1336965" cy="1336965"/>
              <a:chOff x="3388686" y="1738840"/>
              <a:chExt cx="1336965" cy="1336965"/>
            </a:xfrm>
          </p:grpSpPr>
          <p:grpSp>
            <p:nvGrpSpPr>
              <p:cNvPr id="44" name="组合 7">
                <a:extLst>
                  <a:ext uri="{FF2B5EF4-FFF2-40B4-BE49-F238E27FC236}">
                    <a16:creationId xmlns="" xmlns:a16="http://schemas.microsoft.com/office/drawing/2014/main" id="{EBFE23E1-0FC1-403E-8485-06628834FFD7}"/>
                  </a:ext>
                </a:extLst>
              </p:cNvPr>
              <p:cNvGrpSpPr/>
              <p:nvPr/>
            </p:nvGrpSpPr>
            <p:grpSpPr>
              <a:xfrm>
                <a:off x="3388686" y="1738840"/>
                <a:ext cx="1336965" cy="1336965"/>
                <a:chOff x="966782" y="1738840"/>
                <a:chExt cx="1336965" cy="1336965"/>
              </a:xfrm>
            </p:grpSpPr>
            <p:sp>
              <p:nvSpPr>
                <p:cNvPr id="46" name="矩形 9">
                  <a:extLst>
                    <a:ext uri="{FF2B5EF4-FFF2-40B4-BE49-F238E27FC236}">
                      <a16:creationId xmlns="" xmlns:a16="http://schemas.microsoft.com/office/drawing/2014/main" id="{AC2F0955-D784-4660-9F65-856349729313}"/>
                    </a:ext>
                  </a:extLst>
                </p:cNvPr>
                <p:cNvSpPr/>
                <p:nvPr/>
              </p:nvSpPr>
              <p:spPr>
                <a:xfrm>
                  <a:off x="966782" y="1738840"/>
                  <a:ext cx="1336965" cy="1336965"/>
                </a:xfrm>
                <a:prstGeom prst="rect">
                  <a:avLst/>
                </a:prstGeom>
                <a:solidFill>
                  <a:srgbClr val="E56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2">
                        <a:lumMod val="10000"/>
                      </a:schemeClr>
                    </a:solidFill>
                    <a:latin typeface="微软雅黑" pitchFamily="34" charset="-122"/>
                    <a:ea typeface="微软雅黑" pitchFamily="34" charset="-122"/>
                  </a:endParaRPr>
                </a:p>
              </p:txBody>
            </p:sp>
            <p:sp>
              <p:nvSpPr>
                <p:cNvPr id="47" name="矩形 10">
                  <a:extLst>
                    <a:ext uri="{FF2B5EF4-FFF2-40B4-BE49-F238E27FC236}">
                      <a16:creationId xmlns="" xmlns:a16="http://schemas.microsoft.com/office/drawing/2014/main" id="{6FF3EF66-FAEC-4F43-8864-CF2789C4CF0F}"/>
                    </a:ext>
                  </a:extLst>
                </p:cNvPr>
                <p:cNvSpPr/>
                <p:nvPr/>
              </p:nvSpPr>
              <p:spPr>
                <a:xfrm>
                  <a:off x="966782" y="2715766"/>
                  <a:ext cx="360039" cy="36003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lumMod val="50000"/>
                        </a:schemeClr>
                      </a:solidFill>
                      <a:latin typeface="微软雅黑" pitchFamily="34" charset="-122"/>
                      <a:ea typeface="微软雅黑" pitchFamily="34" charset="-122"/>
                    </a:rPr>
                    <a:t>3</a:t>
                  </a:r>
                  <a:endParaRPr lang="zh-CN" altLang="en-US" sz="3200" dirty="0">
                    <a:solidFill>
                      <a:schemeClr val="bg1">
                        <a:lumMod val="50000"/>
                      </a:schemeClr>
                    </a:solidFill>
                    <a:latin typeface="微软雅黑" pitchFamily="34" charset="-122"/>
                    <a:ea typeface="微软雅黑" pitchFamily="34" charset="-122"/>
                  </a:endParaRPr>
                </a:p>
              </p:txBody>
            </p:sp>
          </p:grpSp>
          <p:sp>
            <p:nvSpPr>
              <p:cNvPr id="45" name="矩形 8">
                <a:extLst>
                  <a:ext uri="{FF2B5EF4-FFF2-40B4-BE49-F238E27FC236}">
                    <a16:creationId xmlns="" xmlns:a16="http://schemas.microsoft.com/office/drawing/2014/main" id="{B167294A-630C-44B5-AC9C-858A69158659}"/>
                  </a:ext>
                </a:extLst>
              </p:cNvPr>
              <p:cNvSpPr/>
              <p:nvPr/>
            </p:nvSpPr>
            <p:spPr>
              <a:xfrm>
                <a:off x="3568197" y="2276517"/>
                <a:ext cx="995578" cy="324645"/>
              </a:xfrm>
              <a:prstGeom prst="rect">
                <a:avLst/>
              </a:prstGeom>
            </p:spPr>
            <p:txBody>
              <a:bodyPr wrap="none">
                <a:spAutoFit/>
              </a:bodyPr>
              <a:lstStyle/>
              <a:p>
                <a:pPr algn="ctr"/>
                <a:r>
                  <a:rPr lang="zh-CN" altLang="en-US" sz="2400"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24" name="组合 11">
              <a:extLst>
                <a:ext uri="{FF2B5EF4-FFF2-40B4-BE49-F238E27FC236}">
                  <a16:creationId xmlns="" xmlns:a16="http://schemas.microsoft.com/office/drawing/2014/main" id="{2D1DCE4A-A6E4-4A65-ACE0-29857E8804DE}"/>
                </a:ext>
              </a:extLst>
            </p:cNvPr>
            <p:cNvGrpSpPr/>
            <p:nvPr/>
          </p:nvGrpSpPr>
          <p:grpSpPr>
            <a:xfrm>
              <a:off x="895350" y="2919424"/>
              <a:ext cx="1336965" cy="1336965"/>
              <a:chOff x="1835696" y="3183818"/>
              <a:chExt cx="1336965" cy="1336965"/>
            </a:xfrm>
          </p:grpSpPr>
          <p:grpSp>
            <p:nvGrpSpPr>
              <p:cNvPr id="40" name="组合 12">
                <a:extLst>
                  <a:ext uri="{FF2B5EF4-FFF2-40B4-BE49-F238E27FC236}">
                    <a16:creationId xmlns="" xmlns:a16="http://schemas.microsoft.com/office/drawing/2014/main" id="{383432B0-E14B-4852-810F-107C18A2CEF8}"/>
                  </a:ext>
                </a:extLst>
              </p:cNvPr>
              <p:cNvGrpSpPr/>
              <p:nvPr/>
            </p:nvGrpSpPr>
            <p:grpSpPr>
              <a:xfrm>
                <a:off x="1835696" y="3183818"/>
                <a:ext cx="1336965" cy="1336965"/>
                <a:chOff x="966782" y="1738840"/>
                <a:chExt cx="1336965" cy="1336965"/>
              </a:xfrm>
            </p:grpSpPr>
            <p:sp>
              <p:nvSpPr>
                <p:cNvPr id="42" name="矩形 14">
                  <a:extLst>
                    <a:ext uri="{FF2B5EF4-FFF2-40B4-BE49-F238E27FC236}">
                      <a16:creationId xmlns="" xmlns:a16="http://schemas.microsoft.com/office/drawing/2014/main" id="{66CA11DE-CAF1-434C-99E0-B1E06EB1CE59}"/>
                    </a:ext>
                  </a:extLst>
                </p:cNvPr>
                <p:cNvSpPr/>
                <p:nvPr/>
              </p:nvSpPr>
              <p:spPr>
                <a:xfrm>
                  <a:off x="966782" y="1738840"/>
                  <a:ext cx="1336965" cy="1336965"/>
                </a:xfrm>
                <a:prstGeom prst="rect">
                  <a:avLst/>
                </a:prstGeom>
                <a:solidFill>
                  <a:srgbClr val="E56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2">
                        <a:lumMod val="10000"/>
                      </a:schemeClr>
                    </a:solidFill>
                    <a:latin typeface="微软雅黑" pitchFamily="34" charset="-122"/>
                    <a:ea typeface="微软雅黑" pitchFamily="34" charset="-122"/>
                  </a:endParaRPr>
                </a:p>
              </p:txBody>
            </p:sp>
            <p:sp>
              <p:nvSpPr>
                <p:cNvPr id="43" name="矩形 15">
                  <a:extLst>
                    <a:ext uri="{FF2B5EF4-FFF2-40B4-BE49-F238E27FC236}">
                      <a16:creationId xmlns="" xmlns:a16="http://schemas.microsoft.com/office/drawing/2014/main" id="{3F6716B4-22C6-4623-A688-F06490BECB4F}"/>
                    </a:ext>
                  </a:extLst>
                </p:cNvPr>
                <p:cNvSpPr/>
                <p:nvPr/>
              </p:nvSpPr>
              <p:spPr>
                <a:xfrm>
                  <a:off x="1943708" y="1738840"/>
                  <a:ext cx="360039" cy="36003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lumMod val="50000"/>
                        </a:schemeClr>
                      </a:solidFill>
                      <a:latin typeface="微软雅黑" pitchFamily="34" charset="-122"/>
                      <a:ea typeface="微软雅黑" pitchFamily="34" charset="-122"/>
                    </a:rPr>
                    <a:t>2</a:t>
                  </a:r>
                  <a:endParaRPr lang="zh-CN" altLang="en-US" sz="3200" dirty="0">
                    <a:solidFill>
                      <a:schemeClr val="bg1">
                        <a:lumMod val="50000"/>
                      </a:schemeClr>
                    </a:solidFill>
                    <a:latin typeface="微软雅黑" pitchFamily="34" charset="-122"/>
                    <a:ea typeface="微软雅黑" pitchFamily="34" charset="-122"/>
                  </a:endParaRPr>
                </a:p>
              </p:txBody>
            </p:sp>
          </p:grpSp>
          <p:sp>
            <p:nvSpPr>
              <p:cNvPr id="41" name="矩形 13">
                <a:extLst>
                  <a:ext uri="{FF2B5EF4-FFF2-40B4-BE49-F238E27FC236}">
                    <a16:creationId xmlns="" xmlns:a16="http://schemas.microsoft.com/office/drawing/2014/main" id="{3DC61306-0AA8-4BF1-B5E8-9CC50826D9C9}"/>
                  </a:ext>
                </a:extLst>
              </p:cNvPr>
              <p:cNvSpPr/>
              <p:nvPr/>
            </p:nvSpPr>
            <p:spPr>
              <a:xfrm>
                <a:off x="2006389" y="3721495"/>
                <a:ext cx="995578" cy="324645"/>
              </a:xfrm>
              <a:prstGeom prst="rect">
                <a:avLst/>
              </a:prstGeom>
            </p:spPr>
            <p:txBody>
              <a:bodyPr wrap="none">
                <a:spAutoFit/>
              </a:bodyPr>
              <a:lstStyle/>
              <a:p>
                <a:pPr algn="ctr"/>
                <a:r>
                  <a:rPr lang="zh-CN" altLang="en-US" sz="2400"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25" name="组合 16">
              <a:extLst>
                <a:ext uri="{FF2B5EF4-FFF2-40B4-BE49-F238E27FC236}">
                  <a16:creationId xmlns="" xmlns:a16="http://schemas.microsoft.com/office/drawing/2014/main" id="{9E8E1C2C-B535-49F8-83A7-86FC06A8DA50}"/>
                </a:ext>
              </a:extLst>
            </p:cNvPr>
            <p:cNvGrpSpPr/>
            <p:nvPr/>
          </p:nvGrpSpPr>
          <p:grpSpPr>
            <a:xfrm>
              <a:off x="2448340" y="2919424"/>
              <a:ext cx="1336965" cy="1336965"/>
              <a:chOff x="3388686" y="3183818"/>
              <a:chExt cx="1336965" cy="1336965"/>
            </a:xfrm>
          </p:grpSpPr>
          <p:grpSp>
            <p:nvGrpSpPr>
              <p:cNvPr id="36" name="组合 17">
                <a:extLst>
                  <a:ext uri="{FF2B5EF4-FFF2-40B4-BE49-F238E27FC236}">
                    <a16:creationId xmlns="" xmlns:a16="http://schemas.microsoft.com/office/drawing/2014/main" id="{467A24ED-C704-40BD-A8CB-5A8459930B33}"/>
                  </a:ext>
                </a:extLst>
              </p:cNvPr>
              <p:cNvGrpSpPr/>
              <p:nvPr/>
            </p:nvGrpSpPr>
            <p:grpSpPr>
              <a:xfrm>
                <a:off x="3388686" y="3183818"/>
                <a:ext cx="1336965" cy="1336965"/>
                <a:chOff x="966782" y="1738840"/>
                <a:chExt cx="1336965" cy="1336965"/>
              </a:xfrm>
            </p:grpSpPr>
            <p:sp>
              <p:nvSpPr>
                <p:cNvPr id="38" name="矩形 19">
                  <a:extLst>
                    <a:ext uri="{FF2B5EF4-FFF2-40B4-BE49-F238E27FC236}">
                      <a16:creationId xmlns="" xmlns:a16="http://schemas.microsoft.com/office/drawing/2014/main" id="{4352D6E7-A95C-46A5-BDB9-5E375BE01A3F}"/>
                    </a:ext>
                  </a:extLst>
                </p:cNvPr>
                <p:cNvSpPr/>
                <p:nvPr/>
              </p:nvSpPr>
              <p:spPr>
                <a:xfrm>
                  <a:off x="966782" y="1738840"/>
                  <a:ext cx="1336965" cy="1336965"/>
                </a:xfrm>
                <a:prstGeom prst="rect">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2">
                        <a:lumMod val="10000"/>
                      </a:schemeClr>
                    </a:solidFill>
                    <a:latin typeface="微软雅黑" pitchFamily="34" charset="-122"/>
                    <a:ea typeface="微软雅黑" pitchFamily="34" charset="-122"/>
                  </a:endParaRPr>
                </a:p>
              </p:txBody>
            </p:sp>
            <p:sp>
              <p:nvSpPr>
                <p:cNvPr id="39" name="矩形 20">
                  <a:extLst>
                    <a:ext uri="{FF2B5EF4-FFF2-40B4-BE49-F238E27FC236}">
                      <a16:creationId xmlns="" xmlns:a16="http://schemas.microsoft.com/office/drawing/2014/main" id="{4A7D3A62-BA0A-48D8-9395-3B32AF27206A}"/>
                    </a:ext>
                  </a:extLst>
                </p:cNvPr>
                <p:cNvSpPr/>
                <p:nvPr/>
              </p:nvSpPr>
              <p:spPr>
                <a:xfrm>
                  <a:off x="966782" y="1738840"/>
                  <a:ext cx="360039" cy="36003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bg1">
                          <a:lumMod val="50000"/>
                        </a:schemeClr>
                      </a:solidFill>
                      <a:latin typeface="微软雅黑" pitchFamily="34" charset="-122"/>
                      <a:ea typeface="微软雅黑" pitchFamily="34" charset="-122"/>
                    </a:rPr>
                    <a:t>4</a:t>
                  </a:r>
                  <a:endParaRPr lang="zh-CN" altLang="en-US" sz="3200" dirty="0">
                    <a:solidFill>
                      <a:schemeClr val="bg1">
                        <a:lumMod val="50000"/>
                      </a:schemeClr>
                    </a:solidFill>
                    <a:latin typeface="微软雅黑" pitchFamily="34" charset="-122"/>
                    <a:ea typeface="微软雅黑" pitchFamily="34" charset="-122"/>
                  </a:endParaRPr>
                </a:p>
              </p:txBody>
            </p:sp>
          </p:grpSp>
          <p:sp>
            <p:nvSpPr>
              <p:cNvPr id="37" name="矩形 18">
                <a:extLst>
                  <a:ext uri="{FF2B5EF4-FFF2-40B4-BE49-F238E27FC236}">
                    <a16:creationId xmlns="" xmlns:a16="http://schemas.microsoft.com/office/drawing/2014/main" id="{7D701418-70D9-4663-B59F-8051C70DD272}"/>
                  </a:ext>
                </a:extLst>
              </p:cNvPr>
              <p:cNvSpPr/>
              <p:nvPr/>
            </p:nvSpPr>
            <p:spPr>
              <a:xfrm>
                <a:off x="3559379" y="3721495"/>
                <a:ext cx="995578" cy="324645"/>
              </a:xfrm>
              <a:prstGeom prst="rect">
                <a:avLst/>
              </a:prstGeom>
            </p:spPr>
            <p:txBody>
              <a:bodyPr wrap="none">
                <a:spAutoFit/>
              </a:bodyPr>
              <a:lstStyle/>
              <a:p>
                <a:pPr algn="ctr"/>
                <a:r>
                  <a:rPr lang="zh-CN" altLang="en-US" sz="2400" dirty="0">
                    <a:solidFill>
                      <a:schemeClr val="bg1"/>
                    </a:solidFill>
                    <a:latin typeface="微软雅黑" pitchFamily="34" charset="-122"/>
                    <a:ea typeface="微软雅黑" pitchFamily="34" charset="-122"/>
                    <a:cs typeface="Arial" panose="020B0604020202020204" pitchFamily="34" charset="0"/>
                  </a:rPr>
                  <a:t>添加标题</a:t>
                </a:r>
              </a:p>
            </p:txBody>
          </p:sp>
        </p:grpSp>
        <p:grpSp>
          <p:nvGrpSpPr>
            <p:cNvPr id="26" name="组合 101">
              <a:extLst>
                <a:ext uri="{FF2B5EF4-FFF2-40B4-BE49-F238E27FC236}">
                  <a16:creationId xmlns="" xmlns:a16="http://schemas.microsoft.com/office/drawing/2014/main" id="{DCD2414C-B6D6-4066-A1E7-276BE27C0866}"/>
                </a:ext>
              </a:extLst>
            </p:cNvPr>
            <p:cNvGrpSpPr>
              <a:grpSpLocks noChangeAspect="1"/>
            </p:cNvGrpSpPr>
            <p:nvPr/>
          </p:nvGrpSpPr>
          <p:grpSpPr>
            <a:xfrm>
              <a:off x="1428750" y="1657350"/>
              <a:ext cx="345473" cy="265571"/>
              <a:chOff x="8204201" y="339725"/>
              <a:chExt cx="954087" cy="733425"/>
            </a:xfrm>
            <a:solidFill>
              <a:schemeClr val="bg1"/>
            </a:solidFill>
          </p:grpSpPr>
          <p:sp>
            <p:nvSpPr>
              <p:cNvPr id="34" name="Freeform 6">
                <a:extLst>
                  <a:ext uri="{FF2B5EF4-FFF2-40B4-BE49-F238E27FC236}">
                    <a16:creationId xmlns="" xmlns:a16="http://schemas.microsoft.com/office/drawing/2014/main" id="{A4EBFDF6-A299-43EF-A181-EC4343E1454D}"/>
                  </a:ext>
                </a:extLst>
              </p:cNvPr>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35" name="Freeform 7">
                <a:extLst>
                  <a:ext uri="{FF2B5EF4-FFF2-40B4-BE49-F238E27FC236}">
                    <a16:creationId xmlns="" xmlns:a16="http://schemas.microsoft.com/office/drawing/2014/main" id="{69D2F3EA-3526-4D33-824B-A5CB749416DE}"/>
                  </a:ext>
                </a:extLst>
              </p:cNvPr>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grpSp>
          <p:nvGrpSpPr>
            <p:cNvPr id="27" name="组合 98">
              <a:extLst>
                <a:ext uri="{FF2B5EF4-FFF2-40B4-BE49-F238E27FC236}">
                  <a16:creationId xmlns="" xmlns:a16="http://schemas.microsoft.com/office/drawing/2014/main" id="{459F54FD-B858-4E0B-9C99-8557599E0E88}"/>
                </a:ext>
              </a:extLst>
            </p:cNvPr>
            <p:cNvGrpSpPr/>
            <p:nvPr/>
          </p:nvGrpSpPr>
          <p:grpSpPr>
            <a:xfrm>
              <a:off x="2952750" y="1638300"/>
              <a:ext cx="308005" cy="270079"/>
              <a:chOff x="1123950" y="3781426"/>
              <a:chExt cx="850900" cy="746125"/>
            </a:xfrm>
            <a:solidFill>
              <a:schemeClr val="bg1"/>
            </a:solidFill>
          </p:grpSpPr>
          <p:sp>
            <p:nvSpPr>
              <p:cNvPr id="32" name="Freeform 10">
                <a:extLst>
                  <a:ext uri="{FF2B5EF4-FFF2-40B4-BE49-F238E27FC236}">
                    <a16:creationId xmlns="" xmlns:a16="http://schemas.microsoft.com/office/drawing/2014/main" id="{B2B0D704-EE42-42F9-A717-9D77DAFF1C28}"/>
                  </a:ext>
                </a:extLst>
              </p:cNvPr>
              <p:cNvSpPr>
                <a:spLocks/>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sp>
            <p:nvSpPr>
              <p:cNvPr id="33" name="Freeform 11">
                <a:extLst>
                  <a:ext uri="{FF2B5EF4-FFF2-40B4-BE49-F238E27FC236}">
                    <a16:creationId xmlns="" xmlns:a16="http://schemas.microsoft.com/office/drawing/2014/main" id="{3182EE59-C6F2-4C1B-B5E1-4E7641FD43C7}"/>
                  </a:ext>
                </a:extLst>
              </p:cNvPr>
              <p:cNvSpPr>
                <a:spLocks/>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p>
            </p:txBody>
          </p:sp>
        </p:grpSp>
        <p:sp>
          <p:nvSpPr>
            <p:cNvPr id="28" name="Freeform 5">
              <a:extLst>
                <a:ext uri="{FF2B5EF4-FFF2-40B4-BE49-F238E27FC236}">
                  <a16:creationId xmlns="" xmlns:a16="http://schemas.microsoft.com/office/drawing/2014/main" id="{77809865-A115-4ACB-8E45-B1632F6317DD}"/>
                </a:ext>
              </a:extLst>
            </p:cNvPr>
            <p:cNvSpPr>
              <a:spLocks noEditPoints="1"/>
            </p:cNvSpPr>
            <p:nvPr/>
          </p:nvSpPr>
          <p:spPr bwMode="auto">
            <a:xfrm>
              <a:off x="1438275" y="3028950"/>
              <a:ext cx="193652" cy="320072"/>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2800"/>
            </a:p>
          </p:txBody>
        </p:sp>
        <p:grpSp>
          <p:nvGrpSpPr>
            <p:cNvPr id="29" name="组合 78">
              <a:extLst>
                <a:ext uri="{FF2B5EF4-FFF2-40B4-BE49-F238E27FC236}">
                  <a16:creationId xmlns="" xmlns:a16="http://schemas.microsoft.com/office/drawing/2014/main" id="{7F3AE4BF-184B-4625-BDE2-9E8256B6E485}"/>
                </a:ext>
              </a:extLst>
            </p:cNvPr>
            <p:cNvGrpSpPr>
              <a:grpSpLocks noChangeAspect="1"/>
            </p:cNvGrpSpPr>
            <p:nvPr/>
          </p:nvGrpSpPr>
          <p:grpSpPr>
            <a:xfrm>
              <a:off x="3014661" y="3060552"/>
              <a:ext cx="319089" cy="273198"/>
              <a:chOff x="2162176" y="-104775"/>
              <a:chExt cx="1655763" cy="1417638"/>
            </a:xfrm>
            <a:solidFill>
              <a:schemeClr val="bg1"/>
            </a:solidFill>
          </p:grpSpPr>
          <p:sp>
            <p:nvSpPr>
              <p:cNvPr id="30" name="Freeform 3767">
                <a:extLst>
                  <a:ext uri="{FF2B5EF4-FFF2-40B4-BE49-F238E27FC236}">
                    <a16:creationId xmlns="" xmlns:a16="http://schemas.microsoft.com/office/drawing/2014/main" id="{070A7E12-1EAF-4FF3-BBD9-4650336BE0FD}"/>
                  </a:ext>
                </a:extLst>
              </p:cNvPr>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solidFill>
                </a:endParaRPr>
              </a:p>
            </p:txBody>
          </p:sp>
          <p:sp>
            <p:nvSpPr>
              <p:cNvPr id="31" name="Freeform 3768">
                <a:extLst>
                  <a:ext uri="{FF2B5EF4-FFF2-40B4-BE49-F238E27FC236}">
                    <a16:creationId xmlns="" xmlns:a16="http://schemas.microsoft.com/office/drawing/2014/main" id="{00FD6611-9716-49B9-956C-B81E0C17F7B1}"/>
                  </a:ext>
                </a:extLst>
              </p:cNvPr>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2800">
                  <a:solidFill>
                    <a:schemeClr val="bg1"/>
                  </a:solidFill>
                </a:endParaRPr>
              </a:p>
            </p:txBody>
          </p:sp>
        </p:grpSp>
      </p:grpSp>
    </p:spTree>
    <p:extLst>
      <p:ext uri="{BB962C8B-B14F-4D97-AF65-F5344CB8AC3E}">
        <p14:creationId xmlns:p14="http://schemas.microsoft.com/office/powerpoint/2010/main" val="242602547"/>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50"/>
                                        <p:tgtEl>
                                          <p:spTgt spid="9"/>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250"/>
                                        <p:tgtEl>
                                          <p:spTgt spid="10"/>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250"/>
                                        <p:tgtEl>
                                          <p:spTgt spid="11"/>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250"/>
                                        <p:tgtEl>
                                          <p:spTgt spid="12"/>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250"/>
                                        <p:tgtEl>
                                          <p:spTgt spid="13"/>
                                        </p:tgtEl>
                                      </p:cBhvr>
                                    </p:animEffect>
                                  </p:childTnLst>
                                </p:cTn>
                              </p:par>
                            </p:childTnLst>
                          </p:cTn>
                        </p:par>
                        <p:par>
                          <p:cTn id="24" fill="hold">
                            <p:stCondLst>
                              <p:cond delay="125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250"/>
                                        <p:tgtEl>
                                          <p:spTgt spid="14"/>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childTnLst>
                                </p:cTn>
                              </p:par>
                            </p:childTnLst>
                          </p:cTn>
                        </p:par>
                        <p:par>
                          <p:cTn id="32" fill="hold">
                            <p:stCondLst>
                              <p:cond delay="175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250"/>
                                        <p:tgtEl>
                                          <p:spTgt spid="16"/>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250"/>
                                        <p:tgtEl>
                                          <p:spTgt spid="17"/>
                                        </p:tgtEl>
                                      </p:cBhvr>
                                    </p:animEffect>
                                  </p:childTnLst>
                                </p:cTn>
                              </p:par>
                            </p:childTnLst>
                          </p:cTn>
                        </p:par>
                        <p:par>
                          <p:cTn id="40" fill="hold">
                            <p:stCondLst>
                              <p:cond delay="2250"/>
                            </p:stCondLst>
                            <p:childTnLst>
                              <p:par>
                                <p:cTn id="41" presetID="10"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50"/>
                                        <p:tgtEl>
                                          <p:spTgt spid="18"/>
                                        </p:tgtEl>
                                      </p:cBhvr>
                                    </p:animEffect>
                                  </p:childTnLst>
                                </p:cTn>
                              </p:par>
                            </p:childTnLst>
                          </p:cTn>
                        </p:par>
                        <p:par>
                          <p:cTn id="44" fill="hold">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250"/>
                                        <p:tgtEl>
                                          <p:spTgt spid="19"/>
                                        </p:tgtEl>
                                      </p:cBhvr>
                                    </p:animEffect>
                                  </p:childTnLst>
                                </p:cTn>
                              </p:par>
                            </p:childTnLst>
                          </p:cTn>
                        </p:par>
                        <p:par>
                          <p:cTn id="48" fill="hold">
                            <p:stCondLst>
                              <p:cond delay="2750"/>
                            </p:stCondLst>
                            <p:childTnLst>
                              <p:par>
                                <p:cTn id="49" presetID="10"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250"/>
                                        <p:tgtEl>
                                          <p:spTgt spid="20"/>
                                        </p:tgtEl>
                                      </p:cBhvr>
                                    </p:animEffect>
                                  </p:childTnLst>
                                </p:cTn>
                              </p:par>
                            </p:childTnLst>
                          </p:cTn>
                        </p:par>
                        <p:par>
                          <p:cTn id="52" fill="hold">
                            <p:stCondLst>
                              <p:cond delay="3000"/>
                            </p:stCondLst>
                            <p:childTnLst>
                              <p:par>
                                <p:cTn id="53" presetID="42" presetClass="entr" presetSubtype="0"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1000"/>
                                        <p:tgtEl>
                                          <p:spTgt spid="21"/>
                                        </p:tgtEl>
                                      </p:cBhvr>
                                    </p:animEffect>
                                    <p:anim calcmode="lin" valueType="num">
                                      <p:cBhvr>
                                        <p:cTn id="56" dur="1000" fill="hold"/>
                                        <p:tgtEl>
                                          <p:spTgt spid="21"/>
                                        </p:tgtEl>
                                        <p:attrNameLst>
                                          <p:attrName>ppt_x</p:attrName>
                                        </p:attrNameLst>
                                      </p:cBhvr>
                                      <p:tavLst>
                                        <p:tav tm="0">
                                          <p:val>
                                            <p:strVal val="#ppt_x"/>
                                          </p:val>
                                        </p:tav>
                                        <p:tav tm="100000">
                                          <p:val>
                                            <p:strVal val="#ppt_x"/>
                                          </p:val>
                                        </p:tav>
                                      </p:tavLst>
                                    </p:anim>
                                    <p:anim calcmode="lin" valueType="num">
                                      <p:cBhvr>
                                        <p:cTn id="57"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autoUpdateAnimBg="0"/>
      <p:bldP spid="11" grpId="0" animBg="1"/>
      <p:bldP spid="12" grpId="0" animBg="1" autoUpdateAnimBg="0"/>
      <p:bldP spid="13" grpId="0"/>
      <p:bldP spid="14" grpId="0"/>
      <p:bldP spid="15" grpId="0"/>
      <p:bldP spid="16" grpId="0"/>
      <p:bldP spid="17"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a:extLst>
              <a:ext uri="{FF2B5EF4-FFF2-40B4-BE49-F238E27FC236}">
                <a16:creationId xmlns="" xmlns:a16="http://schemas.microsoft.com/office/drawing/2014/main" id="{192C016E-FD7D-4356-8B58-06AACB96A1DB}"/>
              </a:ext>
            </a:extLst>
          </p:cNvPr>
          <p:cNvSpPr/>
          <p:nvPr/>
        </p:nvSpPr>
        <p:spPr>
          <a:xfrm>
            <a:off x="498022" y="3347622"/>
            <a:ext cx="11281410" cy="7237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五边形 139">
            <a:extLst>
              <a:ext uri="{FF2B5EF4-FFF2-40B4-BE49-F238E27FC236}">
                <a16:creationId xmlns="" xmlns:a16="http://schemas.microsoft.com/office/drawing/2014/main" id="{D05E7437-8ACB-484A-B524-498FF2650668}"/>
              </a:ext>
            </a:extLst>
          </p:cNvPr>
          <p:cNvSpPr/>
          <p:nvPr/>
        </p:nvSpPr>
        <p:spPr>
          <a:xfrm rot="19800000">
            <a:off x="1142104" y="2679258"/>
            <a:ext cx="1723855" cy="1327216"/>
          </a:xfrm>
          <a:prstGeom prst="homePlate">
            <a:avLst/>
          </a:prstGeom>
          <a:solidFill>
            <a:srgbClr val="1B85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五边形 141">
            <a:extLst>
              <a:ext uri="{FF2B5EF4-FFF2-40B4-BE49-F238E27FC236}">
                <a16:creationId xmlns="" xmlns:a16="http://schemas.microsoft.com/office/drawing/2014/main" id="{AEF56283-393C-4D93-BAD5-391FC3298106}"/>
              </a:ext>
            </a:extLst>
          </p:cNvPr>
          <p:cNvSpPr/>
          <p:nvPr/>
        </p:nvSpPr>
        <p:spPr>
          <a:xfrm rot="19800000">
            <a:off x="3871335" y="2679258"/>
            <a:ext cx="1723855" cy="1327216"/>
          </a:xfrm>
          <a:prstGeom prst="homePlate">
            <a:avLst/>
          </a:prstGeom>
          <a:solidFill>
            <a:srgbClr val="E5664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五边形 143">
            <a:extLst>
              <a:ext uri="{FF2B5EF4-FFF2-40B4-BE49-F238E27FC236}">
                <a16:creationId xmlns="" xmlns:a16="http://schemas.microsoft.com/office/drawing/2014/main" id="{A4AC8AF0-BE65-4CCE-9BC9-802843B2DD80}"/>
              </a:ext>
            </a:extLst>
          </p:cNvPr>
          <p:cNvSpPr/>
          <p:nvPr/>
        </p:nvSpPr>
        <p:spPr>
          <a:xfrm rot="19800000">
            <a:off x="6600565" y="2650208"/>
            <a:ext cx="1723855" cy="1327216"/>
          </a:xfrm>
          <a:prstGeom prst="homePlate">
            <a:avLst/>
          </a:prstGeom>
          <a:solidFill>
            <a:srgbClr val="1B85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五边形 145">
            <a:extLst>
              <a:ext uri="{FF2B5EF4-FFF2-40B4-BE49-F238E27FC236}">
                <a16:creationId xmlns="" xmlns:a16="http://schemas.microsoft.com/office/drawing/2014/main" id="{413AB74A-B162-450A-A8DE-A0C2A6AC572D}"/>
              </a:ext>
            </a:extLst>
          </p:cNvPr>
          <p:cNvSpPr/>
          <p:nvPr/>
        </p:nvSpPr>
        <p:spPr>
          <a:xfrm rot="19800000">
            <a:off x="9329796" y="2650208"/>
            <a:ext cx="1723855" cy="1327216"/>
          </a:xfrm>
          <a:prstGeom prst="homePlate">
            <a:avLst/>
          </a:prstGeom>
          <a:solidFill>
            <a:srgbClr val="E5664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4" name="组合 13">
            <a:extLst>
              <a:ext uri="{FF2B5EF4-FFF2-40B4-BE49-F238E27FC236}">
                <a16:creationId xmlns="" xmlns:a16="http://schemas.microsoft.com/office/drawing/2014/main" id="{4F941A80-9187-465E-B991-95AACA35C0EE}"/>
              </a:ext>
            </a:extLst>
          </p:cNvPr>
          <p:cNvGrpSpPr/>
          <p:nvPr/>
        </p:nvGrpSpPr>
        <p:grpSpPr>
          <a:xfrm>
            <a:off x="4342839" y="3111392"/>
            <a:ext cx="486370" cy="550102"/>
            <a:chOff x="4994016" y="4872552"/>
            <a:chExt cx="406393" cy="459645"/>
          </a:xfrm>
          <a:solidFill>
            <a:schemeClr val="bg1"/>
          </a:solidFill>
          <a:effectLst/>
        </p:grpSpPr>
        <p:sp>
          <p:nvSpPr>
            <p:cNvPr id="15" name="Freeform 148">
              <a:extLst>
                <a:ext uri="{FF2B5EF4-FFF2-40B4-BE49-F238E27FC236}">
                  <a16:creationId xmlns="" xmlns:a16="http://schemas.microsoft.com/office/drawing/2014/main" id="{E702CED9-B5C9-4997-8ECF-C210C32AD916}"/>
                </a:ext>
              </a:extLst>
            </p:cNvPr>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Freeform 149">
              <a:extLst>
                <a:ext uri="{FF2B5EF4-FFF2-40B4-BE49-F238E27FC236}">
                  <a16:creationId xmlns="" xmlns:a16="http://schemas.microsoft.com/office/drawing/2014/main" id="{D911C45B-0D7D-49EF-AA44-9193B8837F92}"/>
                </a:ext>
              </a:extLst>
            </p:cNvPr>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Oval 150">
              <a:extLst>
                <a:ext uri="{FF2B5EF4-FFF2-40B4-BE49-F238E27FC236}">
                  <a16:creationId xmlns="" xmlns:a16="http://schemas.microsoft.com/office/drawing/2014/main" id="{F8EFD616-0F3B-4856-BE5C-595186A18243}"/>
                </a:ext>
              </a:extLst>
            </p:cNvPr>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8" name="组合 17">
            <a:extLst>
              <a:ext uri="{FF2B5EF4-FFF2-40B4-BE49-F238E27FC236}">
                <a16:creationId xmlns="" xmlns:a16="http://schemas.microsoft.com/office/drawing/2014/main" id="{E640F542-75B0-4564-89C3-68BC01C178AB}"/>
              </a:ext>
            </a:extLst>
          </p:cNvPr>
          <p:cNvGrpSpPr/>
          <p:nvPr/>
        </p:nvGrpSpPr>
        <p:grpSpPr>
          <a:xfrm>
            <a:off x="1628370" y="3149244"/>
            <a:ext cx="467781" cy="462956"/>
            <a:chOff x="6967126" y="4092464"/>
            <a:chExt cx="453105" cy="448433"/>
          </a:xfrm>
          <a:solidFill>
            <a:schemeClr val="bg1"/>
          </a:solidFill>
          <a:effectLst/>
        </p:grpSpPr>
        <p:sp>
          <p:nvSpPr>
            <p:cNvPr id="19" name="Freeform 136">
              <a:extLst>
                <a:ext uri="{FF2B5EF4-FFF2-40B4-BE49-F238E27FC236}">
                  <a16:creationId xmlns="" xmlns:a16="http://schemas.microsoft.com/office/drawing/2014/main" id="{0223F9CD-F3BA-4C38-A26C-6495BE5C376A}"/>
                </a:ext>
              </a:extLst>
            </p:cNvPr>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Freeform 137">
              <a:extLst>
                <a:ext uri="{FF2B5EF4-FFF2-40B4-BE49-F238E27FC236}">
                  <a16:creationId xmlns="" xmlns:a16="http://schemas.microsoft.com/office/drawing/2014/main" id="{0399E243-773F-4D82-BAFE-04A904284F5D}"/>
                </a:ext>
              </a:extLst>
            </p:cNvPr>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1" name="组合 20">
            <a:extLst>
              <a:ext uri="{FF2B5EF4-FFF2-40B4-BE49-F238E27FC236}">
                <a16:creationId xmlns="" xmlns:a16="http://schemas.microsoft.com/office/drawing/2014/main" id="{E7DC3A10-DB46-4658-AC1D-E52B52BD2609}"/>
              </a:ext>
            </a:extLst>
          </p:cNvPr>
          <p:cNvGrpSpPr/>
          <p:nvPr/>
        </p:nvGrpSpPr>
        <p:grpSpPr>
          <a:xfrm>
            <a:off x="9911115" y="3126185"/>
            <a:ext cx="487236" cy="524343"/>
            <a:chOff x="7005429" y="4859473"/>
            <a:chExt cx="466184" cy="501686"/>
          </a:xfrm>
          <a:solidFill>
            <a:schemeClr val="bg1"/>
          </a:solidFill>
          <a:effectLst/>
        </p:grpSpPr>
        <p:sp>
          <p:nvSpPr>
            <p:cNvPr id="22" name="Freeform 154">
              <a:extLst>
                <a:ext uri="{FF2B5EF4-FFF2-40B4-BE49-F238E27FC236}">
                  <a16:creationId xmlns="" xmlns:a16="http://schemas.microsoft.com/office/drawing/2014/main" id="{9F5C633E-1CBD-4757-9EF6-4AF2FCF1134E}"/>
                </a:ext>
              </a:extLst>
            </p:cNvPr>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Rectangle 155">
              <a:extLst>
                <a:ext uri="{FF2B5EF4-FFF2-40B4-BE49-F238E27FC236}">
                  <a16:creationId xmlns="" xmlns:a16="http://schemas.microsoft.com/office/drawing/2014/main" id="{2E96B67C-446B-4CE4-A839-1053715C4684}"/>
                </a:ext>
              </a:extLst>
            </p:cNvPr>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Freeform 156">
              <a:extLst>
                <a:ext uri="{FF2B5EF4-FFF2-40B4-BE49-F238E27FC236}">
                  <a16:creationId xmlns="" xmlns:a16="http://schemas.microsoft.com/office/drawing/2014/main" id="{FC5315FA-0B5C-4EB6-8375-8896BB4A92B5}"/>
                </a:ext>
              </a:extLst>
            </p:cNvPr>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Freeform 157">
              <a:extLst>
                <a:ext uri="{FF2B5EF4-FFF2-40B4-BE49-F238E27FC236}">
                  <a16:creationId xmlns="" xmlns:a16="http://schemas.microsoft.com/office/drawing/2014/main" id="{2B75B0A1-D0DF-45A1-AAFA-BD3DAE463137}"/>
                </a:ext>
              </a:extLst>
            </p:cNvPr>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Freeform 158">
              <a:extLst>
                <a:ext uri="{FF2B5EF4-FFF2-40B4-BE49-F238E27FC236}">
                  <a16:creationId xmlns="" xmlns:a16="http://schemas.microsoft.com/office/drawing/2014/main" id="{2BB7C4C8-7D78-4532-BE6C-72FCE4F71B7E}"/>
                </a:ext>
              </a:extLst>
            </p:cNvPr>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7" name="组合 26">
            <a:extLst>
              <a:ext uri="{FF2B5EF4-FFF2-40B4-BE49-F238E27FC236}">
                <a16:creationId xmlns="" xmlns:a16="http://schemas.microsoft.com/office/drawing/2014/main" id="{21088EED-5C4C-4D5C-94F1-C1D193AF1CBE}"/>
              </a:ext>
            </a:extLst>
          </p:cNvPr>
          <p:cNvGrpSpPr/>
          <p:nvPr/>
        </p:nvGrpSpPr>
        <p:grpSpPr>
          <a:xfrm>
            <a:off x="7029149" y="3088718"/>
            <a:ext cx="541636" cy="520885"/>
            <a:chOff x="2607983" y="4241292"/>
            <a:chExt cx="490600" cy="471805"/>
          </a:xfrm>
          <a:solidFill>
            <a:schemeClr val="bg1"/>
          </a:solidFill>
          <a:effectLst/>
        </p:grpSpPr>
        <p:sp>
          <p:nvSpPr>
            <p:cNvPr id="28" name="Oval 131">
              <a:extLst>
                <a:ext uri="{FF2B5EF4-FFF2-40B4-BE49-F238E27FC236}">
                  <a16:creationId xmlns="" xmlns:a16="http://schemas.microsoft.com/office/drawing/2014/main" id="{7E8CFE51-C5ED-4601-985F-C1444FD55DD4}"/>
                </a:ext>
              </a:extLst>
            </p:cNvPr>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Freeform 134">
              <a:extLst>
                <a:ext uri="{FF2B5EF4-FFF2-40B4-BE49-F238E27FC236}">
                  <a16:creationId xmlns="" xmlns:a16="http://schemas.microsoft.com/office/drawing/2014/main" id="{00910464-784E-4054-A11D-9E188D498C26}"/>
                </a:ext>
              </a:extLst>
            </p:cNvPr>
            <p:cNvSpPr>
              <a:spLocks/>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0" name="Shape 375">
            <a:extLst>
              <a:ext uri="{FF2B5EF4-FFF2-40B4-BE49-F238E27FC236}">
                <a16:creationId xmlns="" xmlns:a16="http://schemas.microsoft.com/office/drawing/2014/main" id="{AA8B6ED0-0049-47EA-BDCC-EACD9AE63D87}"/>
              </a:ext>
            </a:extLst>
          </p:cNvPr>
          <p:cNvSpPr/>
          <p:nvPr/>
        </p:nvSpPr>
        <p:spPr>
          <a:xfrm>
            <a:off x="3748932" y="4610828"/>
            <a:ext cx="2007344" cy="30425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nSpc>
                <a:spcPct val="120000"/>
              </a:lnSpc>
              <a:defRPr sz="3500">
                <a:solidFill>
                  <a:srgbClr val="53585F"/>
                </a:solidFill>
              </a:defRPr>
            </a:lvl1pPr>
          </a:lstStyle>
          <a:p>
            <a:pPr algn="ct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项目名称</a:t>
            </a:r>
            <a:endParaRPr lang="id-ID"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Shape 376">
            <a:extLst>
              <a:ext uri="{FF2B5EF4-FFF2-40B4-BE49-F238E27FC236}">
                <a16:creationId xmlns="" xmlns:a16="http://schemas.microsoft.com/office/drawing/2014/main" id="{3FBAC366-323C-4DF2-A9D6-BE734EB9AD9A}"/>
              </a:ext>
            </a:extLst>
          </p:cNvPr>
          <p:cNvSpPr/>
          <p:nvPr/>
        </p:nvSpPr>
        <p:spPr>
          <a:xfrm>
            <a:off x="3748932" y="5055711"/>
            <a:ext cx="2007344" cy="16850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nSpc>
                <a:spcPct val="120000"/>
              </a:lnSpc>
              <a:spcBef>
                <a:spcPts val="4500"/>
              </a:spcBef>
              <a:defRPr sz="2000">
                <a:solidFill>
                  <a:srgbClr val="53585F"/>
                </a:solidFill>
              </a:defRPr>
            </a:lvl1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32" name="Shape 377">
            <a:extLst>
              <a:ext uri="{FF2B5EF4-FFF2-40B4-BE49-F238E27FC236}">
                <a16:creationId xmlns="" xmlns:a16="http://schemas.microsoft.com/office/drawing/2014/main" id="{0DFF7F74-823F-456D-9BBC-B1562CD111B1}"/>
              </a:ext>
            </a:extLst>
          </p:cNvPr>
          <p:cNvSpPr/>
          <p:nvPr/>
        </p:nvSpPr>
        <p:spPr>
          <a:xfrm>
            <a:off x="6525324" y="4610826"/>
            <a:ext cx="2007344" cy="30425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nSpc>
                <a:spcPct val="120000"/>
              </a:lnSpc>
              <a:defRPr sz="3500">
                <a:solidFill>
                  <a:srgbClr val="53585F"/>
                </a:solidFill>
              </a:defRPr>
            </a:lvl1pPr>
          </a:lstStyle>
          <a:p>
            <a:pPr algn="ct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项目名称</a:t>
            </a:r>
            <a:endParaRPr lang="id-ID"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Shape 378">
            <a:extLst>
              <a:ext uri="{FF2B5EF4-FFF2-40B4-BE49-F238E27FC236}">
                <a16:creationId xmlns="" xmlns:a16="http://schemas.microsoft.com/office/drawing/2014/main" id="{A1E1AF3A-0679-439A-A570-B40660DC1791}"/>
              </a:ext>
            </a:extLst>
          </p:cNvPr>
          <p:cNvSpPr/>
          <p:nvPr/>
        </p:nvSpPr>
        <p:spPr>
          <a:xfrm>
            <a:off x="6525324" y="5055711"/>
            <a:ext cx="2007344" cy="16850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nSpc>
                <a:spcPct val="120000"/>
              </a:lnSpc>
              <a:spcBef>
                <a:spcPts val="4500"/>
              </a:spcBef>
              <a:defRPr sz="2000">
                <a:solidFill>
                  <a:srgbClr val="53585F"/>
                </a:solidFill>
              </a:defRPr>
            </a:lvl1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34" name="Shape 379">
            <a:extLst>
              <a:ext uri="{FF2B5EF4-FFF2-40B4-BE49-F238E27FC236}">
                <a16:creationId xmlns="" xmlns:a16="http://schemas.microsoft.com/office/drawing/2014/main" id="{AB1DEF5E-758C-4FB4-BE65-7904611B0C04}"/>
              </a:ext>
            </a:extLst>
          </p:cNvPr>
          <p:cNvSpPr/>
          <p:nvPr/>
        </p:nvSpPr>
        <p:spPr>
          <a:xfrm>
            <a:off x="9136616" y="4610826"/>
            <a:ext cx="2007344" cy="30425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nSpc>
                <a:spcPct val="120000"/>
              </a:lnSpc>
              <a:defRPr sz="3500">
                <a:solidFill>
                  <a:srgbClr val="53585F"/>
                </a:solidFill>
              </a:defRPr>
            </a:lvl1pPr>
          </a:lstStyle>
          <a:p>
            <a:pPr algn="ct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项目名称</a:t>
            </a:r>
            <a:endParaRPr lang="id-ID"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Shape 380">
            <a:extLst>
              <a:ext uri="{FF2B5EF4-FFF2-40B4-BE49-F238E27FC236}">
                <a16:creationId xmlns="" xmlns:a16="http://schemas.microsoft.com/office/drawing/2014/main" id="{BE6F0129-7E00-470B-A6C4-797EF5D9BCDB}"/>
              </a:ext>
            </a:extLst>
          </p:cNvPr>
          <p:cNvSpPr/>
          <p:nvPr/>
        </p:nvSpPr>
        <p:spPr>
          <a:xfrm>
            <a:off x="9136616" y="5055711"/>
            <a:ext cx="2007344" cy="1666290"/>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nSpc>
                <a:spcPct val="120000"/>
              </a:lnSpc>
              <a:spcBef>
                <a:spcPts val="4500"/>
              </a:spcBef>
              <a:defRPr sz="2000">
                <a:solidFill>
                  <a:srgbClr val="53585F"/>
                </a:solidFill>
              </a:defRPr>
            </a:lvl1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36" name="Shape 375">
            <a:extLst>
              <a:ext uri="{FF2B5EF4-FFF2-40B4-BE49-F238E27FC236}">
                <a16:creationId xmlns="" xmlns:a16="http://schemas.microsoft.com/office/drawing/2014/main" id="{2A2D109D-5653-4DB8-A8AC-9AA67863326F}"/>
              </a:ext>
            </a:extLst>
          </p:cNvPr>
          <p:cNvSpPr/>
          <p:nvPr/>
        </p:nvSpPr>
        <p:spPr>
          <a:xfrm>
            <a:off x="883640" y="4610826"/>
            <a:ext cx="2007344" cy="30425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spAutoFit/>
          </a:bodyPr>
          <a:lstStyle>
            <a:lvl1pPr>
              <a:lnSpc>
                <a:spcPct val="120000"/>
              </a:lnSpc>
              <a:defRPr sz="3500">
                <a:solidFill>
                  <a:srgbClr val="53585F"/>
                </a:solidFill>
              </a:defRPr>
            </a:lvl1pPr>
          </a:lstStyle>
          <a:p>
            <a:pPr algn="ctr"/>
            <a:r>
              <a:rPr lang="zh-CN" altLang="en-US" sz="1800" b="1" dirty="0">
                <a:solidFill>
                  <a:schemeClr val="tx1">
                    <a:lumMod val="75000"/>
                    <a:lumOff val="25000"/>
                  </a:schemeClr>
                </a:solidFill>
                <a:latin typeface="微软雅黑" panose="020B0503020204020204" pitchFamily="34" charset="-122"/>
                <a:ea typeface="微软雅黑" panose="020B0503020204020204" pitchFamily="34" charset="-122"/>
              </a:rPr>
              <a:t>项目名称</a:t>
            </a:r>
            <a:endParaRPr lang="id-ID" altLang="zh-CN" sz="18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Shape 376">
            <a:extLst>
              <a:ext uri="{FF2B5EF4-FFF2-40B4-BE49-F238E27FC236}">
                <a16:creationId xmlns="" xmlns:a16="http://schemas.microsoft.com/office/drawing/2014/main" id="{7D1BCE84-0E2F-447A-8AED-3919563788FF}"/>
              </a:ext>
            </a:extLst>
          </p:cNvPr>
          <p:cNvSpPr/>
          <p:nvPr/>
        </p:nvSpPr>
        <p:spPr>
          <a:xfrm>
            <a:off x="883640" y="5055711"/>
            <a:ext cx="2007344" cy="16850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lvl1pPr>
              <a:lnSpc>
                <a:spcPct val="120000"/>
              </a:lnSpc>
              <a:spcBef>
                <a:spcPts val="4500"/>
              </a:spcBef>
              <a:defRPr sz="2000">
                <a:solidFill>
                  <a:srgbClr val="53585F"/>
                </a:solidFill>
              </a:defRPr>
            </a:lvl1p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a:p>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Tree>
    <p:extLst>
      <p:ext uri="{BB962C8B-B14F-4D97-AF65-F5344CB8AC3E}">
        <p14:creationId xmlns:p14="http://schemas.microsoft.com/office/powerpoint/2010/main" val="94139956"/>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50" fill="hold"/>
                                        <p:tgtEl>
                                          <p:spTgt spid="10"/>
                                        </p:tgtEl>
                                        <p:attrNameLst>
                                          <p:attrName>ppt_x</p:attrName>
                                        </p:attrNameLst>
                                      </p:cBhvr>
                                      <p:tavLst>
                                        <p:tav tm="0">
                                          <p:val>
                                            <p:strVal val="0-#ppt_w/2"/>
                                          </p:val>
                                        </p:tav>
                                        <p:tav tm="100000">
                                          <p:val>
                                            <p:strVal val="#ppt_x"/>
                                          </p:val>
                                        </p:tav>
                                      </p:tavLst>
                                    </p:anim>
                                    <p:anim calcmode="lin" valueType="num">
                                      <p:cBhvr additive="base">
                                        <p:cTn id="12" dur="25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250" fill="hold"/>
                                        <p:tgtEl>
                                          <p:spTgt spid="11"/>
                                        </p:tgtEl>
                                        <p:attrNameLst>
                                          <p:attrName>ppt_x</p:attrName>
                                        </p:attrNameLst>
                                      </p:cBhvr>
                                      <p:tavLst>
                                        <p:tav tm="0">
                                          <p:val>
                                            <p:strVal val="0-#ppt_w/2"/>
                                          </p:val>
                                        </p:tav>
                                        <p:tav tm="100000">
                                          <p:val>
                                            <p:strVal val="#ppt_x"/>
                                          </p:val>
                                        </p:tav>
                                      </p:tavLst>
                                    </p:anim>
                                    <p:anim calcmode="lin" valueType="num">
                                      <p:cBhvr additive="base">
                                        <p:cTn id="17" dur="25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250" fill="hold"/>
                                        <p:tgtEl>
                                          <p:spTgt spid="12"/>
                                        </p:tgtEl>
                                        <p:attrNameLst>
                                          <p:attrName>ppt_x</p:attrName>
                                        </p:attrNameLst>
                                      </p:cBhvr>
                                      <p:tavLst>
                                        <p:tav tm="0">
                                          <p:val>
                                            <p:strVal val="0-#ppt_w/2"/>
                                          </p:val>
                                        </p:tav>
                                        <p:tav tm="100000">
                                          <p:val>
                                            <p:strVal val="#ppt_x"/>
                                          </p:val>
                                        </p:tav>
                                      </p:tavLst>
                                    </p:anim>
                                    <p:anim calcmode="lin" valueType="num">
                                      <p:cBhvr additive="base">
                                        <p:cTn id="22" dur="250" fill="hold"/>
                                        <p:tgtEl>
                                          <p:spTgt spid="12"/>
                                        </p:tgtEl>
                                        <p:attrNameLst>
                                          <p:attrName>ppt_y</p:attrName>
                                        </p:attrNameLst>
                                      </p:cBhvr>
                                      <p:tavLst>
                                        <p:tav tm="0">
                                          <p:val>
                                            <p:strVal val="#ppt_y"/>
                                          </p:val>
                                        </p:tav>
                                        <p:tav tm="100000">
                                          <p:val>
                                            <p:strVal val="#ppt_y"/>
                                          </p:val>
                                        </p:tav>
                                      </p:tavLst>
                                    </p:anim>
                                  </p:childTnLst>
                                </p:cTn>
                              </p:par>
                            </p:childTnLst>
                          </p:cTn>
                        </p:par>
                        <p:par>
                          <p:cTn id="23" fill="hold">
                            <p:stCondLst>
                              <p:cond delay="1250"/>
                            </p:stCondLst>
                            <p:childTnLst>
                              <p:par>
                                <p:cTn id="24" presetID="2" presetClass="entr" presetSubtype="8"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50" fill="hold"/>
                                        <p:tgtEl>
                                          <p:spTgt spid="13"/>
                                        </p:tgtEl>
                                        <p:attrNameLst>
                                          <p:attrName>ppt_x</p:attrName>
                                        </p:attrNameLst>
                                      </p:cBhvr>
                                      <p:tavLst>
                                        <p:tav tm="0">
                                          <p:val>
                                            <p:strVal val="0-#ppt_w/2"/>
                                          </p:val>
                                        </p:tav>
                                        <p:tav tm="100000">
                                          <p:val>
                                            <p:strVal val="#ppt_x"/>
                                          </p:val>
                                        </p:tav>
                                      </p:tavLst>
                                    </p:anim>
                                    <p:anim calcmode="lin" valueType="num">
                                      <p:cBhvr additive="base">
                                        <p:cTn id="27" dur="250" fill="hold"/>
                                        <p:tgtEl>
                                          <p:spTgt spid="13"/>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8"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250" fill="hold"/>
                                        <p:tgtEl>
                                          <p:spTgt spid="14"/>
                                        </p:tgtEl>
                                        <p:attrNameLst>
                                          <p:attrName>ppt_x</p:attrName>
                                        </p:attrNameLst>
                                      </p:cBhvr>
                                      <p:tavLst>
                                        <p:tav tm="0">
                                          <p:val>
                                            <p:strVal val="0-#ppt_w/2"/>
                                          </p:val>
                                        </p:tav>
                                        <p:tav tm="100000">
                                          <p:val>
                                            <p:strVal val="#ppt_x"/>
                                          </p:val>
                                        </p:tav>
                                      </p:tavLst>
                                    </p:anim>
                                    <p:anim calcmode="lin" valueType="num">
                                      <p:cBhvr additive="base">
                                        <p:cTn id="32" dur="250" fill="hold"/>
                                        <p:tgtEl>
                                          <p:spTgt spid="14"/>
                                        </p:tgtEl>
                                        <p:attrNameLst>
                                          <p:attrName>ppt_y</p:attrName>
                                        </p:attrNameLst>
                                      </p:cBhvr>
                                      <p:tavLst>
                                        <p:tav tm="0">
                                          <p:val>
                                            <p:strVal val="#ppt_y"/>
                                          </p:val>
                                        </p:tav>
                                        <p:tav tm="100000">
                                          <p:val>
                                            <p:strVal val="#ppt_y"/>
                                          </p:val>
                                        </p:tav>
                                      </p:tavLst>
                                    </p:anim>
                                  </p:childTnLst>
                                </p:cTn>
                              </p:par>
                            </p:childTnLst>
                          </p:cTn>
                        </p:par>
                        <p:par>
                          <p:cTn id="33" fill="hold">
                            <p:stCondLst>
                              <p:cond delay="1750"/>
                            </p:stCondLst>
                            <p:childTnLst>
                              <p:par>
                                <p:cTn id="34" presetID="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250" fill="hold"/>
                                        <p:tgtEl>
                                          <p:spTgt spid="18"/>
                                        </p:tgtEl>
                                        <p:attrNameLst>
                                          <p:attrName>ppt_x</p:attrName>
                                        </p:attrNameLst>
                                      </p:cBhvr>
                                      <p:tavLst>
                                        <p:tav tm="0">
                                          <p:val>
                                            <p:strVal val="0-#ppt_w/2"/>
                                          </p:val>
                                        </p:tav>
                                        <p:tav tm="100000">
                                          <p:val>
                                            <p:strVal val="#ppt_x"/>
                                          </p:val>
                                        </p:tav>
                                      </p:tavLst>
                                    </p:anim>
                                    <p:anim calcmode="lin" valueType="num">
                                      <p:cBhvr additive="base">
                                        <p:cTn id="37" dur="250" fill="hold"/>
                                        <p:tgtEl>
                                          <p:spTgt spid="18"/>
                                        </p:tgtEl>
                                        <p:attrNameLst>
                                          <p:attrName>ppt_y</p:attrName>
                                        </p:attrNameLst>
                                      </p:cBhvr>
                                      <p:tavLst>
                                        <p:tav tm="0">
                                          <p:val>
                                            <p:strVal val="#ppt_y"/>
                                          </p:val>
                                        </p:tav>
                                        <p:tav tm="100000">
                                          <p:val>
                                            <p:strVal val="#ppt_y"/>
                                          </p:val>
                                        </p:tav>
                                      </p:tavLst>
                                    </p:anim>
                                  </p:childTnLst>
                                </p:cTn>
                              </p:par>
                            </p:childTnLst>
                          </p:cTn>
                        </p:par>
                        <p:par>
                          <p:cTn id="38" fill="hold">
                            <p:stCondLst>
                              <p:cond delay="2000"/>
                            </p:stCondLst>
                            <p:childTnLst>
                              <p:par>
                                <p:cTn id="39" presetID="2" presetClass="entr" presetSubtype="8"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250" fill="hold"/>
                                        <p:tgtEl>
                                          <p:spTgt spid="21"/>
                                        </p:tgtEl>
                                        <p:attrNameLst>
                                          <p:attrName>ppt_x</p:attrName>
                                        </p:attrNameLst>
                                      </p:cBhvr>
                                      <p:tavLst>
                                        <p:tav tm="0">
                                          <p:val>
                                            <p:strVal val="0-#ppt_w/2"/>
                                          </p:val>
                                        </p:tav>
                                        <p:tav tm="100000">
                                          <p:val>
                                            <p:strVal val="#ppt_x"/>
                                          </p:val>
                                        </p:tav>
                                      </p:tavLst>
                                    </p:anim>
                                    <p:anim calcmode="lin" valueType="num">
                                      <p:cBhvr additive="base">
                                        <p:cTn id="42" dur="250" fill="hold"/>
                                        <p:tgtEl>
                                          <p:spTgt spid="21"/>
                                        </p:tgtEl>
                                        <p:attrNameLst>
                                          <p:attrName>ppt_y</p:attrName>
                                        </p:attrNameLst>
                                      </p:cBhvr>
                                      <p:tavLst>
                                        <p:tav tm="0">
                                          <p:val>
                                            <p:strVal val="#ppt_y"/>
                                          </p:val>
                                        </p:tav>
                                        <p:tav tm="100000">
                                          <p:val>
                                            <p:strVal val="#ppt_y"/>
                                          </p:val>
                                        </p:tav>
                                      </p:tavLst>
                                    </p:anim>
                                  </p:childTnLst>
                                </p:cTn>
                              </p:par>
                            </p:childTnLst>
                          </p:cTn>
                        </p:par>
                        <p:par>
                          <p:cTn id="43" fill="hold">
                            <p:stCondLst>
                              <p:cond delay="2250"/>
                            </p:stCondLst>
                            <p:childTnLst>
                              <p:par>
                                <p:cTn id="44" presetID="2" presetClass="entr" presetSubtype="8"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250" fill="hold"/>
                                        <p:tgtEl>
                                          <p:spTgt spid="27"/>
                                        </p:tgtEl>
                                        <p:attrNameLst>
                                          <p:attrName>ppt_x</p:attrName>
                                        </p:attrNameLst>
                                      </p:cBhvr>
                                      <p:tavLst>
                                        <p:tav tm="0">
                                          <p:val>
                                            <p:strVal val="0-#ppt_w/2"/>
                                          </p:val>
                                        </p:tav>
                                        <p:tav tm="100000">
                                          <p:val>
                                            <p:strVal val="#ppt_x"/>
                                          </p:val>
                                        </p:tav>
                                      </p:tavLst>
                                    </p:anim>
                                    <p:anim calcmode="lin" valueType="num">
                                      <p:cBhvr additive="base">
                                        <p:cTn id="47" dur="250" fill="hold"/>
                                        <p:tgtEl>
                                          <p:spTgt spid="27"/>
                                        </p:tgtEl>
                                        <p:attrNameLst>
                                          <p:attrName>ppt_y</p:attrName>
                                        </p:attrNameLst>
                                      </p:cBhvr>
                                      <p:tavLst>
                                        <p:tav tm="0">
                                          <p:val>
                                            <p:strVal val="#ppt_y"/>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1000"/>
                                        <p:tgtEl>
                                          <p:spTgt spid="30"/>
                                        </p:tgtEl>
                                      </p:cBhvr>
                                    </p:animEffect>
                                    <p:anim calcmode="lin" valueType="num">
                                      <p:cBhvr>
                                        <p:cTn id="51" dur="1000" fill="hold"/>
                                        <p:tgtEl>
                                          <p:spTgt spid="30"/>
                                        </p:tgtEl>
                                        <p:attrNameLst>
                                          <p:attrName>ppt_x</p:attrName>
                                        </p:attrNameLst>
                                      </p:cBhvr>
                                      <p:tavLst>
                                        <p:tav tm="0">
                                          <p:val>
                                            <p:strVal val="#ppt_x"/>
                                          </p:val>
                                        </p:tav>
                                        <p:tav tm="100000">
                                          <p:val>
                                            <p:strVal val="#ppt_x"/>
                                          </p:val>
                                        </p:tav>
                                      </p:tavLst>
                                    </p:anim>
                                    <p:anim calcmode="lin" valueType="num">
                                      <p:cBhvr>
                                        <p:cTn id="52" dur="1000" fill="hold"/>
                                        <p:tgtEl>
                                          <p:spTgt spid="30"/>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1000"/>
                                        <p:tgtEl>
                                          <p:spTgt spid="31"/>
                                        </p:tgtEl>
                                      </p:cBhvr>
                                    </p:animEffect>
                                    <p:anim calcmode="lin" valueType="num">
                                      <p:cBhvr>
                                        <p:cTn id="56" dur="1000" fill="hold"/>
                                        <p:tgtEl>
                                          <p:spTgt spid="31"/>
                                        </p:tgtEl>
                                        <p:attrNameLst>
                                          <p:attrName>ppt_x</p:attrName>
                                        </p:attrNameLst>
                                      </p:cBhvr>
                                      <p:tavLst>
                                        <p:tav tm="0">
                                          <p:val>
                                            <p:strVal val="#ppt_x"/>
                                          </p:val>
                                        </p:tav>
                                        <p:tav tm="100000">
                                          <p:val>
                                            <p:strVal val="#ppt_x"/>
                                          </p:val>
                                        </p:tav>
                                      </p:tavLst>
                                    </p:anim>
                                    <p:anim calcmode="lin" valueType="num">
                                      <p:cBhvr>
                                        <p:cTn id="57" dur="1000" fill="hold"/>
                                        <p:tgtEl>
                                          <p:spTgt spid="31"/>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1000"/>
                                        <p:tgtEl>
                                          <p:spTgt spid="32"/>
                                        </p:tgtEl>
                                      </p:cBhvr>
                                    </p:animEffect>
                                    <p:anim calcmode="lin" valueType="num">
                                      <p:cBhvr>
                                        <p:cTn id="61" dur="1000" fill="hold"/>
                                        <p:tgtEl>
                                          <p:spTgt spid="32"/>
                                        </p:tgtEl>
                                        <p:attrNameLst>
                                          <p:attrName>ppt_x</p:attrName>
                                        </p:attrNameLst>
                                      </p:cBhvr>
                                      <p:tavLst>
                                        <p:tav tm="0">
                                          <p:val>
                                            <p:strVal val="#ppt_x"/>
                                          </p:val>
                                        </p:tav>
                                        <p:tav tm="100000">
                                          <p:val>
                                            <p:strVal val="#ppt_x"/>
                                          </p:val>
                                        </p:tav>
                                      </p:tavLst>
                                    </p:anim>
                                    <p:anim calcmode="lin" valueType="num">
                                      <p:cBhvr>
                                        <p:cTn id="62" dur="1000" fill="hold"/>
                                        <p:tgtEl>
                                          <p:spTgt spid="32"/>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1000"/>
                                        <p:tgtEl>
                                          <p:spTgt spid="33"/>
                                        </p:tgtEl>
                                      </p:cBhvr>
                                    </p:animEffect>
                                    <p:anim calcmode="lin" valueType="num">
                                      <p:cBhvr>
                                        <p:cTn id="66" dur="1000" fill="hold"/>
                                        <p:tgtEl>
                                          <p:spTgt spid="33"/>
                                        </p:tgtEl>
                                        <p:attrNameLst>
                                          <p:attrName>ppt_x</p:attrName>
                                        </p:attrNameLst>
                                      </p:cBhvr>
                                      <p:tavLst>
                                        <p:tav tm="0">
                                          <p:val>
                                            <p:strVal val="#ppt_x"/>
                                          </p:val>
                                        </p:tav>
                                        <p:tav tm="100000">
                                          <p:val>
                                            <p:strVal val="#ppt_x"/>
                                          </p:val>
                                        </p:tav>
                                      </p:tavLst>
                                    </p:anim>
                                    <p:anim calcmode="lin" valueType="num">
                                      <p:cBhvr>
                                        <p:cTn id="67" dur="1000" fill="hold"/>
                                        <p:tgtEl>
                                          <p:spTgt spid="33"/>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fade">
                                      <p:cBhvr>
                                        <p:cTn id="70" dur="1000"/>
                                        <p:tgtEl>
                                          <p:spTgt spid="34"/>
                                        </p:tgtEl>
                                      </p:cBhvr>
                                    </p:animEffect>
                                    <p:anim calcmode="lin" valueType="num">
                                      <p:cBhvr>
                                        <p:cTn id="71" dur="1000" fill="hold"/>
                                        <p:tgtEl>
                                          <p:spTgt spid="34"/>
                                        </p:tgtEl>
                                        <p:attrNameLst>
                                          <p:attrName>ppt_x</p:attrName>
                                        </p:attrNameLst>
                                      </p:cBhvr>
                                      <p:tavLst>
                                        <p:tav tm="0">
                                          <p:val>
                                            <p:strVal val="#ppt_x"/>
                                          </p:val>
                                        </p:tav>
                                        <p:tav tm="100000">
                                          <p:val>
                                            <p:strVal val="#ppt_x"/>
                                          </p:val>
                                        </p:tav>
                                      </p:tavLst>
                                    </p:anim>
                                    <p:anim calcmode="lin" valueType="num">
                                      <p:cBhvr>
                                        <p:cTn id="72" dur="1000" fill="hold"/>
                                        <p:tgtEl>
                                          <p:spTgt spid="34"/>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fade">
                                      <p:cBhvr>
                                        <p:cTn id="75" dur="1000"/>
                                        <p:tgtEl>
                                          <p:spTgt spid="35"/>
                                        </p:tgtEl>
                                      </p:cBhvr>
                                    </p:animEffect>
                                    <p:anim calcmode="lin" valueType="num">
                                      <p:cBhvr>
                                        <p:cTn id="76" dur="1000" fill="hold"/>
                                        <p:tgtEl>
                                          <p:spTgt spid="35"/>
                                        </p:tgtEl>
                                        <p:attrNameLst>
                                          <p:attrName>ppt_x</p:attrName>
                                        </p:attrNameLst>
                                      </p:cBhvr>
                                      <p:tavLst>
                                        <p:tav tm="0">
                                          <p:val>
                                            <p:strVal val="#ppt_x"/>
                                          </p:val>
                                        </p:tav>
                                        <p:tav tm="100000">
                                          <p:val>
                                            <p:strVal val="#ppt_x"/>
                                          </p:val>
                                        </p:tav>
                                      </p:tavLst>
                                    </p:anim>
                                    <p:anim calcmode="lin" valueType="num">
                                      <p:cBhvr>
                                        <p:cTn id="77" dur="1000" fill="hold"/>
                                        <p:tgtEl>
                                          <p:spTgt spid="35"/>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fade">
                                      <p:cBhvr>
                                        <p:cTn id="80" dur="1000"/>
                                        <p:tgtEl>
                                          <p:spTgt spid="36"/>
                                        </p:tgtEl>
                                      </p:cBhvr>
                                    </p:animEffect>
                                    <p:anim calcmode="lin" valueType="num">
                                      <p:cBhvr>
                                        <p:cTn id="81" dur="1000" fill="hold"/>
                                        <p:tgtEl>
                                          <p:spTgt spid="36"/>
                                        </p:tgtEl>
                                        <p:attrNameLst>
                                          <p:attrName>ppt_x</p:attrName>
                                        </p:attrNameLst>
                                      </p:cBhvr>
                                      <p:tavLst>
                                        <p:tav tm="0">
                                          <p:val>
                                            <p:strVal val="#ppt_x"/>
                                          </p:val>
                                        </p:tav>
                                        <p:tav tm="100000">
                                          <p:val>
                                            <p:strVal val="#ppt_x"/>
                                          </p:val>
                                        </p:tav>
                                      </p:tavLst>
                                    </p:anim>
                                    <p:anim calcmode="lin" valueType="num">
                                      <p:cBhvr>
                                        <p:cTn id="82" dur="1000" fill="hold"/>
                                        <p:tgtEl>
                                          <p:spTgt spid="36"/>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1000"/>
                                        <p:tgtEl>
                                          <p:spTgt spid="37"/>
                                        </p:tgtEl>
                                      </p:cBhvr>
                                    </p:animEffect>
                                    <p:anim calcmode="lin" valueType="num">
                                      <p:cBhvr>
                                        <p:cTn id="86" dur="1000" fill="hold"/>
                                        <p:tgtEl>
                                          <p:spTgt spid="37"/>
                                        </p:tgtEl>
                                        <p:attrNameLst>
                                          <p:attrName>ppt_x</p:attrName>
                                        </p:attrNameLst>
                                      </p:cBhvr>
                                      <p:tavLst>
                                        <p:tav tm="0">
                                          <p:val>
                                            <p:strVal val="#ppt_x"/>
                                          </p:val>
                                        </p:tav>
                                        <p:tav tm="100000">
                                          <p:val>
                                            <p:strVal val="#ppt_x"/>
                                          </p:val>
                                        </p:tav>
                                      </p:tavLst>
                                    </p:anim>
                                    <p:anim calcmode="lin" valueType="num">
                                      <p:cBhvr>
                                        <p:cTn id="87"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utoShape 9">
            <a:extLst>
              <a:ext uri="{FF2B5EF4-FFF2-40B4-BE49-F238E27FC236}">
                <a16:creationId xmlns="" xmlns:a16="http://schemas.microsoft.com/office/drawing/2014/main" id="{DD411875-0F51-408B-B59E-1023730F1B1E}"/>
              </a:ext>
            </a:extLst>
          </p:cNvPr>
          <p:cNvSpPr>
            <a:spLocks noChangeArrowheads="1"/>
          </p:cNvSpPr>
          <p:nvPr/>
        </p:nvSpPr>
        <p:spPr bwMode="auto">
          <a:xfrm rot="16200000" flipH="1">
            <a:off x="3338220" y="3501008"/>
            <a:ext cx="2068252" cy="1189532"/>
          </a:xfrm>
          <a:prstGeom prst="chevron">
            <a:avLst>
              <a:gd name="adj" fmla="val 25780"/>
            </a:avLst>
          </a:prstGeom>
          <a:solidFill>
            <a:srgbClr val="E56647"/>
          </a:solidFill>
          <a:ln>
            <a:noFill/>
          </a:ln>
        </p:spPr>
        <p:txBody>
          <a:bodyPr vert="eaVert" wrap="none" anchor="ctr"/>
          <a:lstStyle/>
          <a:p>
            <a:pPr algn="ctr"/>
            <a:r>
              <a:rPr lang="en-US" altLang="zh-CN" sz="2400" dirty="0">
                <a:solidFill>
                  <a:srgbClr val="F8F8F8"/>
                </a:solidFill>
                <a:latin typeface="微软雅黑" panose="020B0503020204020204" pitchFamily="34" charset="-122"/>
                <a:ea typeface="微软雅黑" panose="020B0503020204020204" pitchFamily="34" charset="-122"/>
              </a:rPr>
              <a:t>NO.2</a:t>
            </a:r>
          </a:p>
        </p:txBody>
      </p:sp>
      <p:sp>
        <p:nvSpPr>
          <p:cNvPr id="28" name="AutoShape 10">
            <a:extLst>
              <a:ext uri="{FF2B5EF4-FFF2-40B4-BE49-F238E27FC236}">
                <a16:creationId xmlns="" xmlns:a16="http://schemas.microsoft.com/office/drawing/2014/main" id="{11E750A1-2AB9-4100-BDFB-44CCFA61970E}"/>
              </a:ext>
            </a:extLst>
          </p:cNvPr>
          <p:cNvSpPr>
            <a:spLocks noChangeArrowheads="1"/>
          </p:cNvSpPr>
          <p:nvPr/>
        </p:nvSpPr>
        <p:spPr bwMode="auto">
          <a:xfrm rot="16200000">
            <a:off x="1389618" y="3501008"/>
            <a:ext cx="2068252" cy="1189532"/>
          </a:xfrm>
          <a:prstGeom prst="homePlate">
            <a:avLst>
              <a:gd name="adj" fmla="val 30492"/>
            </a:avLst>
          </a:prstGeom>
          <a:solidFill>
            <a:srgbClr val="1B857F"/>
          </a:solidFill>
          <a:ln>
            <a:noFill/>
          </a:ln>
        </p:spPr>
        <p:txBody>
          <a:bodyPr vert="eaVert" wrap="none" anchor="ctr"/>
          <a:lstStyle/>
          <a:p>
            <a:pPr algn="ctr"/>
            <a:r>
              <a:rPr lang="en-US" altLang="zh-CN" sz="2400" dirty="0">
                <a:solidFill>
                  <a:srgbClr val="F8F8F8"/>
                </a:solidFill>
                <a:latin typeface="微软雅黑" panose="020B0503020204020204" pitchFamily="34" charset="-122"/>
                <a:ea typeface="微软雅黑" panose="020B0503020204020204" pitchFamily="34" charset="-122"/>
              </a:rPr>
              <a:t>NO.1</a:t>
            </a:r>
          </a:p>
        </p:txBody>
      </p:sp>
      <p:sp>
        <p:nvSpPr>
          <p:cNvPr id="29" name="AutoShape 11">
            <a:extLst>
              <a:ext uri="{FF2B5EF4-FFF2-40B4-BE49-F238E27FC236}">
                <a16:creationId xmlns="" xmlns:a16="http://schemas.microsoft.com/office/drawing/2014/main" id="{09E593F3-1D73-424E-B05B-D5A0BC6EEF01}"/>
              </a:ext>
            </a:extLst>
          </p:cNvPr>
          <p:cNvSpPr>
            <a:spLocks noChangeArrowheads="1"/>
          </p:cNvSpPr>
          <p:nvPr/>
        </p:nvSpPr>
        <p:spPr bwMode="auto">
          <a:xfrm rot="16200000">
            <a:off x="5286821" y="3501008"/>
            <a:ext cx="2068252" cy="1189532"/>
          </a:xfrm>
          <a:prstGeom prst="chevron">
            <a:avLst>
              <a:gd name="adj" fmla="val 25780"/>
            </a:avLst>
          </a:prstGeom>
          <a:solidFill>
            <a:srgbClr val="1B857F"/>
          </a:solidFill>
          <a:ln>
            <a:noFill/>
          </a:ln>
        </p:spPr>
        <p:txBody>
          <a:bodyPr vert="eaVert" wrap="none" anchor="ctr"/>
          <a:lstStyle/>
          <a:p>
            <a:pPr algn="ctr"/>
            <a:r>
              <a:rPr lang="en-US" altLang="zh-CN" sz="2400">
                <a:solidFill>
                  <a:srgbClr val="F8F8F8"/>
                </a:solidFill>
                <a:latin typeface="微软雅黑" panose="020B0503020204020204" pitchFamily="34" charset="-122"/>
                <a:ea typeface="微软雅黑" panose="020B0503020204020204" pitchFamily="34" charset="-122"/>
              </a:rPr>
              <a:t>NO.3</a:t>
            </a:r>
          </a:p>
        </p:txBody>
      </p:sp>
      <p:sp>
        <p:nvSpPr>
          <p:cNvPr id="30" name="AutoShape 12">
            <a:extLst>
              <a:ext uri="{FF2B5EF4-FFF2-40B4-BE49-F238E27FC236}">
                <a16:creationId xmlns="" xmlns:a16="http://schemas.microsoft.com/office/drawing/2014/main" id="{478B5940-9AB1-49AC-81C2-354E2AFB095C}"/>
              </a:ext>
            </a:extLst>
          </p:cNvPr>
          <p:cNvSpPr>
            <a:spLocks noChangeArrowheads="1"/>
          </p:cNvSpPr>
          <p:nvPr/>
        </p:nvSpPr>
        <p:spPr bwMode="auto">
          <a:xfrm rot="16200000" flipH="1">
            <a:off x="7233523" y="3501008"/>
            <a:ext cx="2068254" cy="1189532"/>
          </a:xfrm>
          <a:prstGeom prst="chevron">
            <a:avLst>
              <a:gd name="adj" fmla="val 25780"/>
            </a:avLst>
          </a:prstGeom>
          <a:solidFill>
            <a:srgbClr val="E56647"/>
          </a:solidFill>
          <a:ln>
            <a:noFill/>
          </a:ln>
        </p:spPr>
        <p:txBody>
          <a:bodyPr vert="eaVert" wrap="none" anchor="ctr"/>
          <a:lstStyle/>
          <a:p>
            <a:pPr algn="ctr"/>
            <a:r>
              <a:rPr lang="en-US" altLang="zh-CN" sz="2400">
                <a:solidFill>
                  <a:srgbClr val="F8F8F8"/>
                </a:solidFill>
                <a:latin typeface="微软雅黑" panose="020B0503020204020204" pitchFamily="34" charset="-122"/>
                <a:ea typeface="微软雅黑" panose="020B0503020204020204" pitchFamily="34" charset="-122"/>
              </a:rPr>
              <a:t>NO.4</a:t>
            </a:r>
          </a:p>
        </p:txBody>
      </p:sp>
      <p:sp>
        <p:nvSpPr>
          <p:cNvPr id="31" name="AutoShape 13">
            <a:extLst>
              <a:ext uri="{FF2B5EF4-FFF2-40B4-BE49-F238E27FC236}">
                <a16:creationId xmlns="" xmlns:a16="http://schemas.microsoft.com/office/drawing/2014/main" id="{CF108422-D09E-452A-8C95-6474B2EDED6C}"/>
              </a:ext>
            </a:extLst>
          </p:cNvPr>
          <p:cNvSpPr>
            <a:spLocks noChangeArrowheads="1"/>
          </p:cNvSpPr>
          <p:nvPr/>
        </p:nvSpPr>
        <p:spPr bwMode="auto">
          <a:xfrm rot="16200000">
            <a:off x="9140342" y="3501008"/>
            <a:ext cx="2068254" cy="1189532"/>
          </a:xfrm>
          <a:prstGeom prst="chevron">
            <a:avLst>
              <a:gd name="adj" fmla="val 25780"/>
            </a:avLst>
          </a:prstGeom>
          <a:solidFill>
            <a:srgbClr val="1B857F"/>
          </a:solidFill>
          <a:ln>
            <a:noFill/>
          </a:ln>
        </p:spPr>
        <p:txBody>
          <a:bodyPr vert="eaVert" wrap="none" anchor="ctr"/>
          <a:lstStyle/>
          <a:p>
            <a:pPr algn="ctr"/>
            <a:r>
              <a:rPr lang="en-US" altLang="zh-CN" sz="2400">
                <a:solidFill>
                  <a:srgbClr val="F8F8F8"/>
                </a:solidFill>
                <a:latin typeface="微软雅黑" panose="020B0503020204020204" pitchFamily="34" charset="-122"/>
                <a:ea typeface="微软雅黑" panose="020B0503020204020204" pitchFamily="34" charset="-122"/>
              </a:rPr>
              <a:t>NO.5</a:t>
            </a:r>
          </a:p>
        </p:txBody>
      </p:sp>
      <p:sp>
        <p:nvSpPr>
          <p:cNvPr id="32" name="TextBox 13">
            <a:extLst>
              <a:ext uri="{FF2B5EF4-FFF2-40B4-BE49-F238E27FC236}">
                <a16:creationId xmlns="" xmlns:a16="http://schemas.microsoft.com/office/drawing/2014/main" id="{4FB69C0C-5FDA-4001-BA21-EA5F1939C82F}"/>
              </a:ext>
            </a:extLst>
          </p:cNvPr>
          <p:cNvSpPr txBox="1"/>
          <p:nvPr/>
        </p:nvSpPr>
        <p:spPr>
          <a:xfrm>
            <a:off x="1348392" y="2066481"/>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13">
            <a:extLst>
              <a:ext uri="{FF2B5EF4-FFF2-40B4-BE49-F238E27FC236}">
                <a16:creationId xmlns="" xmlns:a16="http://schemas.microsoft.com/office/drawing/2014/main" id="{7B820329-AD59-4E6F-AF55-4143573D62CE}"/>
              </a:ext>
            </a:extLst>
          </p:cNvPr>
          <p:cNvSpPr txBox="1"/>
          <p:nvPr/>
        </p:nvSpPr>
        <p:spPr>
          <a:xfrm>
            <a:off x="1352473" y="2352386"/>
            <a:ext cx="2333999" cy="553998"/>
          </a:xfrm>
          <a:prstGeom prst="rect">
            <a:avLst/>
          </a:prstGeom>
          <a:noFill/>
          <a:ln>
            <a:noFill/>
          </a:ln>
        </p:spPr>
        <p:txBody>
          <a:bodyPr wrap="square" lIns="0" tIns="0" rIns="0" bIns="0" rtlCol="0" anchor="t" anchorCtr="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p:txBody>
      </p:sp>
      <p:sp>
        <p:nvSpPr>
          <p:cNvPr id="34" name="TextBox 13">
            <a:extLst>
              <a:ext uri="{FF2B5EF4-FFF2-40B4-BE49-F238E27FC236}">
                <a16:creationId xmlns="" xmlns:a16="http://schemas.microsoft.com/office/drawing/2014/main" id="{084A6CFF-31DB-4B2B-A7F0-900754F647AC}"/>
              </a:ext>
            </a:extLst>
          </p:cNvPr>
          <p:cNvSpPr txBox="1"/>
          <p:nvPr/>
        </p:nvSpPr>
        <p:spPr>
          <a:xfrm>
            <a:off x="5245595" y="2066481"/>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3">
            <a:extLst>
              <a:ext uri="{FF2B5EF4-FFF2-40B4-BE49-F238E27FC236}">
                <a16:creationId xmlns="" xmlns:a16="http://schemas.microsoft.com/office/drawing/2014/main" id="{3AB73092-F931-45E9-A265-FF1542E89408}"/>
              </a:ext>
            </a:extLst>
          </p:cNvPr>
          <p:cNvSpPr txBox="1"/>
          <p:nvPr/>
        </p:nvSpPr>
        <p:spPr>
          <a:xfrm>
            <a:off x="5249676" y="2352386"/>
            <a:ext cx="2333999" cy="553998"/>
          </a:xfrm>
          <a:prstGeom prst="rect">
            <a:avLst/>
          </a:prstGeom>
          <a:noFill/>
          <a:ln>
            <a:noFill/>
          </a:ln>
        </p:spPr>
        <p:txBody>
          <a:bodyPr wrap="square" lIns="0" tIns="0" rIns="0" bIns="0" rtlCol="0" anchor="t" anchorCtr="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p:txBody>
      </p:sp>
      <p:sp>
        <p:nvSpPr>
          <p:cNvPr id="36" name="TextBox 13">
            <a:extLst>
              <a:ext uri="{FF2B5EF4-FFF2-40B4-BE49-F238E27FC236}">
                <a16:creationId xmlns="" xmlns:a16="http://schemas.microsoft.com/office/drawing/2014/main" id="{69A3B12B-DE1B-44D8-A770-E9047DA2F8BF}"/>
              </a:ext>
            </a:extLst>
          </p:cNvPr>
          <p:cNvSpPr txBox="1"/>
          <p:nvPr/>
        </p:nvSpPr>
        <p:spPr>
          <a:xfrm>
            <a:off x="8914346" y="2066481"/>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13">
            <a:extLst>
              <a:ext uri="{FF2B5EF4-FFF2-40B4-BE49-F238E27FC236}">
                <a16:creationId xmlns="" xmlns:a16="http://schemas.microsoft.com/office/drawing/2014/main" id="{DEE97511-2F9A-42F0-B75B-AC8A59B78485}"/>
              </a:ext>
            </a:extLst>
          </p:cNvPr>
          <p:cNvSpPr txBox="1"/>
          <p:nvPr/>
        </p:nvSpPr>
        <p:spPr>
          <a:xfrm>
            <a:off x="8918427" y="2352386"/>
            <a:ext cx="2333999" cy="553998"/>
          </a:xfrm>
          <a:prstGeom prst="rect">
            <a:avLst/>
          </a:prstGeom>
          <a:noFill/>
          <a:ln>
            <a:noFill/>
          </a:ln>
        </p:spPr>
        <p:txBody>
          <a:bodyPr wrap="square" lIns="0" tIns="0" rIns="0" bIns="0" rtlCol="0" anchor="t" anchorCtr="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p:txBody>
      </p:sp>
      <p:sp>
        <p:nvSpPr>
          <p:cNvPr id="38" name="TextBox 13">
            <a:extLst>
              <a:ext uri="{FF2B5EF4-FFF2-40B4-BE49-F238E27FC236}">
                <a16:creationId xmlns="" xmlns:a16="http://schemas.microsoft.com/office/drawing/2014/main" id="{39D31585-9954-4800-9DC8-4DAA855F34C4}"/>
              </a:ext>
            </a:extLst>
          </p:cNvPr>
          <p:cNvSpPr txBox="1"/>
          <p:nvPr/>
        </p:nvSpPr>
        <p:spPr>
          <a:xfrm>
            <a:off x="6963697" y="5305923"/>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13">
            <a:extLst>
              <a:ext uri="{FF2B5EF4-FFF2-40B4-BE49-F238E27FC236}">
                <a16:creationId xmlns="" xmlns:a16="http://schemas.microsoft.com/office/drawing/2014/main" id="{9AADE830-7219-4A68-B693-D366FBDEDD11}"/>
              </a:ext>
            </a:extLst>
          </p:cNvPr>
          <p:cNvSpPr txBox="1"/>
          <p:nvPr/>
        </p:nvSpPr>
        <p:spPr>
          <a:xfrm>
            <a:off x="6967778" y="5591828"/>
            <a:ext cx="2333999" cy="553998"/>
          </a:xfrm>
          <a:prstGeom prst="rect">
            <a:avLst/>
          </a:prstGeom>
          <a:noFill/>
          <a:ln>
            <a:noFill/>
          </a:ln>
        </p:spPr>
        <p:txBody>
          <a:bodyPr wrap="square" lIns="0" tIns="0" rIns="0" bIns="0" rtlCol="0" anchor="t" anchorCtr="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p:txBody>
      </p:sp>
      <p:sp>
        <p:nvSpPr>
          <p:cNvPr id="40" name="TextBox 13">
            <a:extLst>
              <a:ext uri="{FF2B5EF4-FFF2-40B4-BE49-F238E27FC236}">
                <a16:creationId xmlns="" xmlns:a16="http://schemas.microsoft.com/office/drawing/2014/main" id="{BE8FD09E-C692-4D02-915C-0F44694C8914}"/>
              </a:ext>
            </a:extLst>
          </p:cNvPr>
          <p:cNvSpPr txBox="1"/>
          <p:nvPr/>
        </p:nvSpPr>
        <p:spPr>
          <a:xfrm>
            <a:off x="3068392" y="5305923"/>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13">
            <a:extLst>
              <a:ext uri="{FF2B5EF4-FFF2-40B4-BE49-F238E27FC236}">
                <a16:creationId xmlns="" xmlns:a16="http://schemas.microsoft.com/office/drawing/2014/main" id="{6D5F1A8A-F6D3-4AA8-A6EE-A58E3D2F1F81}"/>
              </a:ext>
            </a:extLst>
          </p:cNvPr>
          <p:cNvSpPr txBox="1"/>
          <p:nvPr/>
        </p:nvSpPr>
        <p:spPr>
          <a:xfrm>
            <a:off x="3072473" y="5591828"/>
            <a:ext cx="2333999" cy="553998"/>
          </a:xfrm>
          <a:prstGeom prst="rect">
            <a:avLst/>
          </a:prstGeom>
          <a:noFill/>
          <a:ln>
            <a:noFill/>
          </a:ln>
        </p:spPr>
        <p:txBody>
          <a:bodyPr wrap="square" lIns="0" tIns="0" rIns="0" bIns="0" rtlCol="0" anchor="t" anchorCtr="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p:txBody>
      </p:sp>
    </p:spTree>
    <p:extLst>
      <p:ext uri="{BB962C8B-B14F-4D97-AF65-F5344CB8AC3E}">
        <p14:creationId xmlns:p14="http://schemas.microsoft.com/office/powerpoint/2010/main" val="1227763081"/>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300" fill="hold"/>
                                        <p:tgtEl>
                                          <p:spTgt spid="28"/>
                                        </p:tgtEl>
                                        <p:attrNameLst>
                                          <p:attrName>ppt_x</p:attrName>
                                        </p:attrNameLst>
                                      </p:cBhvr>
                                      <p:tavLst>
                                        <p:tav tm="0">
                                          <p:val>
                                            <p:strVal val="0-#ppt_w/2"/>
                                          </p:val>
                                        </p:tav>
                                        <p:tav tm="100000">
                                          <p:val>
                                            <p:strVal val="#ppt_x"/>
                                          </p:val>
                                        </p:tav>
                                      </p:tavLst>
                                    </p:anim>
                                    <p:anim calcmode="lin" valueType="num">
                                      <p:cBhvr additive="base">
                                        <p:cTn id="8" dur="3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 presetClass="entr" presetSubtype="8"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300" fill="hold"/>
                                        <p:tgtEl>
                                          <p:spTgt spid="27"/>
                                        </p:tgtEl>
                                        <p:attrNameLst>
                                          <p:attrName>ppt_x</p:attrName>
                                        </p:attrNameLst>
                                      </p:cBhvr>
                                      <p:tavLst>
                                        <p:tav tm="0">
                                          <p:val>
                                            <p:strVal val="0-#ppt_w/2"/>
                                          </p:val>
                                        </p:tav>
                                        <p:tav tm="100000">
                                          <p:val>
                                            <p:strVal val="#ppt_x"/>
                                          </p:val>
                                        </p:tav>
                                      </p:tavLst>
                                    </p:anim>
                                    <p:anim calcmode="lin" valueType="num">
                                      <p:cBhvr additive="base">
                                        <p:cTn id="13" dur="3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600"/>
                            </p:stCondLst>
                            <p:childTnLst>
                              <p:par>
                                <p:cTn id="15" presetID="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300" fill="hold"/>
                                        <p:tgtEl>
                                          <p:spTgt spid="29"/>
                                        </p:tgtEl>
                                        <p:attrNameLst>
                                          <p:attrName>ppt_x</p:attrName>
                                        </p:attrNameLst>
                                      </p:cBhvr>
                                      <p:tavLst>
                                        <p:tav tm="0">
                                          <p:val>
                                            <p:strVal val="0-#ppt_w/2"/>
                                          </p:val>
                                        </p:tav>
                                        <p:tav tm="100000">
                                          <p:val>
                                            <p:strVal val="#ppt_x"/>
                                          </p:val>
                                        </p:tav>
                                      </p:tavLst>
                                    </p:anim>
                                    <p:anim calcmode="lin" valueType="num">
                                      <p:cBhvr additive="base">
                                        <p:cTn id="18" dur="300" fill="hold"/>
                                        <p:tgtEl>
                                          <p:spTgt spid="29"/>
                                        </p:tgtEl>
                                        <p:attrNameLst>
                                          <p:attrName>ppt_y</p:attrName>
                                        </p:attrNameLst>
                                      </p:cBhvr>
                                      <p:tavLst>
                                        <p:tav tm="0">
                                          <p:val>
                                            <p:strVal val="#ppt_y"/>
                                          </p:val>
                                        </p:tav>
                                        <p:tav tm="100000">
                                          <p:val>
                                            <p:strVal val="#ppt_y"/>
                                          </p:val>
                                        </p:tav>
                                      </p:tavLst>
                                    </p:anim>
                                  </p:childTnLst>
                                </p:cTn>
                              </p:par>
                            </p:childTnLst>
                          </p:cTn>
                        </p:par>
                        <p:par>
                          <p:cTn id="19" fill="hold">
                            <p:stCondLst>
                              <p:cond delay="900"/>
                            </p:stCondLst>
                            <p:childTnLst>
                              <p:par>
                                <p:cTn id="20" presetID="2" presetClass="entr" presetSubtype="8"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additive="base">
                                        <p:cTn id="22" dur="300" fill="hold"/>
                                        <p:tgtEl>
                                          <p:spTgt spid="30"/>
                                        </p:tgtEl>
                                        <p:attrNameLst>
                                          <p:attrName>ppt_x</p:attrName>
                                        </p:attrNameLst>
                                      </p:cBhvr>
                                      <p:tavLst>
                                        <p:tav tm="0">
                                          <p:val>
                                            <p:strVal val="0-#ppt_w/2"/>
                                          </p:val>
                                        </p:tav>
                                        <p:tav tm="100000">
                                          <p:val>
                                            <p:strVal val="#ppt_x"/>
                                          </p:val>
                                        </p:tav>
                                      </p:tavLst>
                                    </p:anim>
                                    <p:anim calcmode="lin" valueType="num">
                                      <p:cBhvr additive="base">
                                        <p:cTn id="23" dur="300" fill="hold"/>
                                        <p:tgtEl>
                                          <p:spTgt spid="30"/>
                                        </p:tgtEl>
                                        <p:attrNameLst>
                                          <p:attrName>ppt_y</p:attrName>
                                        </p:attrNameLst>
                                      </p:cBhvr>
                                      <p:tavLst>
                                        <p:tav tm="0">
                                          <p:val>
                                            <p:strVal val="#ppt_y"/>
                                          </p:val>
                                        </p:tav>
                                        <p:tav tm="100000">
                                          <p:val>
                                            <p:strVal val="#ppt_y"/>
                                          </p:val>
                                        </p:tav>
                                      </p:tavLst>
                                    </p:anim>
                                  </p:childTnLst>
                                </p:cTn>
                              </p:par>
                            </p:childTnLst>
                          </p:cTn>
                        </p:par>
                        <p:par>
                          <p:cTn id="24" fill="hold">
                            <p:stCondLst>
                              <p:cond delay="1200"/>
                            </p:stCondLst>
                            <p:childTnLst>
                              <p:par>
                                <p:cTn id="25" presetID="2" presetClass="entr" presetSubtype="8"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300" fill="hold"/>
                                        <p:tgtEl>
                                          <p:spTgt spid="31"/>
                                        </p:tgtEl>
                                        <p:attrNameLst>
                                          <p:attrName>ppt_x</p:attrName>
                                        </p:attrNameLst>
                                      </p:cBhvr>
                                      <p:tavLst>
                                        <p:tav tm="0">
                                          <p:val>
                                            <p:strVal val="0-#ppt_w/2"/>
                                          </p:val>
                                        </p:tav>
                                        <p:tav tm="100000">
                                          <p:val>
                                            <p:strVal val="#ppt_x"/>
                                          </p:val>
                                        </p:tav>
                                      </p:tavLst>
                                    </p:anim>
                                    <p:anim calcmode="lin" valueType="num">
                                      <p:cBhvr additive="base">
                                        <p:cTn id="28" dur="300" fill="hold"/>
                                        <p:tgtEl>
                                          <p:spTgt spid="31"/>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250" fill="hold"/>
                                        <p:tgtEl>
                                          <p:spTgt spid="32"/>
                                        </p:tgtEl>
                                        <p:attrNameLst>
                                          <p:attrName>ppt_x</p:attrName>
                                        </p:attrNameLst>
                                      </p:cBhvr>
                                      <p:tavLst>
                                        <p:tav tm="0">
                                          <p:val>
                                            <p:strVal val="#ppt_x"/>
                                          </p:val>
                                        </p:tav>
                                        <p:tav tm="100000">
                                          <p:val>
                                            <p:strVal val="#ppt_x"/>
                                          </p:val>
                                        </p:tav>
                                      </p:tavLst>
                                    </p:anim>
                                    <p:anim calcmode="lin" valueType="num">
                                      <p:cBhvr additive="base">
                                        <p:cTn id="33" dur="250" fill="hold"/>
                                        <p:tgtEl>
                                          <p:spTgt spid="32"/>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additive="base">
                                        <p:cTn id="37" dur="250" fill="hold"/>
                                        <p:tgtEl>
                                          <p:spTgt spid="33"/>
                                        </p:tgtEl>
                                        <p:attrNameLst>
                                          <p:attrName>ppt_x</p:attrName>
                                        </p:attrNameLst>
                                      </p:cBhvr>
                                      <p:tavLst>
                                        <p:tav tm="0">
                                          <p:val>
                                            <p:strVal val="#ppt_x"/>
                                          </p:val>
                                        </p:tav>
                                        <p:tav tm="100000">
                                          <p:val>
                                            <p:strVal val="#ppt_x"/>
                                          </p:val>
                                        </p:tav>
                                      </p:tavLst>
                                    </p:anim>
                                    <p:anim calcmode="lin" valueType="num">
                                      <p:cBhvr additive="base">
                                        <p:cTn id="38" dur="250" fill="hold"/>
                                        <p:tgtEl>
                                          <p:spTgt spid="33"/>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250" fill="hold"/>
                                        <p:tgtEl>
                                          <p:spTgt spid="34"/>
                                        </p:tgtEl>
                                        <p:attrNameLst>
                                          <p:attrName>ppt_x</p:attrName>
                                        </p:attrNameLst>
                                      </p:cBhvr>
                                      <p:tavLst>
                                        <p:tav tm="0">
                                          <p:val>
                                            <p:strVal val="#ppt_x"/>
                                          </p:val>
                                        </p:tav>
                                        <p:tav tm="100000">
                                          <p:val>
                                            <p:strVal val="#ppt_x"/>
                                          </p:val>
                                        </p:tav>
                                      </p:tavLst>
                                    </p:anim>
                                    <p:anim calcmode="lin" valueType="num">
                                      <p:cBhvr additive="base">
                                        <p:cTn id="43" dur="250" fill="hold"/>
                                        <p:tgtEl>
                                          <p:spTgt spid="34"/>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250" fill="hold"/>
                                        <p:tgtEl>
                                          <p:spTgt spid="35"/>
                                        </p:tgtEl>
                                        <p:attrNameLst>
                                          <p:attrName>ppt_x</p:attrName>
                                        </p:attrNameLst>
                                      </p:cBhvr>
                                      <p:tavLst>
                                        <p:tav tm="0">
                                          <p:val>
                                            <p:strVal val="#ppt_x"/>
                                          </p:val>
                                        </p:tav>
                                        <p:tav tm="100000">
                                          <p:val>
                                            <p:strVal val="#ppt_x"/>
                                          </p:val>
                                        </p:tav>
                                      </p:tavLst>
                                    </p:anim>
                                    <p:anim calcmode="lin" valueType="num">
                                      <p:cBhvr additive="base">
                                        <p:cTn id="48" dur="250" fill="hold"/>
                                        <p:tgtEl>
                                          <p:spTgt spid="35"/>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36"/>
                                        </p:tgtEl>
                                        <p:attrNameLst>
                                          <p:attrName>style.visibility</p:attrName>
                                        </p:attrNameLst>
                                      </p:cBhvr>
                                      <p:to>
                                        <p:strVal val="visible"/>
                                      </p:to>
                                    </p:set>
                                    <p:anim calcmode="lin" valueType="num">
                                      <p:cBhvr additive="base">
                                        <p:cTn id="52" dur="250" fill="hold"/>
                                        <p:tgtEl>
                                          <p:spTgt spid="36"/>
                                        </p:tgtEl>
                                        <p:attrNameLst>
                                          <p:attrName>ppt_x</p:attrName>
                                        </p:attrNameLst>
                                      </p:cBhvr>
                                      <p:tavLst>
                                        <p:tav tm="0">
                                          <p:val>
                                            <p:strVal val="#ppt_x"/>
                                          </p:val>
                                        </p:tav>
                                        <p:tav tm="100000">
                                          <p:val>
                                            <p:strVal val="#ppt_x"/>
                                          </p:val>
                                        </p:tav>
                                      </p:tavLst>
                                    </p:anim>
                                    <p:anim calcmode="lin" valueType="num">
                                      <p:cBhvr additive="base">
                                        <p:cTn id="53" dur="250" fill="hold"/>
                                        <p:tgtEl>
                                          <p:spTgt spid="36"/>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250" fill="hold"/>
                                        <p:tgtEl>
                                          <p:spTgt spid="37"/>
                                        </p:tgtEl>
                                        <p:attrNameLst>
                                          <p:attrName>ppt_x</p:attrName>
                                        </p:attrNameLst>
                                      </p:cBhvr>
                                      <p:tavLst>
                                        <p:tav tm="0">
                                          <p:val>
                                            <p:strVal val="#ppt_x"/>
                                          </p:val>
                                        </p:tav>
                                        <p:tav tm="100000">
                                          <p:val>
                                            <p:strVal val="#ppt_x"/>
                                          </p:val>
                                        </p:tav>
                                      </p:tavLst>
                                    </p:anim>
                                    <p:anim calcmode="lin" valueType="num">
                                      <p:cBhvr additive="base">
                                        <p:cTn id="58" dur="250" fill="hold"/>
                                        <p:tgtEl>
                                          <p:spTgt spid="37"/>
                                        </p:tgtEl>
                                        <p:attrNameLst>
                                          <p:attrName>ppt_y</p:attrName>
                                        </p:attrNameLst>
                                      </p:cBhvr>
                                      <p:tavLst>
                                        <p:tav tm="0">
                                          <p:val>
                                            <p:strVal val="1+#ppt_h/2"/>
                                          </p:val>
                                        </p:tav>
                                        <p:tav tm="100000">
                                          <p:val>
                                            <p:strVal val="#ppt_y"/>
                                          </p:val>
                                        </p:tav>
                                      </p:tavLst>
                                    </p:anim>
                                  </p:childTnLst>
                                </p:cTn>
                              </p:par>
                            </p:childTnLst>
                          </p:cTn>
                        </p:par>
                        <p:par>
                          <p:cTn id="59" fill="hold">
                            <p:stCondLst>
                              <p:cond delay="3000"/>
                            </p:stCondLst>
                            <p:childTnLst>
                              <p:par>
                                <p:cTn id="60" presetID="2" presetClass="entr" presetSubtype="4" fill="hold" grpId="0" nodeType="after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250" fill="hold"/>
                                        <p:tgtEl>
                                          <p:spTgt spid="38"/>
                                        </p:tgtEl>
                                        <p:attrNameLst>
                                          <p:attrName>ppt_x</p:attrName>
                                        </p:attrNameLst>
                                      </p:cBhvr>
                                      <p:tavLst>
                                        <p:tav tm="0">
                                          <p:val>
                                            <p:strVal val="#ppt_x"/>
                                          </p:val>
                                        </p:tav>
                                        <p:tav tm="100000">
                                          <p:val>
                                            <p:strVal val="#ppt_x"/>
                                          </p:val>
                                        </p:tav>
                                      </p:tavLst>
                                    </p:anim>
                                    <p:anim calcmode="lin" valueType="num">
                                      <p:cBhvr additive="base">
                                        <p:cTn id="63" dur="250" fill="hold"/>
                                        <p:tgtEl>
                                          <p:spTgt spid="38"/>
                                        </p:tgtEl>
                                        <p:attrNameLst>
                                          <p:attrName>ppt_y</p:attrName>
                                        </p:attrNameLst>
                                      </p:cBhvr>
                                      <p:tavLst>
                                        <p:tav tm="0">
                                          <p:val>
                                            <p:strVal val="1+#ppt_h/2"/>
                                          </p:val>
                                        </p:tav>
                                        <p:tav tm="100000">
                                          <p:val>
                                            <p:strVal val="#ppt_y"/>
                                          </p:val>
                                        </p:tav>
                                      </p:tavLst>
                                    </p:anim>
                                  </p:childTnLst>
                                </p:cTn>
                              </p:par>
                            </p:childTnLst>
                          </p:cTn>
                        </p:par>
                        <p:par>
                          <p:cTn id="64" fill="hold">
                            <p:stCondLst>
                              <p:cond delay="3250"/>
                            </p:stCondLst>
                            <p:childTnLst>
                              <p:par>
                                <p:cTn id="65" presetID="2" presetClass="entr" presetSubtype="4" fill="hold" grpId="0" nodeType="afterEffect">
                                  <p:stCondLst>
                                    <p:cond delay="0"/>
                                  </p:stCondLst>
                                  <p:childTnLst>
                                    <p:set>
                                      <p:cBhvr>
                                        <p:cTn id="66" dur="1" fill="hold">
                                          <p:stCondLst>
                                            <p:cond delay="0"/>
                                          </p:stCondLst>
                                        </p:cTn>
                                        <p:tgtEl>
                                          <p:spTgt spid="39"/>
                                        </p:tgtEl>
                                        <p:attrNameLst>
                                          <p:attrName>style.visibility</p:attrName>
                                        </p:attrNameLst>
                                      </p:cBhvr>
                                      <p:to>
                                        <p:strVal val="visible"/>
                                      </p:to>
                                    </p:set>
                                    <p:anim calcmode="lin" valueType="num">
                                      <p:cBhvr additive="base">
                                        <p:cTn id="67" dur="250" fill="hold"/>
                                        <p:tgtEl>
                                          <p:spTgt spid="39"/>
                                        </p:tgtEl>
                                        <p:attrNameLst>
                                          <p:attrName>ppt_x</p:attrName>
                                        </p:attrNameLst>
                                      </p:cBhvr>
                                      <p:tavLst>
                                        <p:tav tm="0">
                                          <p:val>
                                            <p:strVal val="#ppt_x"/>
                                          </p:val>
                                        </p:tav>
                                        <p:tav tm="100000">
                                          <p:val>
                                            <p:strVal val="#ppt_x"/>
                                          </p:val>
                                        </p:tav>
                                      </p:tavLst>
                                    </p:anim>
                                    <p:anim calcmode="lin" valueType="num">
                                      <p:cBhvr additive="base">
                                        <p:cTn id="68" dur="250" fill="hold"/>
                                        <p:tgtEl>
                                          <p:spTgt spid="39"/>
                                        </p:tgtEl>
                                        <p:attrNameLst>
                                          <p:attrName>ppt_y</p:attrName>
                                        </p:attrNameLst>
                                      </p:cBhvr>
                                      <p:tavLst>
                                        <p:tav tm="0">
                                          <p:val>
                                            <p:strVal val="1+#ppt_h/2"/>
                                          </p:val>
                                        </p:tav>
                                        <p:tav tm="100000">
                                          <p:val>
                                            <p:strVal val="#ppt_y"/>
                                          </p:val>
                                        </p:tav>
                                      </p:tavLst>
                                    </p:anim>
                                  </p:childTnLst>
                                </p:cTn>
                              </p:par>
                            </p:childTnLst>
                          </p:cTn>
                        </p:par>
                        <p:par>
                          <p:cTn id="69" fill="hold">
                            <p:stCondLst>
                              <p:cond delay="3500"/>
                            </p:stCondLst>
                            <p:childTnLst>
                              <p:par>
                                <p:cTn id="70" presetID="2" presetClass="entr" presetSubtype="4" fill="hold" grpId="0" nodeType="afterEffect">
                                  <p:stCondLst>
                                    <p:cond delay="0"/>
                                  </p:stCondLst>
                                  <p:childTnLst>
                                    <p:set>
                                      <p:cBhvr>
                                        <p:cTn id="71" dur="1" fill="hold">
                                          <p:stCondLst>
                                            <p:cond delay="0"/>
                                          </p:stCondLst>
                                        </p:cTn>
                                        <p:tgtEl>
                                          <p:spTgt spid="40"/>
                                        </p:tgtEl>
                                        <p:attrNameLst>
                                          <p:attrName>style.visibility</p:attrName>
                                        </p:attrNameLst>
                                      </p:cBhvr>
                                      <p:to>
                                        <p:strVal val="visible"/>
                                      </p:to>
                                    </p:set>
                                    <p:anim calcmode="lin" valueType="num">
                                      <p:cBhvr additive="base">
                                        <p:cTn id="72" dur="250" fill="hold"/>
                                        <p:tgtEl>
                                          <p:spTgt spid="40"/>
                                        </p:tgtEl>
                                        <p:attrNameLst>
                                          <p:attrName>ppt_x</p:attrName>
                                        </p:attrNameLst>
                                      </p:cBhvr>
                                      <p:tavLst>
                                        <p:tav tm="0">
                                          <p:val>
                                            <p:strVal val="#ppt_x"/>
                                          </p:val>
                                        </p:tav>
                                        <p:tav tm="100000">
                                          <p:val>
                                            <p:strVal val="#ppt_x"/>
                                          </p:val>
                                        </p:tav>
                                      </p:tavLst>
                                    </p:anim>
                                    <p:anim calcmode="lin" valueType="num">
                                      <p:cBhvr additive="base">
                                        <p:cTn id="73" dur="250" fill="hold"/>
                                        <p:tgtEl>
                                          <p:spTgt spid="40"/>
                                        </p:tgtEl>
                                        <p:attrNameLst>
                                          <p:attrName>ppt_y</p:attrName>
                                        </p:attrNameLst>
                                      </p:cBhvr>
                                      <p:tavLst>
                                        <p:tav tm="0">
                                          <p:val>
                                            <p:strVal val="1+#ppt_h/2"/>
                                          </p:val>
                                        </p:tav>
                                        <p:tav tm="100000">
                                          <p:val>
                                            <p:strVal val="#ppt_y"/>
                                          </p:val>
                                        </p:tav>
                                      </p:tavLst>
                                    </p:anim>
                                  </p:childTnLst>
                                </p:cTn>
                              </p:par>
                            </p:childTnLst>
                          </p:cTn>
                        </p:par>
                        <p:par>
                          <p:cTn id="74" fill="hold">
                            <p:stCondLst>
                              <p:cond delay="3750"/>
                            </p:stCondLst>
                            <p:childTnLst>
                              <p:par>
                                <p:cTn id="75" presetID="2" presetClass="entr" presetSubtype="4"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250" fill="hold"/>
                                        <p:tgtEl>
                                          <p:spTgt spid="41"/>
                                        </p:tgtEl>
                                        <p:attrNameLst>
                                          <p:attrName>ppt_x</p:attrName>
                                        </p:attrNameLst>
                                      </p:cBhvr>
                                      <p:tavLst>
                                        <p:tav tm="0">
                                          <p:val>
                                            <p:strVal val="#ppt_x"/>
                                          </p:val>
                                        </p:tav>
                                        <p:tav tm="100000">
                                          <p:val>
                                            <p:strVal val="#ppt_x"/>
                                          </p:val>
                                        </p:tav>
                                      </p:tavLst>
                                    </p:anim>
                                    <p:anim calcmode="lin" valueType="num">
                                      <p:cBhvr additive="base">
                                        <p:cTn id="78" dur="25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p:bldP spid="33" grpId="0"/>
      <p:bldP spid="34" grpId="0"/>
      <p:bldP spid="35" grpId="0"/>
      <p:bldP spid="36" grpId="0"/>
      <p:bldP spid="37" grpId="0"/>
      <p:bldP spid="38" grpId="0"/>
      <p:bldP spid="39" grpId="0"/>
      <p:bldP spid="40" grpId="0"/>
      <p:bldP spid="41"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 name="图片 36"/>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8933" b="2916"/>
          <a:stretch/>
        </p:blipFill>
        <p:spPr>
          <a:xfrm flipH="1">
            <a:off x="0" y="1433373"/>
            <a:ext cx="4368249" cy="5445010"/>
          </a:xfrm>
          <a:prstGeom prst="rect">
            <a:avLst/>
          </a:prstGeom>
        </p:spPr>
      </p:pic>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l="16098"/>
          <a:stretch/>
        </p:blipFill>
        <p:spPr>
          <a:xfrm>
            <a:off x="5200468" y="4918250"/>
            <a:ext cx="1643302" cy="1019422"/>
          </a:xfrm>
          <a:prstGeom prst="rect">
            <a:avLst/>
          </a:prstGeom>
        </p:spPr>
      </p:pic>
      <p:pic>
        <p:nvPicPr>
          <p:cNvPr id="40" name="图片 39"/>
          <p:cNvPicPr>
            <a:picLocks noChangeAspect="1"/>
          </p:cNvPicPr>
          <p:nvPr/>
        </p:nvPicPr>
        <p:blipFill rotWithShape="1">
          <a:blip r:embed="rId5" cstate="print">
            <a:extLst>
              <a:ext uri="{28A0092B-C50C-407E-A947-70E740481C1C}">
                <a14:useLocalDpi xmlns:a14="http://schemas.microsoft.com/office/drawing/2010/main" val="0"/>
              </a:ext>
            </a:extLst>
          </a:blip>
          <a:srcRect l="62374" t="50000"/>
          <a:stretch/>
        </p:blipFill>
        <p:spPr>
          <a:xfrm>
            <a:off x="2957955" y="3314163"/>
            <a:ext cx="1127177" cy="671592"/>
          </a:xfrm>
          <a:prstGeom prst="rect">
            <a:avLst/>
          </a:prstGeom>
        </p:spPr>
      </p:pic>
      <p:pic>
        <p:nvPicPr>
          <p:cNvPr id="41" name="图片 40"/>
          <p:cNvPicPr>
            <a:picLocks noChangeAspect="1"/>
          </p:cNvPicPr>
          <p:nvPr/>
        </p:nvPicPr>
        <p:blipFill rotWithShape="1">
          <a:blip r:embed="rId6" cstate="print">
            <a:extLst>
              <a:ext uri="{28A0092B-C50C-407E-A947-70E740481C1C}">
                <a14:useLocalDpi xmlns:a14="http://schemas.microsoft.com/office/drawing/2010/main" val="0"/>
              </a:ext>
            </a:extLst>
          </a:blip>
          <a:srcRect l="37631" t="75327" r="27659"/>
          <a:stretch/>
        </p:blipFill>
        <p:spPr>
          <a:xfrm>
            <a:off x="4177749" y="5833464"/>
            <a:ext cx="1085849" cy="846199"/>
          </a:xfrm>
          <a:prstGeom prst="rect">
            <a:avLst/>
          </a:prstGeom>
        </p:spPr>
      </p:pic>
      <p:sp>
        <p:nvSpPr>
          <p:cNvPr id="38" name="文本框 3080"/>
          <p:cNvSpPr txBox="1">
            <a:spLocks noChangeArrowheads="1"/>
          </p:cNvSpPr>
          <p:nvPr/>
        </p:nvSpPr>
        <p:spPr bwMode="auto">
          <a:xfrm>
            <a:off x="4102735" y="2849755"/>
            <a:ext cx="1669422" cy="160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0" tIns="60945" rIns="121890" bIns="60945">
            <a:spAutoFit/>
          </a:bodyPr>
          <a:lstStyle/>
          <a:p>
            <a:pPr algn="ctr"/>
            <a:r>
              <a:rPr lang="en-US" altLang="zh-CN" sz="9600" dirty="0" smtClean="0">
                <a:solidFill>
                  <a:srgbClr val="008687"/>
                </a:solidFill>
                <a:latin typeface="Arial" panose="020B0604020202020204" pitchFamily="34" charset="0"/>
                <a:ea typeface="微软雅黑" panose="020B0503020204020204" pitchFamily="34" charset="-122"/>
                <a:sym typeface="Arial" panose="020B0604020202020204" pitchFamily="34" charset="0"/>
              </a:rPr>
              <a:t>03</a:t>
            </a:r>
            <a:endParaRPr lang="en-US" altLang="zh-CN" sz="9600" dirty="0">
              <a:solidFill>
                <a:srgbClr val="008687"/>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a:off x="7153250" y="2911295"/>
            <a:ext cx="3366940" cy="738664"/>
          </a:xfrm>
          <a:prstGeom prst="rect">
            <a:avLst/>
          </a:prstGeom>
        </p:spPr>
        <p:txBody>
          <a:bodyPr wrap="square" lIns="0" tIns="0" rIns="0" bIns="0">
            <a:spAutoFit/>
          </a:bodyPr>
          <a:lstStyle/>
          <a:p>
            <a:pPr lvl="0">
              <a:buNone/>
            </a:pPr>
            <a:r>
              <a:rPr lang="zh-CN" altLang="en-US" sz="4800" b="1" dirty="0">
                <a:solidFill>
                  <a:srgbClr val="E56647"/>
                </a:solidFill>
                <a:latin typeface="微软雅黑" pitchFamily="34" charset="-122"/>
                <a:ea typeface="微软雅黑" pitchFamily="34" charset="-122"/>
              </a:rPr>
              <a:t>请输入标题</a:t>
            </a:r>
          </a:p>
        </p:txBody>
      </p:sp>
      <p:sp>
        <p:nvSpPr>
          <p:cNvPr id="44" name="文本框 9"/>
          <p:cNvSpPr txBox="1"/>
          <p:nvPr/>
        </p:nvSpPr>
        <p:spPr>
          <a:xfrm>
            <a:off x="5789761" y="3801089"/>
            <a:ext cx="5835642" cy="369332"/>
          </a:xfrm>
          <a:prstGeom prst="rect">
            <a:avLst/>
          </a:prstGeom>
          <a:noFill/>
        </p:spPr>
        <p:txBody>
          <a:bodyPr wrap="square" lIns="0" tIns="0" rIns="0" bIns="0" rtlCol="0">
            <a:spAutoFit/>
          </a:bodyPr>
          <a:lstStyle/>
          <a:p>
            <a:pPr algn="just">
              <a:lnSpc>
                <a:spcPct val="150000"/>
              </a:lnSpc>
            </a:pPr>
            <a:r>
              <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p>
        </p:txBody>
      </p:sp>
      <p:pic>
        <p:nvPicPr>
          <p:cNvPr id="45" name="图片 44"/>
          <p:cNvPicPr>
            <a:picLocks noChangeAspect="1"/>
          </p:cNvPicPr>
          <p:nvPr/>
        </p:nvPicPr>
        <p:blipFill>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tretch>
            <a:fillRect/>
          </a:stretch>
        </p:blipFill>
        <p:spPr>
          <a:xfrm>
            <a:off x="7402297" y="912831"/>
            <a:ext cx="2542227" cy="1468176"/>
          </a:xfrm>
          <a:prstGeom prst="rect">
            <a:avLst/>
          </a:prstGeom>
        </p:spPr>
      </p:pic>
      <p:pic>
        <p:nvPicPr>
          <p:cNvPr id="46" name="图片 4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998881">
            <a:off x="6520017" y="963115"/>
            <a:ext cx="608089" cy="342361"/>
          </a:xfrm>
          <a:prstGeom prst="rect">
            <a:avLst/>
          </a:prstGeom>
        </p:spPr>
      </p:pic>
    </p:spTree>
    <p:extLst>
      <p:ext uri="{BB962C8B-B14F-4D97-AF65-F5344CB8AC3E}">
        <p14:creationId xmlns:p14="http://schemas.microsoft.com/office/powerpoint/2010/main" val="1091107276"/>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0-#ppt_w/2"/>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1+#ppt_w/2"/>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fill="hold"/>
                                        <p:tgtEl>
                                          <p:spTgt spid="41"/>
                                        </p:tgtEl>
                                        <p:attrNameLst>
                                          <p:attrName>ppt_x</p:attrName>
                                        </p:attrNameLst>
                                      </p:cBhvr>
                                      <p:tavLst>
                                        <p:tav tm="0">
                                          <p:val>
                                            <p:strVal val="0-#ppt_w/2"/>
                                          </p:val>
                                        </p:tav>
                                        <p:tav tm="100000">
                                          <p:val>
                                            <p:strVal val="#ppt_x"/>
                                          </p:val>
                                        </p:tav>
                                      </p:tavLst>
                                    </p:anim>
                                    <p:anim calcmode="lin" valueType="num">
                                      <p:cBhvr additive="base">
                                        <p:cTn id="22" dur="500" fill="hold"/>
                                        <p:tgtEl>
                                          <p:spTgt spid="41"/>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p:cTn id="26" dur="500" fill="hold"/>
                                        <p:tgtEl>
                                          <p:spTgt spid="46"/>
                                        </p:tgtEl>
                                        <p:attrNameLst>
                                          <p:attrName>ppt_w</p:attrName>
                                        </p:attrNameLst>
                                      </p:cBhvr>
                                      <p:tavLst>
                                        <p:tav tm="0">
                                          <p:val>
                                            <p:fltVal val="0"/>
                                          </p:val>
                                        </p:tav>
                                        <p:tav tm="100000">
                                          <p:val>
                                            <p:strVal val="#ppt_w"/>
                                          </p:val>
                                        </p:tav>
                                      </p:tavLst>
                                    </p:anim>
                                    <p:anim calcmode="lin" valueType="num">
                                      <p:cBhvr>
                                        <p:cTn id="27" dur="500" fill="hold"/>
                                        <p:tgtEl>
                                          <p:spTgt spid="46"/>
                                        </p:tgtEl>
                                        <p:attrNameLst>
                                          <p:attrName>ppt_h</p:attrName>
                                        </p:attrNameLst>
                                      </p:cBhvr>
                                      <p:tavLst>
                                        <p:tav tm="0">
                                          <p:val>
                                            <p:fltVal val="0"/>
                                          </p:val>
                                        </p:tav>
                                        <p:tav tm="100000">
                                          <p:val>
                                            <p:strVal val="#ppt_h"/>
                                          </p:val>
                                        </p:tav>
                                      </p:tavLst>
                                    </p:anim>
                                    <p:animEffect transition="in" filter="fade">
                                      <p:cBhvr>
                                        <p:cTn id="28" dur="500"/>
                                        <p:tgtEl>
                                          <p:spTgt spid="46"/>
                                        </p:tgtEl>
                                      </p:cBhvr>
                                    </p:animEffect>
                                  </p:childTnLst>
                                </p:cTn>
                              </p:par>
                            </p:childTnLst>
                          </p:cTn>
                        </p:par>
                        <p:par>
                          <p:cTn id="29" fill="hold">
                            <p:stCondLst>
                              <p:cond delay="2000"/>
                            </p:stCondLst>
                            <p:childTnLst>
                              <p:par>
                                <p:cTn id="30" presetID="31" presetClass="entr" presetSubtype="0" fill="hold"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1000" fill="hold"/>
                                        <p:tgtEl>
                                          <p:spTgt spid="45"/>
                                        </p:tgtEl>
                                        <p:attrNameLst>
                                          <p:attrName>ppt_w</p:attrName>
                                        </p:attrNameLst>
                                      </p:cBhvr>
                                      <p:tavLst>
                                        <p:tav tm="0">
                                          <p:val>
                                            <p:fltVal val="0"/>
                                          </p:val>
                                        </p:tav>
                                        <p:tav tm="100000">
                                          <p:val>
                                            <p:strVal val="#ppt_w"/>
                                          </p:val>
                                        </p:tav>
                                      </p:tavLst>
                                    </p:anim>
                                    <p:anim calcmode="lin" valueType="num">
                                      <p:cBhvr>
                                        <p:cTn id="33" dur="1000" fill="hold"/>
                                        <p:tgtEl>
                                          <p:spTgt spid="45"/>
                                        </p:tgtEl>
                                        <p:attrNameLst>
                                          <p:attrName>ppt_h</p:attrName>
                                        </p:attrNameLst>
                                      </p:cBhvr>
                                      <p:tavLst>
                                        <p:tav tm="0">
                                          <p:val>
                                            <p:fltVal val="0"/>
                                          </p:val>
                                        </p:tav>
                                        <p:tav tm="100000">
                                          <p:val>
                                            <p:strVal val="#ppt_h"/>
                                          </p:val>
                                        </p:tav>
                                      </p:tavLst>
                                    </p:anim>
                                    <p:anim calcmode="lin" valueType="num">
                                      <p:cBhvr>
                                        <p:cTn id="34" dur="1000" fill="hold"/>
                                        <p:tgtEl>
                                          <p:spTgt spid="45"/>
                                        </p:tgtEl>
                                        <p:attrNameLst>
                                          <p:attrName>style.rotation</p:attrName>
                                        </p:attrNameLst>
                                      </p:cBhvr>
                                      <p:tavLst>
                                        <p:tav tm="0">
                                          <p:val>
                                            <p:fltVal val="90"/>
                                          </p:val>
                                        </p:tav>
                                        <p:tav tm="100000">
                                          <p:val>
                                            <p:fltVal val="0"/>
                                          </p:val>
                                        </p:tav>
                                      </p:tavLst>
                                    </p:anim>
                                    <p:animEffect transition="in" filter="fade">
                                      <p:cBhvr>
                                        <p:cTn id="35" dur="1000"/>
                                        <p:tgtEl>
                                          <p:spTgt spid="45"/>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childTnLst>
                          </p:cTn>
                        </p:par>
                        <p:par>
                          <p:cTn id="42" fill="hold">
                            <p:stCondLst>
                              <p:cond delay="3500"/>
                            </p:stCondLst>
                            <p:childTnLst>
                              <p:par>
                                <p:cTn id="43" presetID="23" presetClass="entr" presetSubtype="32"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strVal val="4*#ppt_w"/>
                                          </p:val>
                                        </p:tav>
                                        <p:tav tm="100000">
                                          <p:val>
                                            <p:strVal val="#ppt_w"/>
                                          </p:val>
                                        </p:tav>
                                      </p:tavLst>
                                    </p:anim>
                                    <p:anim calcmode="lin" valueType="num">
                                      <p:cBhvr>
                                        <p:cTn id="46" dur="500" fill="hold"/>
                                        <p:tgtEl>
                                          <p:spTgt spid="42"/>
                                        </p:tgtEl>
                                        <p:attrNameLst>
                                          <p:attrName>ppt_h</p:attrName>
                                        </p:attrNameLst>
                                      </p:cBhvr>
                                      <p:tavLst>
                                        <p:tav tm="0">
                                          <p:val>
                                            <p:strVal val="4*#ppt_h"/>
                                          </p:val>
                                        </p:tav>
                                        <p:tav tm="100000">
                                          <p:val>
                                            <p:strVal val="#ppt_h"/>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ppt_x"/>
                                          </p:val>
                                        </p:tav>
                                        <p:tav tm="100000">
                                          <p:val>
                                            <p:strVal val="#ppt_x"/>
                                          </p:val>
                                        </p:tav>
                                      </p:tavLst>
                                    </p:anim>
                                    <p:anim calcmode="lin" valueType="num">
                                      <p:cBhvr additive="base">
                                        <p:cTn id="5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2" grpId="0"/>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6"/>
          <p:cNvSpPr>
            <a:spLocks/>
          </p:cNvSpPr>
          <p:nvPr/>
        </p:nvSpPr>
        <p:spPr bwMode="auto">
          <a:xfrm>
            <a:off x="3442827" y="3068596"/>
            <a:ext cx="1681598" cy="1690070"/>
          </a:xfrm>
          <a:custGeom>
            <a:avLst/>
            <a:gdLst>
              <a:gd name="T0" fmla="*/ 84 w 168"/>
              <a:gd name="T1" fmla="*/ 0 h 169"/>
              <a:gd name="T2" fmla="*/ 143 w 168"/>
              <a:gd name="T3" fmla="*/ 24 h 169"/>
              <a:gd name="T4" fmla="*/ 132 w 168"/>
              <a:gd name="T5" fmla="*/ 37 h 169"/>
              <a:gd name="T6" fmla="*/ 84 w 168"/>
              <a:gd name="T7" fmla="*/ 17 h 169"/>
              <a:gd name="T8" fmla="*/ 17 w 168"/>
              <a:gd name="T9" fmla="*/ 84 h 169"/>
              <a:gd name="T10" fmla="*/ 84 w 168"/>
              <a:gd name="T11" fmla="*/ 152 h 169"/>
              <a:gd name="T12" fmla="*/ 152 w 168"/>
              <a:gd name="T13" fmla="*/ 84 h 169"/>
              <a:gd name="T14" fmla="*/ 143 w 168"/>
              <a:gd name="T15" fmla="*/ 51 h 169"/>
              <a:gd name="T16" fmla="*/ 154 w 168"/>
              <a:gd name="T17" fmla="*/ 37 h 169"/>
              <a:gd name="T18" fmla="*/ 168 w 168"/>
              <a:gd name="T19" fmla="*/ 84 h 169"/>
              <a:gd name="T20" fmla="*/ 84 w 168"/>
              <a:gd name="T21" fmla="*/ 169 h 169"/>
              <a:gd name="T22" fmla="*/ 0 w 168"/>
              <a:gd name="T23" fmla="*/ 84 h 169"/>
              <a:gd name="T24" fmla="*/ 84 w 168"/>
              <a:gd name="T2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8" h="169">
                <a:moveTo>
                  <a:pt x="84" y="0"/>
                </a:moveTo>
                <a:cubicBezTo>
                  <a:pt x="107" y="0"/>
                  <a:pt x="128" y="9"/>
                  <a:pt x="143" y="24"/>
                </a:cubicBezTo>
                <a:cubicBezTo>
                  <a:pt x="139" y="28"/>
                  <a:pt x="135" y="32"/>
                  <a:pt x="132" y="37"/>
                </a:cubicBezTo>
                <a:cubicBezTo>
                  <a:pt x="120" y="24"/>
                  <a:pt x="103" y="17"/>
                  <a:pt x="84" y="17"/>
                </a:cubicBezTo>
                <a:cubicBezTo>
                  <a:pt x="47" y="17"/>
                  <a:pt x="17" y="47"/>
                  <a:pt x="17" y="84"/>
                </a:cubicBezTo>
                <a:cubicBezTo>
                  <a:pt x="17" y="122"/>
                  <a:pt x="47" y="152"/>
                  <a:pt x="84" y="152"/>
                </a:cubicBezTo>
                <a:cubicBezTo>
                  <a:pt x="121" y="152"/>
                  <a:pt x="152" y="122"/>
                  <a:pt x="152" y="84"/>
                </a:cubicBezTo>
                <a:cubicBezTo>
                  <a:pt x="152" y="72"/>
                  <a:pt x="148" y="61"/>
                  <a:pt x="143" y="51"/>
                </a:cubicBezTo>
                <a:cubicBezTo>
                  <a:pt x="146" y="46"/>
                  <a:pt x="149" y="41"/>
                  <a:pt x="154" y="37"/>
                </a:cubicBezTo>
                <a:cubicBezTo>
                  <a:pt x="163" y="50"/>
                  <a:pt x="168" y="67"/>
                  <a:pt x="168" y="84"/>
                </a:cubicBezTo>
                <a:cubicBezTo>
                  <a:pt x="168" y="131"/>
                  <a:pt x="131" y="169"/>
                  <a:pt x="84" y="169"/>
                </a:cubicBezTo>
                <a:cubicBezTo>
                  <a:pt x="38" y="169"/>
                  <a:pt x="0" y="131"/>
                  <a:pt x="0" y="84"/>
                </a:cubicBezTo>
                <a:cubicBezTo>
                  <a:pt x="0" y="38"/>
                  <a:pt x="38" y="0"/>
                  <a:pt x="84" y="0"/>
                </a:cubicBezTo>
                <a:close/>
              </a:path>
            </a:pathLst>
          </a:custGeom>
          <a:solidFill>
            <a:srgbClr val="1B857F"/>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7"/>
          <p:cNvSpPr>
            <a:spLocks noEditPoints="1"/>
          </p:cNvSpPr>
          <p:nvPr/>
        </p:nvSpPr>
        <p:spPr bwMode="auto">
          <a:xfrm>
            <a:off x="4611897" y="3068596"/>
            <a:ext cx="1690070" cy="1690070"/>
          </a:xfrm>
          <a:custGeom>
            <a:avLst/>
            <a:gdLst>
              <a:gd name="T0" fmla="*/ 84 w 169"/>
              <a:gd name="T1" fmla="*/ 0 h 169"/>
              <a:gd name="T2" fmla="*/ 169 w 169"/>
              <a:gd name="T3" fmla="*/ 84 h 169"/>
              <a:gd name="T4" fmla="*/ 154 w 169"/>
              <a:gd name="T5" fmla="*/ 132 h 169"/>
              <a:gd name="T6" fmla="*/ 143 w 169"/>
              <a:gd name="T7" fmla="*/ 118 h 169"/>
              <a:gd name="T8" fmla="*/ 152 w 169"/>
              <a:gd name="T9" fmla="*/ 84 h 169"/>
              <a:gd name="T10" fmla="*/ 84 w 169"/>
              <a:gd name="T11" fmla="*/ 17 h 169"/>
              <a:gd name="T12" fmla="*/ 17 w 169"/>
              <a:gd name="T13" fmla="*/ 84 h 169"/>
              <a:gd name="T14" fmla="*/ 26 w 169"/>
              <a:gd name="T15" fmla="*/ 118 h 169"/>
              <a:gd name="T16" fmla="*/ 15 w 169"/>
              <a:gd name="T17" fmla="*/ 132 h 169"/>
              <a:gd name="T18" fmla="*/ 0 w 169"/>
              <a:gd name="T19" fmla="*/ 84 h 169"/>
              <a:gd name="T20" fmla="*/ 84 w 169"/>
              <a:gd name="T21" fmla="*/ 0 h 169"/>
              <a:gd name="T22" fmla="*/ 143 w 169"/>
              <a:gd name="T23" fmla="*/ 145 h 169"/>
              <a:gd name="T24" fmla="*/ 84 w 169"/>
              <a:gd name="T25" fmla="*/ 169 h 169"/>
              <a:gd name="T26" fmla="*/ 26 w 169"/>
              <a:gd name="T27" fmla="*/ 145 h 169"/>
              <a:gd name="T28" fmla="*/ 37 w 169"/>
              <a:gd name="T29" fmla="*/ 132 h 169"/>
              <a:gd name="T30" fmla="*/ 84 w 169"/>
              <a:gd name="T31" fmla="*/ 152 h 169"/>
              <a:gd name="T32" fmla="*/ 132 w 169"/>
              <a:gd name="T33" fmla="*/ 132 h 169"/>
              <a:gd name="T34" fmla="*/ 143 w 169"/>
              <a:gd name="T35" fmla="*/ 145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69">
                <a:moveTo>
                  <a:pt x="84" y="0"/>
                </a:moveTo>
                <a:cubicBezTo>
                  <a:pt x="131" y="0"/>
                  <a:pt x="169" y="38"/>
                  <a:pt x="169" y="84"/>
                </a:cubicBezTo>
                <a:cubicBezTo>
                  <a:pt x="169" y="102"/>
                  <a:pt x="163" y="119"/>
                  <a:pt x="154" y="132"/>
                </a:cubicBezTo>
                <a:cubicBezTo>
                  <a:pt x="150" y="128"/>
                  <a:pt x="146" y="123"/>
                  <a:pt x="143" y="118"/>
                </a:cubicBezTo>
                <a:cubicBezTo>
                  <a:pt x="149" y="108"/>
                  <a:pt x="152" y="97"/>
                  <a:pt x="152" y="84"/>
                </a:cubicBezTo>
                <a:cubicBezTo>
                  <a:pt x="152" y="47"/>
                  <a:pt x="122" y="17"/>
                  <a:pt x="84" y="17"/>
                </a:cubicBezTo>
                <a:cubicBezTo>
                  <a:pt x="47" y="17"/>
                  <a:pt x="17" y="47"/>
                  <a:pt x="17" y="84"/>
                </a:cubicBezTo>
                <a:cubicBezTo>
                  <a:pt x="17" y="97"/>
                  <a:pt x="20" y="108"/>
                  <a:pt x="26" y="118"/>
                </a:cubicBezTo>
                <a:cubicBezTo>
                  <a:pt x="23" y="123"/>
                  <a:pt x="19" y="128"/>
                  <a:pt x="15" y="132"/>
                </a:cubicBezTo>
                <a:cubicBezTo>
                  <a:pt x="5" y="119"/>
                  <a:pt x="0" y="102"/>
                  <a:pt x="0" y="84"/>
                </a:cubicBezTo>
                <a:cubicBezTo>
                  <a:pt x="0" y="38"/>
                  <a:pt x="38" y="0"/>
                  <a:pt x="84" y="0"/>
                </a:cubicBezTo>
                <a:close/>
                <a:moveTo>
                  <a:pt x="143" y="145"/>
                </a:moveTo>
                <a:cubicBezTo>
                  <a:pt x="128" y="160"/>
                  <a:pt x="107" y="169"/>
                  <a:pt x="84" y="169"/>
                </a:cubicBezTo>
                <a:cubicBezTo>
                  <a:pt x="62" y="169"/>
                  <a:pt x="41" y="160"/>
                  <a:pt x="26" y="145"/>
                </a:cubicBezTo>
                <a:cubicBezTo>
                  <a:pt x="30" y="141"/>
                  <a:pt x="33" y="137"/>
                  <a:pt x="37" y="132"/>
                </a:cubicBezTo>
                <a:cubicBezTo>
                  <a:pt x="49" y="144"/>
                  <a:pt x="66" y="152"/>
                  <a:pt x="84" y="152"/>
                </a:cubicBezTo>
                <a:cubicBezTo>
                  <a:pt x="103" y="152"/>
                  <a:pt x="120" y="144"/>
                  <a:pt x="132" y="132"/>
                </a:cubicBezTo>
                <a:cubicBezTo>
                  <a:pt x="135" y="137"/>
                  <a:pt x="139" y="141"/>
                  <a:pt x="143" y="145"/>
                </a:cubicBezTo>
                <a:close/>
              </a:path>
            </a:pathLst>
          </a:custGeom>
          <a:solidFill>
            <a:srgbClr val="E56647"/>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8"/>
          <p:cNvSpPr>
            <a:spLocks noEditPoints="1"/>
          </p:cNvSpPr>
          <p:nvPr/>
        </p:nvSpPr>
        <p:spPr bwMode="auto">
          <a:xfrm>
            <a:off x="5780967" y="3068596"/>
            <a:ext cx="1690070" cy="1690070"/>
          </a:xfrm>
          <a:custGeom>
            <a:avLst/>
            <a:gdLst>
              <a:gd name="T0" fmla="*/ 85 w 169"/>
              <a:gd name="T1" fmla="*/ 0 h 169"/>
              <a:gd name="T2" fmla="*/ 143 w 169"/>
              <a:gd name="T3" fmla="*/ 24 h 169"/>
              <a:gd name="T4" fmla="*/ 132 w 169"/>
              <a:gd name="T5" fmla="*/ 37 h 169"/>
              <a:gd name="T6" fmla="*/ 85 w 169"/>
              <a:gd name="T7" fmla="*/ 17 h 169"/>
              <a:gd name="T8" fmla="*/ 37 w 169"/>
              <a:gd name="T9" fmla="*/ 37 h 169"/>
              <a:gd name="T10" fmla="*/ 26 w 169"/>
              <a:gd name="T11" fmla="*/ 24 h 169"/>
              <a:gd name="T12" fmla="*/ 85 w 169"/>
              <a:gd name="T13" fmla="*/ 0 h 169"/>
              <a:gd name="T14" fmla="*/ 154 w 169"/>
              <a:gd name="T15" fmla="*/ 37 h 169"/>
              <a:gd name="T16" fmla="*/ 169 w 169"/>
              <a:gd name="T17" fmla="*/ 84 h 169"/>
              <a:gd name="T18" fmla="*/ 85 w 169"/>
              <a:gd name="T19" fmla="*/ 169 h 169"/>
              <a:gd name="T20" fmla="*/ 0 w 169"/>
              <a:gd name="T21" fmla="*/ 84 h 169"/>
              <a:gd name="T22" fmla="*/ 15 w 169"/>
              <a:gd name="T23" fmla="*/ 37 h 169"/>
              <a:gd name="T24" fmla="*/ 26 w 169"/>
              <a:gd name="T25" fmla="*/ 51 h 169"/>
              <a:gd name="T26" fmla="*/ 17 w 169"/>
              <a:gd name="T27" fmla="*/ 84 h 169"/>
              <a:gd name="T28" fmla="*/ 85 w 169"/>
              <a:gd name="T29" fmla="*/ 152 h 169"/>
              <a:gd name="T30" fmla="*/ 152 w 169"/>
              <a:gd name="T31" fmla="*/ 84 h 169"/>
              <a:gd name="T32" fmla="*/ 143 w 169"/>
              <a:gd name="T33" fmla="*/ 51 h 169"/>
              <a:gd name="T34" fmla="*/ 154 w 169"/>
              <a:gd name="T35" fmla="*/ 3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169">
                <a:moveTo>
                  <a:pt x="85" y="0"/>
                </a:moveTo>
                <a:cubicBezTo>
                  <a:pt x="107" y="0"/>
                  <a:pt x="128" y="9"/>
                  <a:pt x="143" y="24"/>
                </a:cubicBezTo>
                <a:cubicBezTo>
                  <a:pt x="139" y="28"/>
                  <a:pt x="135" y="32"/>
                  <a:pt x="132" y="37"/>
                </a:cubicBezTo>
                <a:cubicBezTo>
                  <a:pt x="120" y="24"/>
                  <a:pt x="103" y="17"/>
                  <a:pt x="85" y="17"/>
                </a:cubicBezTo>
                <a:cubicBezTo>
                  <a:pt x="66" y="17"/>
                  <a:pt x="49" y="24"/>
                  <a:pt x="37" y="37"/>
                </a:cubicBezTo>
                <a:cubicBezTo>
                  <a:pt x="34" y="32"/>
                  <a:pt x="30" y="28"/>
                  <a:pt x="26" y="24"/>
                </a:cubicBezTo>
                <a:cubicBezTo>
                  <a:pt x="41" y="9"/>
                  <a:pt x="62" y="0"/>
                  <a:pt x="85" y="0"/>
                </a:cubicBezTo>
                <a:close/>
                <a:moveTo>
                  <a:pt x="154" y="37"/>
                </a:moveTo>
                <a:cubicBezTo>
                  <a:pt x="164" y="50"/>
                  <a:pt x="169" y="67"/>
                  <a:pt x="169" y="84"/>
                </a:cubicBezTo>
                <a:cubicBezTo>
                  <a:pt x="169" y="131"/>
                  <a:pt x="131" y="169"/>
                  <a:pt x="85" y="169"/>
                </a:cubicBezTo>
                <a:cubicBezTo>
                  <a:pt x="38" y="169"/>
                  <a:pt x="0" y="131"/>
                  <a:pt x="0" y="84"/>
                </a:cubicBezTo>
                <a:cubicBezTo>
                  <a:pt x="0" y="67"/>
                  <a:pt x="6" y="50"/>
                  <a:pt x="15" y="37"/>
                </a:cubicBezTo>
                <a:cubicBezTo>
                  <a:pt x="19" y="41"/>
                  <a:pt x="23" y="46"/>
                  <a:pt x="26" y="51"/>
                </a:cubicBezTo>
                <a:cubicBezTo>
                  <a:pt x="20" y="61"/>
                  <a:pt x="17" y="72"/>
                  <a:pt x="17" y="84"/>
                </a:cubicBezTo>
                <a:cubicBezTo>
                  <a:pt x="17" y="122"/>
                  <a:pt x="47" y="152"/>
                  <a:pt x="85" y="152"/>
                </a:cubicBezTo>
                <a:cubicBezTo>
                  <a:pt x="122" y="152"/>
                  <a:pt x="152" y="122"/>
                  <a:pt x="152" y="84"/>
                </a:cubicBezTo>
                <a:cubicBezTo>
                  <a:pt x="152" y="72"/>
                  <a:pt x="149" y="61"/>
                  <a:pt x="143" y="51"/>
                </a:cubicBezTo>
                <a:cubicBezTo>
                  <a:pt x="146" y="46"/>
                  <a:pt x="150" y="41"/>
                  <a:pt x="154" y="37"/>
                </a:cubicBezTo>
                <a:close/>
              </a:path>
            </a:pathLst>
          </a:custGeom>
          <a:solidFill>
            <a:srgbClr val="1B857F"/>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9"/>
          <p:cNvSpPr>
            <a:spLocks/>
          </p:cNvSpPr>
          <p:nvPr/>
        </p:nvSpPr>
        <p:spPr bwMode="auto">
          <a:xfrm>
            <a:off x="6954271" y="3068596"/>
            <a:ext cx="1690070" cy="1690070"/>
          </a:xfrm>
          <a:custGeom>
            <a:avLst/>
            <a:gdLst>
              <a:gd name="T0" fmla="*/ 85 w 169"/>
              <a:gd name="T1" fmla="*/ 0 h 169"/>
              <a:gd name="T2" fmla="*/ 169 w 169"/>
              <a:gd name="T3" fmla="*/ 84 h 169"/>
              <a:gd name="T4" fmla="*/ 85 w 169"/>
              <a:gd name="T5" fmla="*/ 169 h 169"/>
              <a:gd name="T6" fmla="*/ 26 w 169"/>
              <a:gd name="T7" fmla="*/ 145 h 169"/>
              <a:gd name="T8" fmla="*/ 37 w 169"/>
              <a:gd name="T9" fmla="*/ 132 h 169"/>
              <a:gd name="T10" fmla="*/ 85 w 169"/>
              <a:gd name="T11" fmla="*/ 152 h 169"/>
              <a:gd name="T12" fmla="*/ 152 w 169"/>
              <a:gd name="T13" fmla="*/ 84 h 169"/>
              <a:gd name="T14" fmla="*/ 85 w 169"/>
              <a:gd name="T15" fmla="*/ 17 h 169"/>
              <a:gd name="T16" fmla="*/ 17 w 169"/>
              <a:gd name="T17" fmla="*/ 84 h 169"/>
              <a:gd name="T18" fmla="*/ 26 w 169"/>
              <a:gd name="T19" fmla="*/ 118 h 169"/>
              <a:gd name="T20" fmla="*/ 15 w 169"/>
              <a:gd name="T21" fmla="*/ 132 h 169"/>
              <a:gd name="T22" fmla="*/ 0 w 169"/>
              <a:gd name="T23" fmla="*/ 84 h 169"/>
              <a:gd name="T24" fmla="*/ 85 w 169"/>
              <a:gd name="T25" fmla="*/ 0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169">
                <a:moveTo>
                  <a:pt x="85" y="0"/>
                </a:moveTo>
                <a:cubicBezTo>
                  <a:pt x="131" y="0"/>
                  <a:pt x="169" y="38"/>
                  <a:pt x="169" y="84"/>
                </a:cubicBezTo>
                <a:cubicBezTo>
                  <a:pt x="169" y="131"/>
                  <a:pt x="131" y="169"/>
                  <a:pt x="85" y="169"/>
                </a:cubicBezTo>
                <a:cubicBezTo>
                  <a:pt x="62" y="169"/>
                  <a:pt x="41" y="160"/>
                  <a:pt x="26" y="145"/>
                </a:cubicBezTo>
                <a:cubicBezTo>
                  <a:pt x="30" y="141"/>
                  <a:pt x="34" y="137"/>
                  <a:pt x="37" y="132"/>
                </a:cubicBezTo>
                <a:cubicBezTo>
                  <a:pt x="49" y="144"/>
                  <a:pt x="66" y="152"/>
                  <a:pt x="85" y="152"/>
                </a:cubicBezTo>
                <a:cubicBezTo>
                  <a:pt x="122" y="152"/>
                  <a:pt x="152" y="122"/>
                  <a:pt x="152" y="84"/>
                </a:cubicBezTo>
                <a:cubicBezTo>
                  <a:pt x="152" y="47"/>
                  <a:pt x="122" y="17"/>
                  <a:pt x="85" y="17"/>
                </a:cubicBezTo>
                <a:cubicBezTo>
                  <a:pt x="48" y="17"/>
                  <a:pt x="17" y="47"/>
                  <a:pt x="17" y="84"/>
                </a:cubicBezTo>
                <a:cubicBezTo>
                  <a:pt x="17" y="97"/>
                  <a:pt x="21" y="108"/>
                  <a:pt x="26" y="118"/>
                </a:cubicBezTo>
                <a:cubicBezTo>
                  <a:pt x="23" y="123"/>
                  <a:pt x="19" y="128"/>
                  <a:pt x="15" y="132"/>
                </a:cubicBezTo>
                <a:cubicBezTo>
                  <a:pt x="6" y="119"/>
                  <a:pt x="0" y="102"/>
                  <a:pt x="0" y="84"/>
                </a:cubicBezTo>
                <a:cubicBezTo>
                  <a:pt x="0" y="38"/>
                  <a:pt x="38" y="0"/>
                  <a:pt x="85" y="0"/>
                </a:cubicBezTo>
                <a:close/>
              </a:path>
            </a:pathLst>
          </a:custGeom>
          <a:solidFill>
            <a:srgbClr val="E56647"/>
          </a:solidFill>
          <a:ln w="5"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0"/>
          <p:cNvSpPr>
            <a:spLocks/>
          </p:cNvSpPr>
          <p:nvPr/>
        </p:nvSpPr>
        <p:spPr bwMode="auto">
          <a:xfrm>
            <a:off x="3430119" y="2505239"/>
            <a:ext cx="851389" cy="372747"/>
          </a:xfrm>
          <a:custGeom>
            <a:avLst/>
            <a:gdLst>
              <a:gd name="T0" fmla="*/ 201 w 201"/>
              <a:gd name="T1" fmla="*/ 88 h 88"/>
              <a:gd name="T2" fmla="*/ 201 w 201"/>
              <a:gd name="T3" fmla="*/ 0 h 88"/>
              <a:gd name="T4" fmla="*/ 0 w 201"/>
              <a:gd name="T5" fmla="*/ 0 h 88"/>
            </a:gdLst>
            <a:ahLst/>
            <a:cxnLst>
              <a:cxn ang="0">
                <a:pos x="T0" y="T1"/>
              </a:cxn>
              <a:cxn ang="0">
                <a:pos x="T2" y="T3"/>
              </a:cxn>
              <a:cxn ang="0">
                <a:pos x="T4" y="T5"/>
              </a:cxn>
            </a:cxnLst>
            <a:rect l="0" t="0" r="r" b="b"/>
            <a:pathLst>
              <a:path w="201" h="88">
                <a:moveTo>
                  <a:pt x="201" y="88"/>
                </a:moveTo>
                <a:lnTo>
                  <a:pt x="201" y="0"/>
                </a:lnTo>
                <a:lnTo>
                  <a:pt x="0" y="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1"/>
          <p:cNvSpPr>
            <a:spLocks/>
          </p:cNvSpPr>
          <p:nvPr/>
        </p:nvSpPr>
        <p:spPr bwMode="auto">
          <a:xfrm>
            <a:off x="2811698" y="2297687"/>
            <a:ext cx="448991" cy="398162"/>
          </a:xfrm>
          <a:custGeom>
            <a:avLst/>
            <a:gdLst>
              <a:gd name="T0" fmla="*/ 7 w 45"/>
              <a:gd name="T1" fmla="*/ 0 h 40"/>
              <a:gd name="T2" fmla="*/ 39 w 45"/>
              <a:gd name="T3" fmla="*/ 0 h 40"/>
              <a:gd name="T4" fmla="*/ 45 w 45"/>
              <a:gd name="T5" fmla="*/ 7 h 40"/>
              <a:gd name="T6" fmla="*/ 45 w 45"/>
              <a:gd name="T7" fmla="*/ 33 h 40"/>
              <a:gd name="T8" fmla="*/ 39 w 45"/>
              <a:gd name="T9" fmla="*/ 40 h 40"/>
              <a:gd name="T10" fmla="*/ 7 w 45"/>
              <a:gd name="T11" fmla="*/ 40 h 40"/>
              <a:gd name="T12" fmla="*/ 0 w 45"/>
              <a:gd name="T13" fmla="*/ 33 h 40"/>
              <a:gd name="T14" fmla="*/ 0 w 45"/>
              <a:gd name="T15" fmla="*/ 7 h 40"/>
              <a:gd name="T16" fmla="*/ 7 w 45"/>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40">
                <a:moveTo>
                  <a:pt x="7" y="0"/>
                </a:moveTo>
                <a:cubicBezTo>
                  <a:pt x="39" y="0"/>
                  <a:pt x="39" y="0"/>
                  <a:pt x="39" y="0"/>
                </a:cubicBezTo>
                <a:cubicBezTo>
                  <a:pt x="42" y="0"/>
                  <a:pt x="45" y="3"/>
                  <a:pt x="45" y="7"/>
                </a:cubicBezTo>
                <a:cubicBezTo>
                  <a:pt x="45" y="33"/>
                  <a:pt x="45" y="33"/>
                  <a:pt x="45" y="33"/>
                </a:cubicBezTo>
                <a:cubicBezTo>
                  <a:pt x="45" y="37"/>
                  <a:pt x="42" y="40"/>
                  <a:pt x="39" y="40"/>
                </a:cubicBezTo>
                <a:cubicBezTo>
                  <a:pt x="7" y="40"/>
                  <a:pt x="7" y="40"/>
                  <a:pt x="7" y="40"/>
                </a:cubicBezTo>
                <a:cubicBezTo>
                  <a:pt x="3" y="40"/>
                  <a:pt x="0" y="37"/>
                  <a:pt x="0" y="33"/>
                </a:cubicBezTo>
                <a:cubicBezTo>
                  <a:pt x="0" y="7"/>
                  <a:pt x="0" y="7"/>
                  <a:pt x="0" y="7"/>
                </a:cubicBezTo>
                <a:cubicBezTo>
                  <a:pt x="0" y="3"/>
                  <a:pt x="3" y="0"/>
                  <a:pt x="7" y="0"/>
                </a:cubicBezTo>
                <a:close/>
              </a:path>
            </a:pathLst>
          </a:custGeom>
          <a:solidFill>
            <a:srgbClr val="1B857F"/>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r>
              <a:rPr lang="en-US" altLang="zh-CN" dirty="0">
                <a:solidFill>
                  <a:schemeClr val="bg1"/>
                </a:solidFill>
                <a:latin typeface="Bebas" pitchFamily="2" charset="0"/>
              </a:rPr>
              <a:t>01</a:t>
            </a:r>
            <a:endParaRPr lang="zh-CN" altLang="en-US" dirty="0">
              <a:solidFill>
                <a:schemeClr val="bg1"/>
              </a:solidFill>
              <a:latin typeface="Bebas" pitchFamily="2" charset="0"/>
            </a:endParaRPr>
          </a:p>
        </p:txBody>
      </p:sp>
      <p:sp>
        <p:nvSpPr>
          <p:cNvPr id="25" name="Freeform 12"/>
          <p:cNvSpPr>
            <a:spLocks/>
          </p:cNvSpPr>
          <p:nvPr/>
        </p:nvSpPr>
        <p:spPr bwMode="auto">
          <a:xfrm>
            <a:off x="7784481" y="2505239"/>
            <a:ext cx="847152" cy="372747"/>
          </a:xfrm>
          <a:custGeom>
            <a:avLst/>
            <a:gdLst>
              <a:gd name="T0" fmla="*/ 0 w 200"/>
              <a:gd name="T1" fmla="*/ 88 h 88"/>
              <a:gd name="T2" fmla="*/ 0 w 200"/>
              <a:gd name="T3" fmla="*/ 0 h 88"/>
              <a:gd name="T4" fmla="*/ 200 w 200"/>
              <a:gd name="T5" fmla="*/ 0 h 88"/>
            </a:gdLst>
            <a:ahLst/>
            <a:cxnLst>
              <a:cxn ang="0">
                <a:pos x="T0" y="T1"/>
              </a:cxn>
              <a:cxn ang="0">
                <a:pos x="T2" y="T3"/>
              </a:cxn>
              <a:cxn ang="0">
                <a:pos x="T4" y="T5"/>
              </a:cxn>
            </a:cxnLst>
            <a:rect l="0" t="0" r="r" b="b"/>
            <a:pathLst>
              <a:path w="200" h="88">
                <a:moveTo>
                  <a:pt x="0" y="88"/>
                </a:moveTo>
                <a:lnTo>
                  <a:pt x="0" y="0"/>
                </a:lnTo>
                <a:lnTo>
                  <a:pt x="200" y="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13"/>
          <p:cNvSpPr>
            <a:spLocks/>
          </p:cNvSpPr>
          <p:nvPr/>
        </p:nvSpPr>
        <p:spPr bwMode="auto">
          <a:xfrm>
            <a:off x="8792593" y="2297687"/>
            <a:ext cx="461699" cy="398162"/>
          </a:xfrm>
          <a:custGeom>
            <a:avLst/>
            <a:gdLst>
              <a:gd name="T0" fmla="*/ 39 w 46"/>
              <a:gd name="T1" fmla="*/ 0 h 40"/>
              <a:gd name="T2" fmla="*/ 7 w 46"/>
              <a:gd name="T3" fmla="*/ 0 h 40"/>
              <a:gd name="T4" fmla="*/ 0 w 46"/>
              <a:gd name="T5" fmla="*/ 7 h 40"/>
              <a:gd name="T6" fmla="*/ 0 w 46"/>
              <a:gd name="T7" fmla="*/ 33 h 40"/>
              <a:gd name="T8" fmla="*/ 7 w 46"/>
              <a:gd name="T9" fmla="*/ 40 h 40"/>
              <a:gd name="T10" fmla="*/ 39 w 46"/>
              <a:gd name="T11" fmla="*/ 40 h 40"/>
              <a:gd name="T12" fmla="*/ 46 w 46"/>
              <a:gd name="T13" fmla="*/ 33 h 40"/>
              <a:gd name="T14" fmla="*/ 46 w 46"/>
              <a:gd name="T15" fmla="*/ 7 h 40"/>
              <a:gd name="T16" fmla="*/ 39 w 46"/>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0">
                <a:moveTo>
                  <a:pt x="39" y="0"/>
                </a:moveTo>
                <a:cubicBezTo>
                  <a:pt x="7" y="0"/>
                  <a:pt x="7" y="0"/>
                  <a:pt x="7" y="0"/>
                </a:cubicBezTo>
                <a:cubicBezTo>
                  <a:pt x="3" y="0"/>
                  <a:pt x="0" y="3"/>
                  <a:pt x="0" y="7"/>
                </a:cubicBezTo>
                <a:cubicBezTo>
                  <a:pt x="0" y="33"/>
                  <a:pt x="0" y="33"/>
                  <a:pt x="0" y="33"/>
                </a:cubicBezTo>
                <a:cubicBezTo>
                  <a:pt x="0" y="37"/>
                  <a:pt x="3" y="40"/>
                  <a:pt x="7" y="40"/>
                </a:cubicBezTo>
                <a:cubicBezTo>
                  <a:pt x="39" y="40"/>
                  <a:pt x="39" y="40"/>
                  <a:pt x="39" y="40"/>
                </a:cubicBezTo>
                <a:cubicBezTo>
                  <a:pt x="43" y="40"/>
                  <a:pt x="46" y="37"/>
                  <a:pt x="46" y="33"/>
                </a:cubicBezTo>
                <a:cubicBezTo>
                  <a:pt x="46" y="7"/>
                  <a:pt x="46" y="7"/>
                  <a:pt x="46" y="7"/>
                </a:cubicBezTo>
                <a:cubicBezTo>
                  <a:pt x="46" y="3"/>
                  <a:pt x="43" y="0"/>
                  <a:pt x="39" y="0"/>
                </a:cubicBezTo>
                <a:close/>
              </a:path>
            </a:pathLst>
          </a:custGeom>
          <a:solidFill>
            <a:srgbClr val="E56647"/>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r>
              <a:rPr lang="en-US" altLang="zh-CN" dirty="0">
                <a:solidFill>
                  <a:schemeClr val="bg1"/>
                </a:solidFill>
                <a:latin typeface="Bebas" pitchFamily="2" charset="0"/>
              </a:rPr>
              <a:t>04</a:t>
            </a:r>
            <a:endParaRPr lang="zh-CN" altLang="en-US" dirty="0">
              <a:solidFill>
                <a:schemeClr val="bg1"/>
              </a:solidFill>
              <a:latin typeface="Bebas" pitchFamily="2" charset="0"/>
            </a:endParaRPr>
          </a:p>
        </p:txBody>
      </p:sp>
      <p:sp>
        <p:nvSpPr>
          <p:cNvPr id="27" name="Freeform 14"/>
          <p:cNvSpPr>
            <a:spLocks/>
          </p:cNvSpPr>
          <p:nvPr/>
        </p:nvSpPr>
        <p:spPr bwMode="auto">
          <a:xfrm>
            <a:off x="4620369" y="4885737"/>
            <a:ext cx="851389" cy="381219"/>
          </a:xfrm>
          <a:custGeom>
            <a:avLst/>
            <a:gdLst>
              <a:gd name="T0" fmla="*/ 201 w 201"/>
              <a:gd name="T1" fmla="*/ 0 h 90"/>
              <a:gd name="T2" fmla="*/ 201 w 201"/>
              <a:gd name="T3" fmla="*/ 90 h 90"/>
              <a:gd name="T4" fmla="*/ 0 w 201"/>
              <a:gd name="T5" fmla="*/ 90 h 90"/>
            </a:gdLst>
            <a:ahLst/>
            <a:cxnLst>
              <a:cxn ang="0">
                <a:pos x="T0" y="T1"/>
              </a:cxn>
              <a:cxn ang="0">
                <a:pos x="T2" y="T3"/>
              </a:cxn>
              <a:cxn ang="0">
                <a:pos x="T4" y="T5"/>
              </a:cxn>
            </a:cxnLst>
            <a:rect l="0" t="0" r="r" b="b"/>
            <a:pathLst>
              <a:path w="201" h="90">
                <a:moveTo>
                  <a:pt x="201" y="0"/>
                </a:moveTo>
                <a:lnTo>
                  <a:pt x="201" y="90"/>
                </a:lnTo>
                <a:lnTo>
                  <a:pt x="0" y="9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5"/>
          <p:cNvSpPr>
            <a:spLocks/>
          </p:cNvSpPr>
          <p:nvPr/>
        </p:nvSpPr>
        <p:spPr bwMode="auto">
          <a:xfrm>
            <a:off x="3993476" y="5076347"/>
            <a:ext cx="457462" cy="389690"/>
          </a:xfrm>
          <a:custGeom>
            <a:avLst/>
            <a:gdLst>
              <a:gd name="T0" fmla="*/ 7 w 46"/>
              <a:gd name="T1" fmla="*/ 39 h 39"/>
              <a:gd name="T2" fmla="*/ 39 w 46"/>
              <a:gd name="T3" fmla="*/ 39 h 39"/>
              <a:gd name="T4" fmla="*/ 46 w 46"/>
              <a:gd name="T5" fmla="*/ 32 h 39"/>
              <a:gd name="T6" fmla="*/ 46 w 46"/>
              <a:gd name="T7" fmla="*/ 7 h 39"/>
              <a:gd name="T8" fmla="*/ 39 w 46"/>
              <a:gd name="T9" fmla="*/ 0 h 39"/>
              <a:gd name="T10" fmla="*/ 7 w 46"/>
              <a:gd name="T11" fmla="*/ 0 h 39"/>
              <a:gd name="T12" fmla="*/ 0 w 46"/>
              <a:gd name="T13" fmla="*/ 7 h 39"/>
              <a:gd name="T14" fmla="*/ 0 w 46"/>
              <a:gd name="T15" fmla="*/ 32 h 39"/>
              <a:gd name="T16" fmla="*/ 7 w 46"/>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9">
                <a:moveTo>
                  <a:pt x="7" y="39"/>
                </a:moveTo>
                <a:cubicBezTo>
                  <a:pt x="39" y="39"/>
                  <a:pt x="39" y="39"/>
                  <a:pt x="39" y="39"/>
                </a:cubicBezTo>
                <a:cubicBezTo>
                  <a:pt x="43" y="39"/>
                  <a:pt x="46" y="36"/>
                  <a:pt x="46" y="32"/>
                </a:cubicBezTo>
                <a:cubicBezTo>
                  <a:pt x="46" y="7"/>
                  <a:pt x="46" y="7"/>
                  <a:pt x="46" y="7"/>
                </a:cubicBezTo>
                <a:cubicBezTo>
                  <a:pt x="46" y="3"/>
                  <a:pt x="43" y="0"/>
                  <a:pt x="39" y="0"/>
                </a:cubicBezTo>
                <a:cubicBezTo>
                  <a:pt x="7" y="0"/>
                  <a:pt x="7" y="0"/>
                  <a:pt x="7" y="0"/>
                </a:cubicBezTo>
                <a:cubicBezTo>
                  <a:pt x="3" y="0"/>
                  <a:pt x="0" y="3"/>
                  <a:pt x="0" y="7"/>
                </a:cubicBezTo>
                <a:cubicBezTo>
                  <a:pt x="0" y="32"/>
                  <a:pt x="0" y="32"/>
                  <a:pt x="0" y="32"/>
                </a:cubicBezTo>
                <a:cubicBezTo>
                  <a:pt x="0" y="36"/>
                  <a:pt x="3" y="39"/>
                  <a:pt x="7" y="39"/>
                </a:cubicBezTo>
                <a:close/>
              </a:path>
            </a:pathLst>
          </a:custGeom>
          <a:solidFill>
            <a:srgbClr val="E56647"/>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r>
              <a:rPr lang="en-US" altLang="zh-CN" dirty="0">
                <a:solidFill>
                  <a:schemeClr val="bg1"/>
                </a:solidFill>
                <a:latin typeface="Bebas" pitchFamily="2" charset="0"/>
              </a:rPr>
              <a:t>03</a:t>
            </a:r>
            <a:endParaRPr lang="zh-CN" altLang="en-US" dirty="0">
              <a:solidFill>
                <a:schemeClr val="bg1"/>
              </a:solidFill>
              <a:latin typeface="Bebas" pitchFamily="2" charset="0"/>
            </a:endParaRPr>
          </a:p>
        </p:txBody>
      </p:sp>
      <p:sp>
        <p:nvSpPr>
          <p:cNvPr id="29" name="Freeform 16"/>
          <p:cNvSpPr>
            <a:spLocks/>
          </p:cNvSpPr>
          <p:nvPr/>
        </p:nvSpPr>
        <p:spPr bwMode="auto">
          <a:xfrm>
            <a:off x="6602706" y="4885737"/>
            <a:ext cx="851389" cy="381219"/>
          </a:xfrm>
          <a:custGeom>
            <a:avLst/>
            <a:gdLst>
              <a:gd name="T0" fmla="*/ 0 w 201"/>
              <a:gd name="T1" fmla="*/ 0 h 90"/>
              <a:gd name="T2" fmla="*/ 0 w 201"/>
              <a:gd name="T3" fmla="*/ 90 h 90"/>
              <a:gd name="T4" fmla="*/ 201 w 201"/>
              <a:gd name="T5" fmla="*/ 90 h 90"/>
            </a:gdLst>
            <a:ahLst/>
            <a:cxnLst>
              <a:cxn ang="0">
                <a:pos x="T0" y="T1"/>
              </a:cxn>
              <a:cxn ang="0">
                <a:pos x="T2" y="T3"/>
              </a:cxn>
              <a:cxn ang="0">
                <a:pos x="T4" y="T5"/>
              </a:cxn>
            </a:cxnLst>
            <a:rect l="0" t="0" r="r" b="b"/>
            <a:pathLst>
              <a:path w="201" h="90">
                <a:moveTo>
                  <a:pt x="0" y="0"/>
                </a:moveTo>
                <a:lnTo>
                  <a:pt x="0" y="90"/>
                </a:lnTo>
                <a:lnTo>
                  <a:pt x="201" y="90"/>
                </a:lnTo>
              </a:path>
            </a:pathLst>
          </a:custGeom>
          <a:noFill/>
          <a:ln w="12700" cap="flat">
            <a:solidFill>
              <a:schemeClr val="bg1">
                <a:lumMod val="50000"/>
              </a:schemeClr>
            </a:solidFill>
            <a:prstDash val="solid"/>
            <a:miter lim="800000"/>
            <a:headEnd type="diamond" w="med" len="med"/>
            <a:tailEnd type="diamond"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17"/>
          <p:cNvSpPr>
            <a:spLocks/>
          </p:cNvSpPr>
          <p:nvPr/>
        </p:nvSpPr>
        <p:spPr bwMode="auto">
          <a:xfrm>
            <a:off x="7623523" y="5076347"/>
            <a:ext cx="461699" cy="389690"/>
          </a:xfrm>
          <a:custGeom>
            <a:avLst/>
            <a:gdLst>
              <a:gd name="T0" fmla="*/ 39 w 46"/>
              <a:gd name="T1" fmla="*/ 39 h 39"/>
              <a:gd name="T2" fmla="*/ 7 w 46"/>
              <a:gd name="T3" fmla="*/ 39 h 39"/>
              <a:gd name="T4" fmla="*/ 0 w 46"/>
              <a:gd name="T5" fmla="*/ 32 h 39"/>
              <a:gd name="T6" fmla="*/ 0 w 46"/>
              <a:gd name="T7" fmla="*/ 7 h 39"/>
              <a:gd name="T8" fmla="*/ 7 w 46"/>
              <a:gd name="T9" fmla="*/ 0 h 39"/>
              <a:gd name="T10" fmla="*/ 39 w 46"/>
              <a:gd name="T11" fmla="*/ 0 h 39"/>
              <a:gd name="T12" fmla="*/ 46 w 46"/>
              <a:gd name="T13" fmla="*/ 7 h 39"/>
              <a:gd name="T14" fmla="*/ 46 w 46"/>
              <a:gd name="T15" fmla="*/ 32 h 39"/>
              <a:gd name="T16" fmla="*/ 39 w 46"/>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39">
                <a:moveTo>
                  <a:pt x="39" y="39"/>
                </a:moveTo>
                <a:cubicBezTo>
                  <a:pt x="7" y="39"/>
                  <a:pt x="7" y="39"/>
                  <a:pt x="7" y="39"/>
                </a:cubicBezTo>
                <a:cubicBezTo>
                  <a:pt x="3" y="39"/>
                  <a:pt x="0" y="36"/>
                  <a:pt x="0" y="32"/>
                </a:cubicBezTo>
                <a:cubicBezTo>
                  <a:pt x="0" y="7"/>
                  <a:pt x="0" y="7"/>
                  <a:pt x="0" y="7"/>
                </a:cubicBezTo>
                <a:cubicBezTo>
                  <a:pt x="0" y="3"/>
                  <a:pt x="3" y="0"/>
                  <a:pt x="7" y="0"/>
                </a:cubicBezTo>
                <a:cubicBezTo>
                  <a:pt x="39" y="0"/>
                  <a:pt x="39" y="0"/>
                  <a:pt x="39" y="0"/>
                </a:cubicBezTo>
                <a:cubicBezTo>
                  <a:pt x="43" y="0"/>
                  <a:pt x="46" y="3"/>
                  <a:pt x="46" y="7"/>
                </a:cubicBezTo>
                <a:cubicBezTo>
                  <a:pt x="46" y="32"/>
                  <a:pt x="46" y="32"/>
                  <a:pt x="46" y="32"/>
                </a:cubicBezTo>
                <a:cubicBezTo>
                  <a:pt x="46" y="36"/>
                  <a:pt x="43" y="39"/>
                  <a:pt x="39" y="39"/>
                </a:cubicBezTo>
                <a:close/>
              </a:path>
            </a:pathLst>
          </a:custGeom>
          <a:solidFill>
            <a:srgbClr val="1B857F"/>
          </a:solidFill>
          <a:ln w="5" cap="flat">
            <a:noFill/>
            <a:prstDash val="solid"/>
            <a:miter lim="800000"/>
            <a:headEnd/>
            <a:tailEnd/>
          </a:ln>
        </p:spPr>
        <p:txBody>
          <a:bodyPr vert="horz" wrap="square" lIns="91440" tIns="45720" rIns="91440" bIns="45720" numCol="1" anchor="ctr" anchorCtr="0" compatLnSpc="1">
            <a:prstTxWarp prst="textNoShape">
              <a:avLst/>
            </a:prstTxWarp>
          </a:bodyPr>
          <a:lstStyle/>
          <a:p>
            <a:pPr algn="ctr"/>
            <a:r>
              <a:rPr lang="en-US" altLang="zh-CN" dirty="0">
                <a:solidFill>
                  <a:schemeClr val="bg1"/>
                </a:solidFill>
                <a:latin typeface="Bebas" pitchFamily="2" charset="0"/>
              </a:rPr>
              <a:t>02</a:t>
            </a:r>
            <a:endParaRPr lang="zh-CN" altLang="en-US" dirty="0">
              <a:solidFill>
                <a:schemeClr val="bg1"/>
              </a:solidFill>
              <a:latin typeface="Bebas" pitchFamily="2" charset="0"/>
            </a:endParaRPr>
          </a:p>
        </p:txBody>
      </p:sp>
      <p:sp>
        <p:nvSpPr>
          <p:cNvPr id="31" name="Freeform 20"/>
          <p:cNvSpPr>
            <a:spLocks noEditPoints="1"/>
          </p:cNvSpPr>
          <p:nvPr/>
        </p:nvSpPr>
        <p:spPr bwMode="auto">
          <a:xfrm>
            <a:off x="6474974" y="3689130"/>
            <a:ext cx="302056" cy="449002"/>
          </a:xfrm>
          <a:custGeom>
            <a:avLst/>
            <a:gdLst>
              <a:gd name="T0" fmla="*/ 63 w 94"/>
              <a:gd name="T1" fmla="*/ 23 h 140"/>
              <a:gd name="T2" fmla="*/ 58 w 94"/>
              <a:gd name="T3" fmla="*/ 12 h 140"/>
              <a:gd name="T4" fmla="*/ 47 w 94"/>
              <a:gd name="T5" fmla="*/ 0 h 140"/>
              <a:gd name="T6" fmla="*/ 36 w 94"/>
              <a:gd name="T7" fmla="*/ 12 h 140"/>
              <a:gd name="T8" fmla="*/ 32 w 94"/>
              <a:gd name="T9" fmla="*/ 23 h 140"/>
              <a:gd name="T10" fmla="*/ 0 w 94"/>
              <a:gd name="T11" fmla="*/ 30 h 140"/>
              <a:gd name="T12" fmla="*/ 8 w 94"/>
              <a:gd name="T13" fmla="*/ 140 h 140"/>
              <a:gd name="T14" fmla="*/ 94 w 94"/>
              <a:gd name="T15" fmla="*/ 132 h 140"/>
              <a:gd name="T16" fmla="*/ 86 w 94"/>
              <a:gd name="T17" fmla="*/ 23 h 140"/>
              <a:gd name="T18" fmla="*/ 56 w 94"/>
              <a:gd name="T19" fmla="*/ 11 h 140"/>
              <a:gd name="T20" fmla="*/ 38 w 94"/>
              <a:gd name="T21" fmla="*/ 11 h 140"/>
              <a:gd name="T22" fmla="*/ 83 w 94"/>
              <a:gd name="T23" fmla="*/ 124 h 140"/>
              <a:gd name="T24" fmla="*/ 11 w 94"/>
              <a:gd name="T25" fmla="*/ 29 h 140"/>
              <a:gd name="T26" fmla="*/ 22 w 94"/>
              <a:gd name="T27" fmla="*/ 35 h 140"/>
              <a:gd name="T28" fmla="*/ 70 w 94"/>
              <a:gd name="T29" fmla="*/ 29 h 140"/>
              <a:gd name="T30" fmla="*/ 83 w 94"/>
              <a:gd name="T31" fmla="*/ 124 h 140"/>
              <a:gd name="T32" fmla="*/ 54 w 94"/>
              <a:gd name="T33" fmla="*/ 11 h 140"/>
              <a:gd name="T34" fmla="*/ 40 w 94"/>
              <a:gd name="T35" fmla="*/ 11 h 140"/>
              <a:gd name="T36" fmla="*/ 47 w 94"/>
              <a:gd name="T37" fmla="*/ 6 h 140"/>
              <a:gd name="T38" fmla="*/ 47 w 94"/>
              <a:gd name="T39" fmla="*/ 16 h 140"/>
              <a:gd name="T40" fmla="*/ 47 w 94"/>
              <a:gd name="T41" fmla="*/ 6 h 140"/>
              <a:gd name="T42" fmla="*/ 37 w 94"/>
              <a:gd name="T43" fmla="*/ 88 h 140"/>
              <a:gd name="T44" fmla="*/ 25 w 94"/>
              <a:gd name="T45" fmla="*/ 102 h 140"/>
              <a:gd name="T46" fmla="*/ 18 w 94"/>
              <a:gd name="T47" fmla="*/ 94 h 140"/>
              <a:gd name="T48" fmla="*/ 25 w 94"/>
              <a:gd name="T49" fmla="*/ 95 h 140"/>
              <a:gd name="T50" fmla="*/ 35 w 94"/>
              <a:gd name="T51" fmla="*/ 67 h 140"/>
              <a:gd name="T52" fmla="*/ 26 w 94"/>
              <a:gd name="T53" fmla="*/ 81 h 140"/>
              <a:gd name="T54" fmla="*/ 24 w 94"/>
              <a:gd name="T55" fmla="*/ 81 h 140"/>
              <a:gd name="T56" fmla="*/ 20 w 94"/>
              <a:gd name="T57" fmla="*/ 72 h 140"/>
              <a:gd name="T58" fmla="*/ 35 w 94"/>
              <a:gd name="T59" fmla="*/ 67 h 140"/>
              <a:gd name="T60" fmla="*/ 37 w 94"/>
              <a:gd name="T61" fmla="*/ 50 h 140"/>
              <a:gd name="T62" fmla="*/ 25 w 94"/>
              <a:gd name="T63" fmla="*/ 63 h 140"/>
              <a:gd name="T64" fmla="*/ 18 w 94"/>
              <a:gd name="T65" fmla="*/ 55 h 140"/>
              <a:gd name="T66" fmla="*/ 25 w 94"/>
              <a:gd name="T67" fmla="*/ 5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4" h="140">
                <a:moveTo>
                  <a:pt x="86" y="23"/>
                </a:moveTo>
                <a:cubicBezTo>
                  <a:pt x="63" y="23"/>
                  <a:pt x="63" y="23"/>
                  <a:pt x="63" y="23"/>
                </a:cubicBezTo>
                <a:cubicBezTo>
                  <a:pt x="58" y="19"/>
                  <a:pt x="58" y="12"/>
                  <a:pt x="58" y="12"/>
                </a:cubicBezTo>
                <a:cubicBezTo>
                  <a:pt x="58" y="12"/>
                  <a:pt x="58" y="12"/>
                  <a:pt x="58" y="12"/>
                </a:cubicBezTo>
                <a:cubicBezTo>
                  <a:pt x="58" y="12"/>
                  <a:pt x="58" y="11"/>
                  <a:pt x="58" y="11"/>
                </a:cubicBezTo>
                <a:cubicBezTo>
                  <a:pt x="58" y="5"/>
                  <a:pt x="53" y="0"/>
                  <a:pt x="47" y="0"/>
                </a:cubicBezTo>
                <a:cubicBezTo>
                  <a:pt x="41" y="0"/>
                  <a:pt x="36" y="5"/>
                  <a:pt x="36" y="11"/>
                </a:cubicBezTo>
                <a:cubicBezTo>
                  <a:pt x="36" y="11"/>
                  <a:pt x="36" y="12"/>
                  <a:pt x="36" y="12"/>
                </a:cubicBezTo>
                <a:cubicBezTo>
                  <a:pt x="36" y="12"/>
                  <a:pt x="36" y="12"/>
                  <a:pt x="36" y="12"/>
                </a:cubicBezTo>
                <a:cubicBezTo>
                  <a:pt x="36" y="12"/>
                  <a:pt x="37" y="19"/>
                  <a:pt x="32" y="23"/>
                </a:cubicBezTo>
                <a:cubicBezTo>
                  <a:pt x="8" y="23"/>
                  <a:pt x="8" y="23"/>
                  <a:pt x="8" y="23"/>
                </a:cubicBezTo>
                <a:cubicBezTo>
                  <a:pt x="4" y="23"/>
                  <a:pt x="0" y="26"/>
                  <a:pt x="0" y="30"/>
                </a:cubicBezTo>
                <a:cubicBezTo>
                  <a:pt x="0" y="132"/>
                  <a:pt x="0" y="132"/>
                  <a:pt x="0" y="132"/>
                </a:cubicBezTo>
                <a:cubicBezTo>
                  <a:pt x="0" y="137"/>
                  <a:pt x="4" y="140"/>
                  <a:pt x="8" y="140"/>
                </a:cubicBezTo>
                <a:cubicBezTo>
                  <a:pt x="86" y="140"/>
                  <a:pt x="86" y="140"/>
                  <a:pt x="86" y="140"/>
                </a:cubicBezTo>
                <a:cubicBezTo>
                  <a:pt x="91" y="140"/>
                  <a:pt x="94" y="137"/>
                  <a:pt x="94" y="132"/>
                </a:cubicBezTo>
                <a:cubicBezTo>
                  <a:pt x="94" y="30"/>
                  <a:pt x="94" y="30"/>
                  <a:pt x="94" y="30"/>
                </a:cubicBezTo>
                <a:cubicBezTo>
                  <a:pt x="94" y="26"/>
                  <a:pt x="91" y="23"/>
                  <a:pt x="86" y="23"/>
                </a:cubicBezTo>
                <a:close/>
                <a:moveTo>
                  <a:pt x="47" y="2"/>
                </a:moveTo>
                <a:cubicBezTo>
                  <a:pt x="52" y="2"/>
                  <a:pt x="56" y="6"/>
                  <a:pt x="56" y="11"/>
                </a:cubicBezTo>
                <a:cubicBezTo>
                  <a:pt x="56" y="16"/>
                  <a:pt x="52" y="20"/>
                  <a:pt x="47" y="20"/>
                </a:cubicBezTo>
                <a:cubicBezTo>
                  <a:pt x="42" y="20"/>
                  <a:pt x="38" y="16"/>
                  <a:pt x="38" y="11"/>
                </a:cubicBezTo>
                <a:cubicBezTo>
                  <a:pt x="38" y="6"/>
                  <a:pt x="42" y="2"/>
                  <a:pt x="47" y="2"/>
                </a:cubicBezTo>
                <a:close/>
                <a:moveTo>
                  <a:pt x="83" y="124"/>
                </a:moveTo>
                <a:cubicBezTo>
                  <a:pt x="11" y="124"/>
                  <a:pt x="11" y="124"/>
                  <a:pt x="11" y="124"/>
                </a:cubicBezTo>
                <a:cubicBezTo>
                  <a:pt x="11" y="29"/>
                  <a:pt x="11" y="29"/>
                  <a:pt x="11" y="29"/>
                </a:cubicBezTo>
                <a:cubicBezTo>
                  <a:pt x="24" y="29"/>
                  <a:pt x="24" y="29"/>
                  <a:pt x="24" y="29"/>
                </a:cubicBezTo>
                <a:cubicBezTo>
                  <a:pt x="22" y="35"/>
                  <a:pt x="22" y="35"/>
                  <a:pt x="22" y="35"/>
                </a:cubicBezTo>
                <a:cubicBezTo>
                  <a:pt x="72" y="35"/>
                  <a:pt x="72" y="35"/>
                  <a:pt x="72" y="35"/>
                </a:cubicBezTo>
                <a:cubicBezTo>
                  <a:pt x="70" y="29"/>
                  <a:pt x="70" y="29"/>
                  <a:pt x="70" y="29"/>
                </a:cubicBezTo>
                <a:cubicBezTo>
                  <a:pt x="83" y="29"/>
                  <a:pt x="83" y="29"/>
                  <a:pt x="83" y="29"/>
                </a:cubicBezTo>
                <a:lnTo>
                  <a:pt x="83" y="124"/>
                </a:lnTo>
                <a:close/>
                <a:moveTo>
                  <a:pt x="47" y="18"/>
                </a:moveTo>
                <a:cubicBezTo>
                  <a:pt x="51" y="18"/>
                  <a:pt x="54" y="15"/>
                  <a:pt x="54" y="11"/>
                </a:cubicBezTo>
                <a:cubicBezTo>
                  <a:pt x="54" y="7"/>
                  <a:pt x="51" y="4"/>
                  <a:pt x="47" y="4"/>
                </a:cubicBezTo>
                <a:cubicBezTo>
                  <a:pt x="43" y="4"/>
                  <a:pt x="40" y="7"/>
                  <a:pt x="40" y="11"/>
                </a:cubicBezTo>
                <a:cubicBezTo>
                  <a:pt x="40" y="15"/>
                  <a:pt x="43" y="18"/>
                  <a:pt x="47" y="18"/>
                </a:cubicBezTo>
                <a:close/>
                <a:moveTo>
                  <a:pt x="47" y="6"/>
                </a:moveTo>
                <a:cubicBezTo>
                  <a:pt x="50" y="6"/>
                  <a:pt x="52" y="8"/>
                  <a:pt x="52" y="11"/>
                </a:cubicBezTo>
                <a:cubicBezTo>
                  <a:pt x="52" y="14"/>
                  <a:pt x="50" y="16"/>
                  <a:pt x="47" y="16"/>
                </a:cubicBezTo>
                <a:cubicBezTo>
                  <a:pt x="44" y="16"/>
                  <a:pt x="42" y="14"/>
                  <a:pt x="42" y="11"/>
                </a:cubicBezTo>
                <a:cubicBezTo>
                  <a:pt x="42" y="8"/>
                  <a:pt x="44" y="6"/>
                  <a:pt x="47" y="6"/>
                </a:cubicBezTo>
                <a:close/>
                <a:moveTo>
                  <a:pt x="35" y="86"/>
                </a:moveTo>
                <a:cubicBezTo>
                  <a:pt x="37" y="88"/>
                  <a:pt x="37" y="88"/>
                  <a:pt x="37" y="88"/>
                </a:cubicBezTo>
                <a:cubicBezTo>
                  <a:pt x="26" y="101"/>
                  <a:pt x="26" y="101"/>
                  <a:pt x="26" y="101"/>
                </a:cubicBezTo>
                <a:cubicBezTo>
                  <a:pt x="25" y="102"/>
                  <a:pt x="25" y="102"/>
                  <a:pt x="25" y="102"/>
                </a:cubicBezTo>
                <a:cubicBezTo>
                  <a:pt x="24" y="100"/>
                  <a:pt x="24" y="100"/>
                  <a:pt x="24" y="100"/>
                </a:cubicBezTo>
                <a:cubicBezTo>
                  <a:pt x="18" y="94"/>
                  <a:pt x="18" y="94"/>
                  <a:pt x="18" y="94"/>
                </a:cubicBezTo>
                <a:cubicBezTo>
                  <a:pt x="20" y="91"/>
                  <a:pt x="20" y="91"/>
                  <a:pt x="20" y="91"/>
                </a:cubicBezTo>
                <a:cubicBezTo>
                  <a:pt x="25" y="95"/>
                  <a:pt x="25" y="95"/>
                  <a:pt x="25" y="95"/>
                </a:cubicBezTo>
                <a:lnTo>
                  <a:pt x="35" y="86"/>
                </a:lnTo>
                <a:close/>
                <a:moveTo>
                  <a:pt x="35" y="67"/>
                </a:moveTo>
                <a:cubicBezTo>
                  <a:pt x="37" y="69"/>
                  <a:pt x="37" y="69"/>
                  <a:pt x="37" y="69"/>
                </a:cubicBezTo>
                <a:cubicBezTo>
                  <a:pt x="26" y="81"/>
                  <a:pt x="26" y="81"/>
                  <a:pt x="26" y="81"/>
                </a:cubicBezTo>
                <a:cubicBezTo>
                  <a:pt x="25" y="83"/>
                  <a:pt x="25" y="83"/>
                  <a:pt x="25" y="83"/>
                </a:cubicBezTo>
                <a:cubicBezTo>
                  <a:pt x="24" y="81"/>
                  <a:pt x="24" y="81"/>
                  <a:pt x="24" y="81"/>
                </a:cubicBezTo>
                <a:cubicBezTo>
                  <a:pt x="18" y="74"/>
                  <a:pt x="18" y="74"/>
                  <a:pt x="18" y="74"/>
                </a:cubicBezTo>
                <a:cubicBezTo>
                  <a:pt x="20" y="72"/>
                  <a:pt x="20" y="72"/>
                  <a:pt x="20" y="72"/>
                </a:cubicBezTo>
                <a:cubicBezTo>
                  <a:pt x="25" y="76"/>
                  <a:pt x="25" y="76"/>
                  <a:pt x="25" y="76"/>
                </a:cubicBezTo>
                <a:lnTo>
                  <a:pt x="35" y="67"/>
                </a:lnTo>
                <a:close/>
                <a:moveTo>
                  <a:pt x="35" y="48"/>
                </a:moveTo>
                <a:cubicBezTo>
                  <a:pt x="37" y="50"/>
                  <a:pt x="37" y="50"/>
                  <a:pt x="37" y="50"/>
                </a:cubicBezTo>
                <a:cubicBezTo>
                  <a:pt x="26" y="62"/>
                  <a:pt x="26" y="62"/>
                  <a:pt x="26" y="62"/>
                </a:cubicBezTo>
                <a:cubicBezTo>
                  <a:pt x="25" y="63"/>
                  <a:pt x="25" y="63"/>
                  <a:pt x="25" y="63"/>
                </a:cubicBezTo>
                <a:cubicBezTo>
                  <a:pt x="24" y="62"/>
                  <a:pt x="24" y="62"/>
                  <a:pt x="24" y="62"/>
                </a:cubicBezTo>
                <a:cubicBezTo>
                  <a:pt x="18" y="55"/>
                  <a:pt x="18" y="55"/>
                  <a:pt x="18" y="55"/>
                </a:cubicBezTo>
                <a:cubicBezTo>
                  <a:pt x="20" y="53"/>
                  <a:pt x="20" y="53"/>
                  <a:pt x="20" y="53"/>
                </a:cubicBezTo>
                <a:cubicBezTo>
                  <a:pt x="25" y="57"/>
                  <a:pt x="25" y="57"/>
                  <a:pt x="25" y="57"/>
                </a:cubicBezTo>
                <a:lnTo>
                  <a:pt x="35" y="48"/>
                </a:lnTo>
                <a:close/>
              </a:path>
            </a:pathLst>
          </a:custGeom>
          <a:solidFill>
            <a:srgbClr val="1B857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2"/>
          <p:cNvSpPr>
            <a:spLocks noEditPoints="1"/>
          </p:cNvSpPr>
          <p:nvPr/>
        </p:nvSpPr>
        <p:spPr bwMode="auto">
          <a:xfrm>
            <a:off x="7574126" y="3719065"/>
            <a:ext cx="450363" cy="389135"/>
          </a:xfrm>
          <a:custGeom>
            <a:avLst/>
            <a:gdLst>
              <a:gd name="T0" fmla="*/ 34 w 140"/>
              <a:gd name="T1" fmla="*/ 0 h 121"/>
              <a:gd name="T2" fmla="*/ 30 w 140"/>
              <a:gd name="T3" fmla="*/ 49 h 121"/>
              <a:gd name="T4" fmla="*/ 50 w 140"/>
              <a:gd name="T5" fmla="*/ 19 h 121"/>
              <a:gd name="T6" fmla="*/ 54 w 140"/>
              <a:gd name="T7" fmla="*/ 32 h 121"/>
              <a:gd name="T8" fmla="*/ 55 w 140"/>
              <a:gd name="T9" fmla="*/ 21 h 121"/>
              <a:gd name="T10" fmla="*/ 17 w 140"/>
              <a:gd name="T11" fmla="*/ 28 h 121"/>
              <a:gd name="T12" fmla="*/ 7 w 140"/>
              <a:gd name="T13" fmla="*/ 32 h 121"/>
              <a:gd name="T14" fmla="*/ 14 w 140"/>
              <a:gd name="T15" fmla="*/ 22 h 121"/>
              <a:gd name="T16" fmla="*/ 14 w 140"/>
              <a:gd name="T17" fmla="*/ 18 h 121"/>
              <a:gd name="T18" fmla="*/ 13 w 140"/>
              <a:gd name="T19" fmla="*/ 21 h 121"/>
              <a:gd name="T20" fmla="*/ 10 w 140"/>
              <a:gd name="T21" fmla="*/ 16 h 121"/>
              <a:gd name="T22" fmla="*/ 19 w 140"/>
              <a:gd name="T23" fmla="*/ 20 h 121"/>
              <a:gd name="T24" fmla="*/ 15 w 140"/>
              <a:gd name="T25" fmla="*/ 28 h 121"/>
              <a:gd name="T26" fmla="*/ 31 w 140"/>
              <a:gd name="T27" fmla="*/ 28 h 121"/>
              <a:gd name="T28" fmla="*/ 27 w 140"/>
              <a:gd name="T29" fmla="*/ 28 h 121"/>
              <a:gd name="T30" fmla="*/ 26 w 140"/>
              <a:gd name="T31" fmla="*/ 15 h 121"/>
              <a:gd name="T32" fmla="*/ 33 w 140"/>
              <a:gd name="T33" fmla="*/ 25 h 121"/>
              <a:gd name="T34" fmla="*/ 46 w 140"/>
              <a:gd name="T35" fmla="*/ 13 h 121"/>
              <a:gd name="T36" fmla="*/ 34 w 140"/>
              <a:gd name="T37" fmla="*/ 36 h 121"/>
              <a:gd name="T38" fmla="*/ 27 w 140"/>
              <a:gd name="T39" fmla="*/ 21 h 121"/>
              <a:gd name="T40" fmla="*/ 24 w 140"/>
              <a:gd name="T41" fmla="*/ 25 h 121"/>
              <a:gd name="T42" fmla="*/ 65 w 140"/>
              <a:gd name="T43" fmla="*/ 71 h 121"/>
              <a:gd name="T44" fmla="*/ 43 w 140"/>
              <a:gd name="T45" fmla="*/ 81 h 121"/>
              <a:gd name="T46" fmla="*/ 65 w 140"/>
              <a:gd name="T47" fmla="*/ 71 h 121"/>
              <a:gd name="T48" fmla="*/ 106 w 140"/>
              <a:gd name="T49" fmla="*/ 13 h 121"/>
              <a:gd name="T50" fmla="*/ 98 w 140"/>
              <a:gd name="T51" fmla="*/ 35 h 121"/>
              <a:gd name="T52" fmla="*/ 66 w 140"/>
              <a:gd name="T53" fmla="*/ 72 h 121"/>
              <a:gd name="T54" fmla="*/ 88 w 140"/>
              <a:gd name="T55" fmla="*/ 60 h 121"/>
              <a:gd name="T56" fmla="*/ 88 w 140"/>
              <a:gd name="T57" fmla="*/ 60 h 121"/>
              <a:gd name="T58" fmla="*/ 117 w 140"/>
              <a:gd name="T59" fmla="*/ 17 h 121"/>
              <a:gd name="T60" fmla="*/ 80 w 140"/>
              <a:gd name="T61" fmla="*/ 92 h 121"/>
              <a:gd name="T62" fmla="*/ 81 w 140"/>
              <a:gd name="T63" fmla="*/ 118 h 121"/>
              <a:gd name="T64" fmla="*/ 57 w 140"/>
              <a:gd name="T65" fmla="*/ 112 h 121"/>
              <a:gd name="T66" fmla="*/ 57 w 140"/>
              <a:gd name="T67" fmla="*/ 101 h 121"/>
              <a:gd name="T68" fmla="*/ 61 w 140"/>
              <a:gd name="T69" fmla="*/ 109 h 121"/>
              <a:gd name="T70" fmla="*/ 83 w 140"/>
              <a:gd name="T71" fmla="*/ 115 h 121"/>
              <a:gd name="T72" fmla="*/ 87 w 140"/>
              <a:gd name="T73" fmla="*/ 120 h 121"/>
              <a:gd name="T74" fmla="*/ 99 w 140"/>
              <a:gd name="T75" fmla="*/ 103 h 121"/>
              <a:gd name="T76" fmla="*/ 104 w 140"/>
              <a:gd name="T77" fmla="*/ 119 h 121"/>
              <a:gd name="T78" fmla="*/ 108 w 140"/>
              <a:gd name="T79" fmla="*/ 103 h 121"/>
              <a:gd name="T80" fmla="*/ 126 w 140"/>
              <a:gd name="T81" fmla="*/ 107 h 121"/>
              <a:gd name="T82" fmla="*/ 113 w 140"/>
              <a:gd name="T83" fmla="*/ 115 h 121"/>
              <a:gd name="T84" fmla="*/ 126 w 140"/>
              <a:gd name="T85" fmla="*/ 107 h 121"/>
              <a:gd name="T86" fmla="*/ 127 w 140"/>
              <a:gd name="T87" fmla="*/ 120 h 121"/>
              <a:gd name="T88" fmla="*/ 139 w 140"/>
              <a:gd name="T89" fmla="*/ 10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0" h="121">
                <a:moveTo>
                  <a:pt x="45" y="49"/>
                </a:moveTo>
                <a:cubicBezTo>
                  <a:pt x="59" y="45"/>
                  <a:pt x="68" y="36"/>
                  <a:pt x="68" y="25"/>
                </a:cubicBezTo>
                <a:cubicBezTo>
                  <a:pt x="68" y="11"/>
                  <a:pt x="53" y="0"/>
                  <a:pt x="34" y="0"/>
                </a:cubicBezTo>
                <a:cubicBezTo>
                  <a:pt x="15" y="0"/>
                  <a:pt x="0" y="11"/>
                  <a:pt x="0" y="25"/>
                </a:cubicBezTo>
                <a:cubicBezTo>
                  <a:pt x="0" y="37"/>
                  <a:pt x="13" y="48"/>
                  <a:pt x="30" y="49"/>
                </a:cubicBezTo>
                <a:cubicBezTo>
                  <a:pt x="30" y="49"/>
                  <a:pt x="30" y="49"/>
                  <a:pt x="30" y="49"/>
                </a:cubicBezTo>
                <a:cubicBezTo>
                  <a:pt x="30" y="49"/>
                  <a:pt x="39" y="59"/>
                  <a:pt x="48" y="61"/>
                </a:cubicBezTo>
                <a:cubicBezTo>
                  <a:pt x="48" y="61"/>
                  <a:pt x="44" y="55"/>
                  <a:pt x="45" y="49"/>
                </a:cubicBezTo>
                <a:close/>
                <a:moveTo>
                  <a:pt x="50" y="19"/>
                </a:moveTo>
                <a:cubicBezTo>
                  <a:pt x="50" y="15"/>
                  <a:pt x="50" y="15"/>
                  <a:pt x="50" y="15"/>
                </a:cubicBezTo>
                <a:cubicBezTo>
                  <a:pt x="62" y="15"/>
                  <a:pt x="62" y="15"/>
                  <a:pt x="62" y="15"/>
                </a:cubicBezTo>
                <a:cubicBezTo>
                  <a:pt x="54" y="32"/>
                  <a:pt x="54" y="32"/>
                  <a:pt x="54" y="32"/>
                </a:cubicBezTo>
                <a:cubicBezTo>
                  <a:pt x="49" y="32"/>
                  <a:pt x="49" y="32"/>
                  <a:pt x="49" y="32"/>
                </a:cubicBezTo>
                <a:cubicBezTo>
                  <a:pt x="54" y="23"/>
                  <a:pt x="54" y="23"/>
                  <a:pt x="54" y="23"/>
                </a:cubicBezTo>
                <a:cubicBezTo>
                  <a:pt x="54" y="22"/>
                  <a:pt x="54" y="21"/>
                  <a:pt x="55" y="21"/>
                </a:cubicBezTo>
                <a:cubicBezTo>
                  <a:pt x="55" y="20"/>
                  <a:pt x="55" y="19"/>
                  <a:pt x="56" y="19"/>
                </a:cubicBezTo>
                <a:lnTo>
                  <a:pt x="50" y="19"/>
                </a:lnTo>
                <a:close/>
                <a:moveTo>
                  <a:pt x="17" y="28"/>
                </a:moveTo>
                <a:cubicBezTo>
                  <a:pt x="18" y="28"/>
                  <a:pt x="18" y="28"/>
                  <a:pt x="19" y="28"/>
                </a:cubicBezTo>
                <a:cubicBezTo>
                  <a:pt x="19" y="32"/>
                  <a:pt x="19" y="32"/>
                  <a:pt x="19" y="32"/>
                </a:cubicBezTo>
                <a:cubicBezTo>
                  <a:pt x="7" y="32"/>
                  <a:pt x="7" y="32"/>
                  <a:pt x="7" y="32"/>
                </a:cubicBezTo>
                <a:cubicBezTo>
                  <a:pt x="12" y="26"/>
                  <a:pt x="12" y="26"/>
                  <a:pt x="12" y="26"/>
                </a:cubicBezTo>
                <a:cubicBezTo>
                  <a:pt x="13" y="25"/>
                  <a:pt x="13" y="24"/>
                  <a:pt x="13" y="24"/>
                </a:cubicBezTo>
                <a:cubicBezTo>
                  <a:pt x="14" y="23"/>
                  <a:pt x="14" y="23"/>
                  <a:pt x="14" y="22"/>
                </a:cubicBezTo>
                <a:cubicBezTo>
                  <a:pt x="15" y="21"/>
                  <a:pt x="15" y="21"/>
                  <a:pt x="15" y="20"/>
                </a:cubicBezTo>
                <a:cubicBezTo>
                  <a:pt x="15" y="19"/>
                  <a:pt x="15" y="19"/>
                  <a:pt x="15" y="19"/>
                </a:cubicBezTo>
                <a:cubicBezTo>
                  <a:pt x="14" y="18"/>
                  <a:pt x="14" y="18"/>
                  <a:pt x="14" y="18"/>
                </a:cubicBezTo>
                <a:cubicBezTo>
                  <a:pt x="13" y="18"/>
                  <a:pt x="13" y="19"/>
                  <a:pt x="13" y="20"/>
                </a:cubicBezTo>
                <a:cubicBezTo>
                  <a:pt x="13" y="20"/>
                  <a:pt x="13" y="21"/>
                  <a:pt x="13" y="21"/>
                </a:cubicBezTo>
                <a:cubicBezTo>
                  <a:pt x="13" y="21"/>
                  <a:pt x="13" y="21"/>
                  <a:pt x="13" y="21"/>
                </a:cubicBezTo>
                <a:cubicBezTo>
                  <a:pt x="8" y="21"/>
                  <a:pt x="8" y="21"/>
                  <a:pt x="8" y="21"/>
                </a:cubicBezTo>
                <a:cubicBezTo>
                  <a:pt x="8" y="20"/>
                  <a:pt x="8" y="20"/>
                  <a:pt x="8" y="20"/>
                </a:cubicBezTo>
                <a:cubicBezTo>
                  <a:pt x="8" y="19"/>
                  <a:pt x="9" y="17"/>
                  <a:pt x="10" y="16"/>
                </a:cubicBezTo>
                <a:cubicBezTo>
                  <a:pt x="11" y="15"/>
                  <a:pt x="12" y="15"/>
                  <a:pt x="14" y="15"/>
                </a:cubicBezTo>
                <a:cubicBezTo>
                  <a:pt x="15" y="15"/>
                  <a:pt x="17" y="15"/>
                  <a:pt x="18" y="16"/>
                </a:cubicBezTo>
                <a:cubicBezTo>
                  <a:pt x="19" y="17"/>
                  <a:pt x="19" y="19"/>
                  <a:pt x="19" y="20"/>
                </a:cubicBezTo>
                <a:cubicBezTo>
                  <a:pt x="19" y="22"/>
                  <a:pt x="19" y="23"/>
                  <a:pt x="18" y="24"/>
                </a:cubicBezTo>
                <a:cubicBezTo>
                  <a:pt x="18" y="25"/>
                  <a:pt x="17" y="25"/>
                  <a:pt x="17" y="26"/>
                </a:cubicBezTo>
                <a:cubicBezTo>
                  <a:pt x="16" y="27"/>
                  <a:pt x="16" y="27"/>
                  <a:pt x="15" y="28"/>
                </a:cubicBezTo>
                <a:cubicBezTo>
                  <a:pt x="16" y="28"/>
                  <a:pt x="16" y="28"/>
                  <a:pt x="17" y="28"/>
                </a:cubicBezTo>
                <a:close/>
                <a:moveTo>
                  <a:pt x="33" y="28"/>
                </a:moveTo>
                <a:cubicBezTo>
                  <a:pt x="31" y="28"/>
                  <a:pt x="31" y="28"/>
                  <a:pt x="31" y="28"/>
                </a:cubicBezTo>
                <a:cubicBezTo>
                  <a:pt x="31" y="32"/>
                  <a:pt x="31" y="32"/>
                  <a:pt x="31" y="32"/>
                </a:cubicBezTo>
                <a:cubicBezTo>
                  <a:pt x="27" y="32"/>
                  <a:pt x="27" y="32"/>
                  <a:pt x="27" y="32"/>
                </a:cubicBezTo>
                <a:cubicBezTo>
                  <a:pt x="27" y="28"/>
                  <a:pt x="27" y="28"/>
                  <a:pt x="27" y="28"/>
                </a:cubicBezTo>
                <a:cubicBezTo>
                  <a:pt x="21" y="28"/>
                  <a:pt x="21" y="28"/>
                  <a:pt x="21" y="28"/>
                </a:cubicBezTo>
                <a:cubicBezTo>
                  <a:pt x="21" y="25"/>
                  <a:pt x="21" y="25"/>
                  <a:pt x="21" y="25"/>
                </a:cubicBezTo>
                <a:cubicBezTo>
                  <a:pt x="26" y="15"/>
                  <a:pt x="26" y="15"/>
                  <a:pt x="26" y="15"/>
                </a:cubicBezTo>
                <a:cubicBezTo>
                  <a:pt x="31" y="15"/>
                  <a:pt x="31" y="15"/>
                  <a:pt x="31" y="15"/>
                </a:cubicBezTo>
                <a:cubicBezTo>
                  <a:pt x="31" y="25"/>
                  <a:pt x="31" y="25"/>
                  <a:pt x="31" y="25"/>
                </a:cubicBezTo>
                <a:cubicBezTo>
                  <a:pt x="33" y="25"/>
                  <a:pt x="33" y="25"/>
                  <a:pt x="33" y="25"/>
                </a:cubicBezTo>
                <a:lnTo>
                  <a:pt x="33" y="28"/>
                </a:lnTo>
                <a:close/>
                <a:moveTo>
                  <a:pt x="34" y="36"/>
                </a:moveTo>
                <a:cubicBezTo>
                  <a:pt x="46" y="13"/>
                  <a:pt x="46" y="13"/>
                  <a:pt x="46" y="13"/>
                </a:cubicBezTo>
                <a:cubicBezTo>
                  <a:pt x="48" y="14"/>
                  <a:pt x="48" y="14"/>
                  <a:pt x="48" y="14"/>
                </a:cubicBezTo>
                <a:cubicBezTo>
                  <a:pt x="36" y="37"/>
                  <a:pt x="36" y="37"/>
                  <a:pt x="36" y="37"/>
                </a:cubicBezTo>
                <a:lnTo>
                  <a:pt x="34" y="36"/>
                </a:lnTo>
                <a:close/>
                <a:moveTo>
                  <a:pt x="26" y="21"/>
                </a:moveTo>
                <a:cubicBezTo>
                  <a:pt x="27" y="20"/>
                  <a:pt x="27" y="20"/>
                  <a:pt x="27" y="20"/>
                </a:cubicBezTo>
                <a:cubicBezTo>
                  <a:pt x="27" y="20"/>
                  <a:pt x="27" y="20"/>
                  <a:pt x="27" y="21"/>
                </a:cubicBezTo>
                <a:cubicBezTo>
                  <a:pt x="27" y="21"/>
                  <a:pt x="27" y="21"/>
                  <a:pt x="27" y="21"/>
                </a:cubicBezTo>
                <a:cubicBezTo>
                  <a:pt x="27" y="25"/>
                  <a:pt x="27" y="25"/>
                  <a:pt x="27" y="25"/>
                </a:cubicBezTo>
                <a:cubicBezTo>
                  <a:pt x="24" y="25"/>
                  <a:pt x="24" y="25"/>
                  <a:pt x="24" y="25"/>
                </a:cubicBezTo>
                <a:cubicBezTo>
                  <a:pt x="25" y="24"/>
                  <a:pt x="25" y="24"/>
                  <a:pt x="25" y="23"/>
                </a:cubicBezTo>
                <a:cubicBezTo>
                  <a:pt x="26" y="22"/>
                  <a:pt x="26" y="22"/>
                  <a:pt x="26" y="21"/>
                </a:cubicBezTo>
                <a:close/>
                <a:moveTo>
                  <a:pt x="65" y="71"/>
                </a:moveTo>
                <a:cubicBezTo>
                  <a:pt x="47" y="91"/>
                  <a:pt x="47" y="91"/>
                  <a:pt x="47" y="91"/>
                </a:cubicBezTo>
                <a:cubicBezTo>
                  <a:pt x="43" y="88"/>
                  <a:pt x="43" y="88"/>
                  <a:pt x="43" y="88"/>
                </a:cubicBezTo>
                <a:cubicBezTo>
                  <a:pt x="41" y="86"/>
                  <a:pt x="41" y="83"/>
                  <a:pt x="43" y="81"/>
                </a:cubicBezTo>
                <a:cubicBezTo>
                  <a:pt x="55" y="68"/>
                  <a:pt x="55" y="68"/>
                  <a:pt x="55" y="68"/>
                </a:cubicBezTo>
                <a:cubicBezTo>
                  <a:pt x="56" y="66"/>
                  <a:pt x="59" y="66"/>
                  <a:pt x="61" y="68"/>
                </a:cubicBezTo>
                <a:lnTo>
                  <a:pt x="65" y="71"/>
                </a:lnTo>
                <a:close/>
                <a:moveTo>
                  <a:pt x="94" y="32"/>
                </a:moveTo>
                <a:cubicBezTo>
                  <a:pt x="92" y="30"/>
                  <a:pt x="92" y="28"/>
                  <a:pt x="94" y="26"/>
                </a:cubicBezTo>
                <a:cubicBezTo>
                  <a:pt x="106" y="13"/>
                  <a:pt x="106" y="13"/>
                  <a:pt x="106" y="13"/>
                </a:cubicBezTo>
                <a:cubicBezTo>
                  <a:pt x="107" y="11"/>
                  <a:pt x="110" y="11"/>
                  <a:pt x="112" y="13"/>
                </a:cubicBezTo>
                <a:cubicBezTo>
                  <a:pt x="116" y="16"/>
                  <a:pt x="116" y="16"/>
                  <a:pt x="116" y="16"/>
                </a:cubicBezTo>
                <a:cubicBezTo>
                  <a:pt x="98" y="35"/>
                  <a:pt x="98" y="35"/>
                  <a:pt x="98" y="35"/>
                </a:cubicBezTo>
                <a:lnTo>
                  <a:pt x="94" y="32"/>
                </a:lnTo>
                <a:close/>
                <a:moveTo>
                  <a:pt x="48" y="92"/>
                </a:moveTo>
                <a:cubicBezTo>
                  <a:pt x="66" y="72"/>
                  <a:pt x="66" y="72"/>
                  <a:pt x="66" y="72"/>
                </a:cubicBezTo>
                <a:cubicBezTo>
                  <a:pt x="66" y="72"/>
                  <a:pt x="72" y="77"/>
                  <a:pt x="87" y="61"/>
                </a:cubicBezTo>
                <a:cubicBezTo>
                  <a:pt x="88" y="60"/>
                  <a:pt x="88" y="60"/>
                  <a:pt x="88" y="60"/>
                </a:cubicBezTo>
                <a:cubicBezTo>
                  <a:pt x="88" y="60"/>
                  <a:pt x="88" y="60"/>
                  <a:pt x="88" y="60"/>
                </a:cubicBezTo>
                <a:cubicBezTo>
                  <a:pt x="88" y="60"/>
                  <a:pt x="88" y="60"/>
                  <a:pt x="88" y="60"/>
                </a:cubicBezTo>
                <a:cubicBezTo>
                  <a:pt x="88" y="60"/>
                  <a:pt x="88" y="60"/>
                  <a:pt x="88" y="60"/>
                </a:cubicBezTo>
                <a:cubicBezTo>
                  <a:pt x="88" y="60"/>
                  <a:pt x="88" y="60"/>
                  <a:pt x="88" y="60"/>
                </a:cubicBezTo>
                <a:cubicBezTo>
                  <a:pt x="89" y="59"/>
                  <a:pt x="89" y="59"/>
                  <a:pt x="89" y="59"/>
                </a:cubicBezTo>
                <a:cubicBezTo>
                  <a:pt x="104" y="42"/>
                  <a:pt x="99" y="36"/>
                  <a:pt x="99" y="36"/>
                </a:cubicBezTo>
                <a:cubicBezTo>
                  <a:pt x="117" y="17"/>
                  <a:pt x="117" y="17"/>
                  <a:pt x="117" y="17"/>
                </a:cubicBezTo>
                <a:cubicBezTo>
                  <a:pt x="131" y="27"/>
                  <a:pt x="124" y="42"/>
                  <a:pt x="119" y="49"/>
                </a:cubicBezTo>
                <a:cubicBezTo>
                  <a:pt x="116" y="54"/>
                  <a:pt x="109" y="62"/>
                  <a:pt x="101" y="72"/>
                </a:cubicBezTo>
                <a:cubicBezTo>
                  <a:pt x="93" y="81"/>
                  <a:pt x="85" y="88"/>
                  <a:pt x="80" y="92"/>
                </a:cubicBezTo>
                <a:cubicBezTo>
                  <a:pt x="73" y="97"/>
                  <a:pt x="59" y="105"/>
                  <a:pt x="48" y="92"/>
                </a:cubicBezTo>
                <a:close/>
                <a:moveTo>
                  <a:pt x="83" y="115"/>
                </a:moveTo>
                <a:cubicBezTo>
                  <a:pt x="83" y="117"/>
                  <a:pt x="82" y="118"/>
                  <a:pt x="81" y="118"/>
                </a:cubicBezTo>
                <a:cubicBezTo>
                  <a:pt x="78" y="119"/>
                  <a:pt x="75" y="119"/>
                  <a:pt x="72" y="119"/>
                </a:cubicBezTo>
                <a:cubicBezTo>
                  <a:pt x="72" y="119"/>
                  <a:pt x="72" y="119"/>
                  <a:pt x="72" y="119"/>
                </a:cubicBezTo>
                <a:cubicBezTo>
                  <a:pt x="64" y="119"/>
                  <a:pt x="59" y="116"/>
                  <a:pt x="57" y="112"/>
                </a:cubicBezTo>
                <a:cubicBezTo>
                  <a:pt x="55" y="108"/>
                  <a:pt x="54" y="104"/>
                  <a:pt x="54" y="103"/>
                </a:cubicBezTo>
                <a:cubicBezTo>
                  <a:pt x="54" y="103"/>
                  <a:pt x="54" y="103"/>
                  <a:pt x="54" y="103"/>
                </a:cubicBezTo>
                <a:cubicBezTo>
                  <a:pt x="54" y="102"/>
                  <a:pt x="56" y="101"/>
                  <a:pt x="57" y="101"/>
                </a:cubicBezTo>
                <a:cubicBezTo>
                  <a:pt x="58" y="101"/>
                  <a:pt x="59" y="102"/>
                  <a:pt x="59" y="103"/>
                </a:cubicBezTo>
                <a:cubicBezTo>
                  <a:pt x="59" y="103"/>
                  <a:pt x="59" y="103"/>
                  <a:pt x="59" y="103"/>
                </a:cubicBezTo>
                <a:cubicBezTo>
                  <a:pt x="59" y="104"/>
                  <a:pt x="59" y="107"/>
                  <a:pt x="61" y="109"/>
                </a:cubicBezTo>
                <a:cubicBezTo>
                  <a:pt x="63" y="112"/>
                  <a:pt x="65" y="114"/>
                  <a:pt x="72" y="115"/>
                </a:cubicBezTo>
                <a:cubicBezTo>
                  <a:pt x="74" y="115"/>
                  <a:pt x="77" y="114"/>
                  <a:pt x="80" y="114"/>
                </a:cubicBezTo>
                <a:cubicBezTo>
                  <a:pt x="81" y="113"/>
                  <a:pt x="82" y="114"/>
                  <a:pt x="83" y="115"/>
                </a:cubicBezTo>
                <a:close/>
                <a:moveTo>
                  <a:pt x="100" y="107"/>
                </a:moveTo>
                <a:cubicBezTo>
                  <a:pt x="91" y="119"/>
                  <a:pt x="91" y="119"/>
                  <a:pt x="91" y="119"/>
                </a:cubicBezTo>
                <a:cubicBezTo>
                  <a:pt x="90" y="120"/>
                  <a:pt x="88" y="121"/>
                  <a:pt x="87" y="120"/>
                </a:cubicBezTo>
                <a:cubicBezTo>
                  <a:pt x="85" y="119"/>
                  <a:pt x="85" y="117"/>
                  <a:pt x="86" y="115"/>
                </a:cubicBezTo>
                <a:cubicBezTo>
                  <a:pt x="95" y="103"/>
                  <a:pt x="95" y="103"/>
                  <a:pt x="95" y="103"/>
                </a:cubicBezTo>
                <a:cubicBezTo>
                  <a:pt x="96" y="102"/>
                  <a:pt x="98" y="102"/>
                  <a:pt x="99" y="103"/>
                </a:cubicBezTo>
                <a:cubicBezTo>
                  <a:pt x="100" y="104"/>
                  <a:pt x="101" y="106"/>
                  <a:pt x="100" y="107"/>
                </a:cubicBezTo>
                <a:close/>
                <a:moveTo>
                  <a:pt x="113" y="107"/>
                </a:moveTo>
                <a:cubicBezTo>
                  <a:pt x="104" y="119"/>
                  <a:pt x="104" y="119"/>
                  <a:pt x="104" y="119"/>
                </a:cubicBezTo>
                <a:cubicBezTo>
                  <a:pt x="103" y="120"/>
                  <a:pt x="101" y="121"/>
                  <a:pt x="100" y="120"/>
                </a:cubicBezTo>
                <a:cubicBezTo>
                  <a:pt x="99" y="119"/>
                  <a:pt x="98" y="117"/>
                  <a:pt x="99" y="115"/>
                </a:cubicBezTo>
                <a:cubicBezTo>
                  <a:pt x="108" y="103"/>
                  <a:pt x="108" y="103"/>
                  <a:pt x="108" y="103"/>
                </a:cubicBezTo>
                <a:cubicBezTo>
                  <a:pt x="109" y="102"/>
                  <a:pt x="111" y="102"/>
                  <a:pt x="112" y="103"/>
                </a:cubicBezTo>
                <a:cubicBezTo>
                  <a:pt x="114" y="104"/>
                  <a:pt x="114" y="106"/>
                  <a:pt x="113" y="107"/>
                </a:cubicBezTo>
                <a:close/>
                <a:moveTo>
                  <a:pt x="126" y="107"/>
                </a:moveTo>
                <a:cubicBezTo>
                  <a:pt x="118" y="119"/>
                  <a:pt x="118" y="119"/>
                  <a:pt x="118" y="119"/>
                </a:cubicBezTo>
                <a:cubicBezTo>
                  <a:pt x="117" y="120"/>
                  <a:pt x="115" y="121"/>
                  <a:pt x="113" y="120"/>
                </a:cubicBezTo>
                <a:cubicBezTo>
                  <a:pt x="112" y="119"/>
                  <a:pt x="112" y="117"/>
                  <a:pt x="113" y="115"/>
                </a:cubicBezTo>
                <a:cubicBezTo>
                  <a:pt x="121" y="103"/>
                  <a:pt x="121" y="103"/>
                  <a:pt x="121" y="103"/>
                </a:cubicBezTo>
                <a:cubicBezTo>
                  <a:pt x="122" y="102"/>
                  <a:pt x="124" y="102"/>
                  <a:pt x="125" y="103"/>
                </a:cubicBezTo>
                <a:cubicBezTo>
                  <a:pt x="127" y="104"/>
                  <a:pt x="127" y="106"/>
                  <a:pt x="126" y="107"/>
                </a:cubicBezTo>
                <a:close/>
                <a:moveTo>
                  <a:pt x="139" y="107"/>
                </a:moveTo>
                <a:cubicBezTo>
                  <a:pt x="131" y="119"/>
                  <a:pt x="131" y="119"/>
                  <a:pt x="131" y="119"/>
                </a:cubicBezTo>
                <a:cubicBezTo>
                  <a:pt x="130" y="120"/>
                  <a:pt x="128" y="121"/>
                  <a:pt x="127" y="120"/>
                </a:cubicBezTo>
                <a:cubicBezTo>
                  <a:pt x="125" y="119"/>
                  <a:pt x="125" y="117"/>
                  <a:pt x="126" y="115"/>
                </a:cubicBezTo>
                <a:cubicBezTo>
                  <a:pt x="134" y="103"/>
                  <a:pt x="134" y="103"/>
                  <a:pt x="134" y="103"/>
                </a:cubicBezTo>
                <a:cubicBezTo>
                  <a:pt x="135" y="102"/>
                  <a:pt x="137" y="102"/>
                  <a:pt x="139" y="103"/>
                </a:cubicBezTo>
                <a:cubicBezTo>
                  <a:pt x="140" y="104"/>
                  <a:pt x="140" y="106"/>
                  <a:pt x="139" y="107"/>
                </a:cubicBezTo>
                <a:close/>
              </a:path>
            </a:pathLst>
          </a:custGeom>
          <a:solidFill>
            <a:srgbClr val="E5664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6"/>
          <p:cNvSpPr>
            <a:spLocks noEditPoints="1"/>
          </p:cNvSpPr>
          <p:nvPr/>
        </p:nvSpPr>
        <p:spPr bwMode="auto">
          <a:xfrm>
            <a:off x="4094501" y="3687089"/>
            <a:ext cx="378250" cy="453084"/>
          </a:xfrm>
          <a:custGeom>
            <a:avLst/>
            <a:gdLst>
              <a:gd name="T0" fmla="*/ 11 w 118"/>
              <a:gd name="T1" fmla="*/ 90 h 141"/>
              <a:gd name="T2" fmla="*/ 13 w 118"/>
              <a:gd name="T3" fmla="*/ 121 h 141"/>
              <a:gd name="T4" fmla="*/ 13 w 118"/>
              <a:gd name="T5" fmla="*/ 61 h 141"/>
              <a:gd name="T6" fmla="*/ 16 w 118"/>
              <a:gd name="T7" fmla="*/ 130 h 141"/>
              <a:gd name="T8" fmla="*/ 13 w 118"/>
              <a:gd name="T9" fmla="*/ 110 h 141"/>
              <a:gd name="T10" fmla="*/ 101 w 118"/>
              <a:gd name="T11" fmla="*/ 112 h 141"/>
              <a:gd name="T12" fmla="*/ 101 w 118"/>
              <a:gd name="T13" fmla="*/ 55 h 141"/>
              <a:gd name="T14" fmla="*/ 107 w 118"/>
              <a:gd name="T15" fmla="*/ 127 h 141"/>
              <a:gd name="T16" fmla="*/ 0 w 118"/>
              <a:gd name="T17" fmla="*/ 127 h 141"/>
              <a:gd name="T18" fmla="*/ 73 w 118"/>
              <a:gd name="T19" fmla="*/ 3 h 141"/>
              <a:gd name="T20" fmla="*/ 114 w 118"/>
              <a:gd name="T21" fmla="*/ 62 h 141"/>
              <a:gd name="T22" fmla="*/ 69 w 118"/>
              <a:gd name="T23" fmla="*/ 48 h 141"/>
              <a:gd name="T24" fmla="*/ 47 w 118"/>
              <a:gd name="T25" fmla="*/ 48 h 141"/>
              <a:gd name="T26" fmla="*/ 53 w 118"/>
              <a:gd name="T27" fmla="*/ 40 h 141"/>
              <a:gd name="T28" fmla="*/ 60 w 118"/>
              <a:gd name="T29" fmla="*/ 47 h 141"/>
              <a:gd name="T30" fmla="*/ 78 w 118"/>
              <a:gd name="T31" fmla="*/ 28 h 141"/>
              <a:gd name="T32" fmla="*/ 75 w 118"/>
              <a:gd name="T33" fmla="*/ 25 h 141"/>
              <a:gd name="T34" fmla="*/ 74 w 118"/>
              <a:gd name="T35" fmla="*/ 25 h 141"/>
              <a:gd name="T36" fmla="*/ 71 w 118"/>
              <a:gd name="T37" fmla="*/ 25 h 141"/>
              <a:gd name="T38" fmla="*/ 69 w 118"/>
              <a:gd name="T39" fmla="*/ 27 h 141"/>
              <a:gd name="T40" fmla="*/ 68 w 118"/>
              <a:gd name="T41" fmla="*/ 30 h 141"/>
              <a:gd name="T42" fmla="*/ 68 w 118"/>
              <a:gd name="T43" fmla="*/ 32 h 141"/>
              <a:gd name="T44" fmla="*/ 69 w 118"/>
              <a:gd name="T45" fmla="*/ 34 h 141"/>
              <a:gd name="T46" fmla="*/ 71 w 118"/>
              <a:gd name="T47" fmla="*/ 35 h 141"/>
              <a:gd name="T48" fmla="*/ 72 w 118"/>
              <a:gd name="T49" fmla="*/ 35 h 141"/>
              <a:gd name="T50" fmla="*/ 74 w 118"/>
              <a:gd name="T51" fmla="*/ 35 h 141"/>
              <a:gd name="T52" fmla="*/ 75 w 118"/>
              <a:gd name="T53" fmla="*/ 35 h 141"/>
              <a:gd name="T54" fmla="*/ 77 w 118"/>
              <a:gd name="T55" fmla="*/ 34 h 141"/>
              <a:gd name="T56" fmla="*/ 78 w 118"/>
              <a:gd name="T57" fmla="*/ 32 h 141"/>
              <a:gd name="T58" fmla="*/ 93 w 118"/>
              <a:gd name="T59" fmla="*/ 45 h 141"/>
              <a:gd name="T60" fmla="*/ 64 w 118"/>
              <a:gd name="T61" fmla="*/ 6 h 141"/>
              <a:gd name="T62" fmla="*/ 63 w 118"/>
              <a:gd name="T63" fmla="*/ 12 h 141"/>
              <a:gd name="T64" fmla="*/ 72 w 118"/>
              <a:gd name="T65" fmla="*/ 11 h 141"/>
              <a:gd name="T66" fmla="*/ 92 w 118"/>
              <a:gd name="T67" fmla="*/ 41 h 141"/>
              <a:gd name="T68" fmla="*/ 93 w 118"/>
              <a:gd name="T69" fmla="*/ 45 h 141"/>
              <a:gd name="T70" fmla="*/ 111 w 118"/>
              <a:gd name="T71" fmla="*/ 105 h 141"/>
              <a:gd name="T72" fmla="*/ 97 w 118"/>
              <a:gd name="T73" fmla="*/ 128 h 141"/>
              <a:gd name="T74" fmla="*/ 78 w 118"/>
              <a:gd name="T75" fmla="*/ 130 h 141"/>
              <a:gd name="T76" fmla="*/ 11 w 118"/>
              <a:gd name="T77" fmla="*/ 79 h 141"/>
              <a:gd name="T78" fmla="*/ 100 w 118"/>
              <a:gd name="T79" fmla="*/ 126 h 141"/>
              <a:gd name="T80" fmla="*/ 64 w 118"/>
              <a:gd name="T81" fmla="*/ 59 h 141"/>
              <a:gd name="T82" fmla="*/ 78 w 118"/>
              <a:gd name="T83" fmla="*/ 59 h 141"/>
              <a:gd name="T84" fmla="*/ 61 w 118"/>
              <a:gd name="T85" fmla="*/ 130 h 141"/>
              <a:gd name="T86" fmla="*/ 75 w 118"/>
              <a:gd name="T87" fmla="*/ 61 h 141"/>
              <a:gd name="T88" fmla="*/ 101 w 118"/>
              <a:gd name="T89" fmla="*/ 76 h 141"/>
              <a:gd name="T90" fmla="*/ 103 w 118"/>
              <a:gd name="T91" fmla="*/ 65 h 141"/>
              <a:gd name="T92" fmla="*/ 23 w 118"/>
              <a:gd name="T93" fmla="*/ 61 h 141"/>
              <a:gd name="T94" fmla="*/ 23 w 118"/>
              <a:gd name="T95" fmla="*/ 61 h 141"/>
              <a:gd name="T96" fmla="*/ 27 w 118"/>
              <a:gd name="T97" fmla="*/ 128 h 141"/>
              <a:gd name="T98" fmla="*/ 30 w 118"/>
              <a:gd name="T99" fmla="*/ 128 h 141"/>
              <a:gd name="T100" fmla="*/ 36 w 118"/>
              <a:gd name="T101" fmla="*/ 61 h 141"/>
              <a:gd name="T102" fmla="*/ 54 w 118"/>
              <a:gd name="T103" fmla="*/ 61 h 141"/>
              <a:gd name="T104" fmla="*/ 47 w 118"/>
              <a:gd name="T105" fmla="*/ 128 h 141"/>
              <a:gd name="T106" fmla="*/ 84 w 118"/>
              <a:gd name="T107" fmla="*/ 8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rgbClr val="1B857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0"/>
          <p:cNvSpPr>
            <a:spLocks noEditPoints="1"/>
          </p:cNvSpPr>
          <p:nvPr/>
        </p:nvSpPr>
        <p:spPr bwMode="auto">
          <a:xfrm>
            <a:off x="5231752" y="3749677"/>
            <a:ext cx="450363" cy="327908"/>
          </a:xfrm>
          <a:custGeom>
            <a:avLst/>
            <a:gdLst>
              <a:gd name="T0" fmla="*/ 9 w 140"/>
              <a:gd name="T1" fmla="*/ 0 h 102"/>
              <a:gd name="T2" fmla="*/ 0 w 140"/>
              <a:gd name="T3" fmla="*/ 93 h 102"/>
              <a:gd name="T4" fmla="*/ 131 w 140"/>
              <a:gd name="T5" fmla="*/ 102 h 102"/>
              <a:gd name="T6" fmla="*/ 140 w 140"/>
              <a:gd name="T7" fmla="*/ 9 h 102"/>
              <a:gd name="T8" fmla="*/ 136 w 140"/>
              <a:gd name="T9" fmla="*/ 93 h 102"/>
              <a:gd name="T10" fmla="*/ 9 w 140"/>
              <a:gd name="T11" fmla="*/ 98 h 102"/>
              <a:gd name="T12" fmla="*/ 4 w 140"/>
              <a:gd name="T13" fmla="*/ 9 h 102"/>
              <a:gd name="T14" fmla="*/ 131 w 140"/>
              <a:gd name="T15" fmla="*/ 4 h 102"/>
              <a:gd name="T16" fmla="*/ 136 w 140"/>
              <a:gd name="T17" fmla="*/ 93 h 102"/>
              <a:gd name="T18" fmla="*/ 129 w 140"/>
              <a:gd name="T19" fmla="*/ 11 h 102"/>
              <a:gd name="T20" fmla="*/ 11 w 140"/>
              <a:gd name="T21" fmla="*/ 32 h 102"/>
              <a:gd name="T22" fmla="*/ 11 w 140"/>
              <a:gd name="T23" fmla="*/ 70 h 102"/>
              <a:gd name="T24" fmla="*/ 129 w 140"/>
              <a:gd name="T25" fmla="*/ 91 h 102"/>
              <a:gd name="T26" fmla="*/ 11 w 140"/>
              <a:gd name="T27" fmla="*/ 70 h 102"/>
              <a:gd name="T28" fmla="*/ 51 w 140"/>
              <a:gd name="T29" fmla="*/ 65 h 102"/>
              <a:gd name="T30" fmla="*/ 62 w 140"/>
              <a:gd name="T31" fmla="*/ 37 h 102"/>
              <a:gd name="T32" fmla="*/ 49 w 140"/>
              <a:gd name="T33" fmla="*/ 37 h 102"/>
              <a:gd name="T34" fmla="*/ 39 w 140"/>
              <a:gd name="T35" fmla="*/ 65 h 102"/>
              <a:gd name="T36" fmla="*/ 28 w 140"/>
              <a:gd name="T37" fmla="*/ 37 h 102"/>
              <a:gd name="T38" fmla="*/ 38 w 140"/>
              <a:gd name="T39" fmla="*/ 58 h 102"/>
              <a:gd name="T40" fmla="*/ 95 w 140"/>
              <a:gd name="T41" fmla="*/ 59 h 102"/>
              <a:gd name="T42" fmla="*/ 106 w 140"/>
              <a:gd name="T43" fmla="*/ 65 h 102"/>
              <a:gd name="T44" fmla="*/ 107 w 140"/>
              <a:gd name="T45" fmla="*/ 37 h 102"/>
              <a:gd name="T46" fmla="*/ 86 w 140"/>
              <a:gd name="T47" fmla="*/ 65 h 102"/>
              <a:gd name="T48" fmla="*/ 95 w 140"/>
              <a:gd name="T49" fmla="*/ 59 h 102"/>
              <a:gd name="T50" fmla="*/ 105 w 140"/>
              <a:gd name="T51" fmla="*/ 54 h 102"/>
              <a:gd name="T52" fmla="*/ 103 w 140"/>
              <a:gd name="T53" fmla="*/ 43 h 102"/>
              <a:gd name="T54" fmla="*/ 79 w 140"/>
              <a:gd name="T55" fmla="*/ 57 h 102"/>
              <a:gd name="T56" fmla="*/ 74 w 140"/>
              <a:gd name="T57" fmla="*/ 53 h 102"/>
              <a:gd name="T58" fmla="*/ 67 w 140"/>
              <a:gd name="T59" fmla="*/ 48 h 102"/>
              <a:gd name="T60" fmla="*/ 69 w 140"/>
              <a:gd name="T61" fmla="*/ 39 h 102"/>
              <a:gd name="T62" fmla="*/ 83 w 140"/>
              <a:gd name="T63" fmla="*/ 39 h 102"/>
              <a:gd name="T64" fmla="*/ 81 w 140"/>
              <a:gd name="T65" fmla="*/ 45 h 102"/>
              <a:gd name="T66" fmla="*/ 76 w 140"/>
              <a:gd name="T67" fmla="*/ 41 h 102"/>
              <a:gd name="T68" fmla="*/ 72 w 140"/>
              <a:gd name="T69" fmla="*/ 44 h 102"/>
              <a:gd name="T70" fmla="*/ 77 w 140"/>
              <a:gd name="T71" fmla="*/ 48 h 102"/>
              <a:gd name="T72" fmla="*/ 84 w 140"/>
              <a:gd name="T73" fmla="*/ 56 h 102"/>
              <a:gd name="T74" fmla="*/ 74 w 140"/>
              <a:gd name="T75" fmla="*/ 65 h 102"/>
              <a:gd name="T76" fmla="*/ 64 w 140"/>
              <a:gd name="T77" fmla="*/ 61 h 102"/>
              <a:gd name="T78" fmla="*/ 68 w 140"/>
              <a:gd name="T79" fmla="*/ 56 h 102"/>
              <a:gd name="T80" fmla="*/ 74 w 140"/>
              <a:gd name="T8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102">
                <a:moveTo>
                  <a:pt x="131" y="0"/>
                </a:moveTo>
                <a:cubicBezTo>
                  <a:pt x="9" y="0"/>
                  <a:pt x="9" y="0"/>
                  <a:pt x="9" y="0"/>
                </a:cubicBezTo>
                <a:cubicBezTo>
                  <a:pt x="4" y="0"/>
                  <a:pt x="0" y="4"/>
                  <a:pt x="0" y="9"/>
                </a:cubicBezTo>
                <a:cubicBezTo>
                  <a:pt x="0" y="93"/>
                  <a:pt x="0" y="93"/>
                  <a:pt x="0" y="93"/>
                </a:cubicBezTo>
                <a:cubicBezTo>
                  <a:pt x="0" y="98"/>
                  <a:pt x="4" y="102"/>
                  <a:pt x="9" y="102"/>
                </a:cubicBezTo>
                <a:cubicBezTo>
                  <a:pt x="131" y="102"/>
                  <a:pt x="131" y="102"/>
                  <a:pt x="131" y="102"/>
                </a:cubicBezTo>
                <a:cubicBezTo>
                  <a:pt x="136" y="102"/>
                  <a:pt x="140" y="98"/>
                  <a:pt x="140" y="93"/>
                </a:cubicBezTo>
                <a:cubicBezTo>
                  <a:pt x="140" y="9"/>
                  <a:pt x="140" y="9"/>
                  <a:pt x="140" y="9"/>
                </a:cubicBezTo>
                <a:cubicBezTo>
                  <a:pt x="140" y="4"/>
                  <a:pt x="136" y="0"/>
                  <a:pt x="131" y="0"/>
                </a:cubicBezTo>
                <a:close/>
                <a:moveTo>
                  <a:pt x="136" y="93"/>
                </a:moveTo>
                <a:cubicBezTo>
                  <a:pt x="136" y="96"/>
                  <a:pt x="134" y="98"/>
                  <a:pt x="131" y="98"/>
                </a:cubicBezTo>
                <a:cubicBezTo>
                  <a:pt x="9" y="98"/>
                  <a:pt x="9" y="98"/>
                  <a:pt x="9" y="98"/>
                </a:cubicBezTo>
                <a:cubicBezTo>
                  <a:pt x="6" y="98"/>
                  <a:pt x="4" y="96"/>
                  <a:pt x="4" y="93"/>
                </a:cubicBezTo>
                <a:cubicBezTo>
                  <a:pt x="4" y="9"/>
                  <a:pt x="4" y="9"/>
                  <a:pt x="4" y="9"/>
                </a:cubicBezTo>
                <a:cubicBezTo>
                  <a:pt x="4" y="6"/>
                  <a:pt x="6" y="4"/>
                  <a:pt x="9" y="4"/>
                </a:cubicBezTo>
                <a:cubicBezTo>
                  <a:pt x="131" y="4"/>
                  <a:pt x="131" y="4"/>
                  <a:pt x="131" y="4"/>
                </a:cubicBezTo>
                <a:cubicBezTo>
                  <a:pt x="134" y="4"/>
                  <a:pt x="136" y="6"/>
                  <a:pt x="136" y="9"/>
                </a:cubicBezTo>
                <a:lnTo>
                  <a:pt x="136" y="93"/>
                </a:lnTo>
                <a:close/>
                <a:moveTo>
                  <a:pt x="11" y="11"/>
                </a:moveTo>
                <a:cubicBezTo>
                  <a:pt x="129" y="11"/>
                  <a:pt x="129" y="11"/>
                  <a:pt x="129" y="11"/>
                </a:cubicBezTo>
                <a:cubicBezTo>
                  <a:pt x="129" y="32"/>
                  <a:pt x="129" y="32"/>
                  <a:pt x="129" y="32"/>
                </a:cubicBezTo>
                <a:cubicBezTo>
                  <a:pt x="11" y="32"/>
                  <a:pt x="11" y="32"/>
                  <a:pt x="11" y="32"/>
                </a:cubicBezTo>
                <a:lnTo>
                  <a:pt x="11" y="11"/>
                </a:lnTo>
                <a:close/>
                <a:moveTo>
                  <a:pt x="11" y="70"/>
                </a:moveTo>
                <a:cubicBezTo>
                  <a:pt x="129" y="70"/>
                  <a:pt x="129" y="70"/>
                  <a:pt x="129" y="70"/>
                </a:cubicBezTo>
                <a:cubicBezTo>
                  <a:pt x="129" y="91"/>
                  <a:pt x="129" y="91"/>
                  <a:pt x="129" y="91"/>
                </a:cubicBezTo>
                <a:cubicBezTo>
                  <a:pt x="11" y="91"/>
                  <a:pt x="11" y="91"/>
                  <a:pt x="11" y="91"/>
                </a:cubicBezTo>
                <a:lnTo>
                  <a:pt x="11" y="70"/>
                </a:lnTo>
                <a:close/>
                <a:moveTo>
                  <a:pt x="57" y="65"/>
                </a:moveTo>
                <a:cubicBezTo>
                  <a:pt x="51" y="65"/>
                  <a:pt x="51" y="65"/>
                  <a:pt x="51" y="65"/>
                </a:cubicBezTo>
                <a:cubicBezTo>
                  <a:pt x="57" y="37"/>
                  <a:pt x="57" y="37"/>
                  <a:pt x="57" y="37"/>
                </a:cubicBezTo>
                <a:cubicBezTo>
                  <a:pt x="62" y="37"/>
                  <a:pt x="62" y="37"/>
                  <a:pt x="62" y="37"/>
                </a:cubicBezTo>
                <a:lnTo>
                  <a:pt x="57" y="65"/>
                </a:lnTo>
                <a:close/>
                <a:moveTo>
                  <a:pt x="49" y="37"/>
                </a:moveTo>
                <a:cubicBezTo>
                  <a:pt x="55" y="37"/>
                  <a:pt x="55" y="37"/>
                  <a:pt x="55" y="37"/>
                </a:cubicBezTo>
                <a:cubicBezTo>
                  <a:pt x="39" y="65"/>
                  <a:pt x="39" y="65"/>
                  <a:pt x="39" y="65"/>
                </a:cubicBezTo>
                <a:cubicBezTo>
                  <a:pt x="33" y="65"/>
                  <a:pt x="33" y="65"/>
                  <a:pt x="33" y="65"/>
                </a:cubicBezTo>
                <a:cubicBezTo>
                  <a:pt x="28" y="37"/>
                  <a:pt x="28" y="37"/>
                  <a:pt x="28" y="37"/>
                </a:cubicBezTo>
                <a:cubicBezTo>
                  <a:pt x="34" y="37"/>
                  <a:pt x="34" y="37"/>
                  <a:pt x="34" y="37"/>
                </a:cubicBezTo>
                <a:cubicBezTo>
                  <a:pt x="38" y="58"/>
                  <a:pt x="38" y="58"/>
                  <a:pt x="38" y="58"/>
                </a:cubicBezTo>
                <a:lnTo>
                  <a:pt x="49" y="37"/>
                </a:lnTo>
                <a:close/>
                <a:moveTo>
                  <a:pt x="95" y="59"/>
                </a:moveTo>
                <a:cubicBezTo>
                  <a:pt x="106" y="59"/>
                  <a:pt x="106" y="59"/>
                  <a:pt x="106" y="59"/>
                </a:cubicBezTo>
                <a:cubicBezTo>
                  <a:pt x="106" y="65"/>
                  <a:pt x="106" y="65"/>
                  <a:pt x="106" y="65"/>
                </a:cubicBezTo>
                <a:cubicBezTo>
                  <a:pt x="112" y="65"/>
                  <a:pt x="112" y="65"/>
                  <a:pt x="112" y="65"/>
                </a:cubicBezTo>
                <a:cubicBezTo>
                  <a:pt x="107" y="37"/>
                  <a:pt x="107" y="37"/>
                  <a:pt x="107" y="37"/>
                </a:cubicBezTo>
                <a:cubicBezTo>
                  <a:pt x="101" y="37"/>
                  <a:pt x="101" y="37"/>
                  <a:pt x="101" y="37"/>
                </a:cubicBezTo>
                <a:cubicBezTo>
                  <a:pt x="86" y="65"/>
                  <a:pt x="86" y="65"/>
                  <a:pt x="86" y="65"/>
                </a:cubicBezTo>
                <a:cubicBezTo>
                  <a:pt x="91" y="65"/>
                  <a:pt x="91" y="65"/>
                  <a:pt x="91" y="65"/>
                </a:cubicBezTo>
                <a:lnTo>
                  <a:pt x="95" y="59"/>
                </a:lnTo>
                <a:close/>
                <a:moveTo>
                  <a:pt x="103" y="43"/>
                </a:moveTo>
                <a:cubicBezTo>
                  <a:pt x="105" y="54"/>
                  <a:pt x="105" y="54"/>
                  <a:pt x="105" y="54"/>
                </a:cubicBezTo>
                <a:cubicBezTo>
                  <a:pt x="97" y="54"/>
                  <a:pt x="97" y="54"/>
                  <a:pt x="97" y="54"/>
                </a:cubicBezTo>
                <a:lnTo>
                  <a:pt x="103" y="43"/>
                </a:lnTo>
                <a:close/>
                <a:moveTo>
                  <a:pt x="78" y="59"/>
                </a:moveTo>
                <a:cubicBezTo>
                  <a:pt x="78" y="59"/>
                  <a:pt x="79" y="58"/>
                  <a:pt x="79" y="57"/>
                </a:cubicBezTo>
                <a:cubicBezTo>
                  <a:pt x="79" y="56"/>
                  <a:pt x="79" y="56"/>
                  <a:pt x="78" y="55"/>
                </a:cubicBezTo>
                <a:cubicBezTo>
                  <a:pt x="77" y="55"/>
                  <a:pt x="76" y="54"/>
                  <a:pt x="74" y="53"/>
                </a:cubicBezTo>
                <a:cubicBezTo>
                  <a:pt x="72" y="52"/>
                  <a:pt x="70" y="51"/>
                  <a:pt x="69" y="51"/>
                </a:cubicBezTo>
                <a:cubicBezTo>
                  <a:pt x="68" y="50"/>
                  <a:pt x="68" y="49"/>
                  <a:pt x="67" y="48"/>
                </a:cubicBezTo>
                <a:cubicBezTo>
                  <a:pt x="66" y="47"/>
                  <a:pt x="66" y="46"/>
                  <a:pt x="66" y="45"/>
                </a:cubicBezTo>
                <a:cubicBezTo>
                  <a:pt x="66" y="43"/>
                  <a:pt x="67" y="41"/>
                  <a:pt x="69" y="39"/>
                </a:cubicBezTo>
                <a:cubicBezTo>
                  <a:pt x="70" y="38"/>
                  <a:pt x="73" y="37"/>
                  <a:pt x="76" y="37"/>
                </a:cubicBezTo>
                <a:cubicBezTo>
                  <a:pt x="79" y="37"/>
                  <a:pt x="82" y="38"/>
                  <a:pt x="83" y="39"/>
                </a:cubicBezTo>
                <a:cubicBezTo>
                  <a:pt x="85" y="41"/>
                  <a:pt x="86" y="43"/>
                  <a:pt x="86" y="45"/>
                </a:cubicBezTo>
                <a:cubicBezTo>
                  <a:pt x="81" y="45"/>
                  <a:pt x="81" y="45"/>
                  <a:pt x="81" y="45"/>
                </a:cubicBezTo>
                <a:cubicBezTo>
                  <a:pt x="81" y="44"/>
                  <a:pt x="80" y="43"/>
                  <a:pt x="79" y="42"/>
                </a:cubicBezTo>
                <a:cubicBezTo>
                  <a:pt x="79" y="42"/>
                  <a:pt x="77" y="41"/>
                  <a:pt x="76" y="41"/>
                </a:cubicBezTo>
                <a:cubicBezTo>
                  <a:pt x="74" y="41"/>
                  <a:pt x="73" y="42"/>
                  <a:pt x="73" y="42"/>
                </a:cubicBezTo>
                <a:cubicBezTo>
                  <a:pt x="72" y="43"/>
                  <a:pt x="72" y="43"/>
                  <a:pt x="72" y="44"/>
                </a:cubicBezTo>
                <a:cubicBezTo>
                  <a:pt x="72" y="45"/>
                  <a:pt x="72" y="46"/>
                  <a:pt x="72" y="46"/>
                </a:cubicBezTo>
                <a:cubicBezTo>
                  <a:pt x="73" y="47"/>
                  <a:pt x="74" y="47"/>
                  <a:pt x="77" y="48"/>
                </a:cubicBezTo>
                <a:cubicBezTo>
                  <a:pt x="80" y="50"/>
                  <a:pt x="82" y="51"/>
                  <a:pt x="83" y="52"/>
                </a:cubicBezTo>
                <a:cubicBezTo>
                  <a:pt x="84" y="53"/>
                  <a:pt x="84" y="54"/>
                  <a:pt x="84" y="56"/>
                </a:cubicBezTo>
                <a:cubicBezTo>
                  <a:pt x="84" y="59"/>
                  <a:pt x="84" y="61"/>
                  <a:pt x="82" y="63"/>
                </a:cubicBezTo>
                <a:cubicBezTo>
                  <a:pt x="80" y="64"/>
                  <a:pt x="77" y="65"/>
                  <a:pt x="74" y="65"/>
                </a:cubicBezTo>
                <a:cubicBezTo>
                  <a:pt x="71" y="65"/>
                  <a:pt x="69" y="65"/>
                  <a:pt x="67" y="64"/>
                </a:cubicBezTo>
                <a:cubicBezTo>
                  <a:pt x="66" y="63"/>
                  <a:pt x="64" y="62"/>
                  <a:pt x="64" y="61"/>
                </a:cubicBezTo>
                <a:cubicBezTo>
                  <a:pt x="63" y="59"/>
                  <a:pt x="63" y="58"/>
                  <a:pt x="63" y="56"/>
                </a:cubicBezTo>
                <a:cubicBezTo>
                  <a:pt x="68" y="56"/>
                  <a:pt x="68" y="56"/>
                  <a:pt x="68" y="56"/>
                </a:cubicBezTo>
                <a:cubicBezTo>
                  <a:pt x="68" y="57"/>
                  <a:pt x="69" y="58"/>
                  <a:pt x="69" y="59"/>
                </a:cubicBezTo>
                <a:cubicBezTo>
                  <a:pt x="70" y="60"/>
                  <a:pt x="71" y="60"/>
                  <a:pt x="74" y="60"/>
                </a:cubicBezTo>
                <a:cubicBezTo>
                  <a:pt x="75" y="60"/>
                  <a:pt x="77" y="60"/>
                  <a:pt x="78" y="59"/>
                </a:cubicBezTo>
                <a:close/>
              </a:path>
            </a:pathLst>
          </a:custGeom>
          <a:solidFill>
            <a:srgbClr val="E56647"/>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35" name="TextBox 34"/>
          <p:cNvSpPr txBox="1"/>
          <p:nvPr/>
        </p:nvSpPr>
        <p:spPr>
          <a:xfrm>
            <a:off x="1714102" y="1960557"/>
            <a:ext cx="967739" cy="323165"/>
          </a:xfrm>
          <a:prstGeom prst="rect">
            <a:avLst/>
          </a:prstGeom>
          <a:noFill/>
        </p:spPr>
        <p:txBody>
          <a:bodyPr wrap="square" tIns="0" bIns="0" rtlCol="0" anchor="t">
            <a:spAutoFit/>
          </a:bodyPr>
          <a:lstStyle/>
          <a:p>
            <a:pPr algn="r">
              <a:lnSpc>
                <a:spcPct val="150000"/>
              </a:lnSpc>
            </a:pPr>
            <a:r>
              <a:rPr lang="zh-CN" altLang="en-US" sz="1400" b="1"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sp>
        <p:nvSpPr>
          <p:cNvPr id="36" name="TextBox 35"/>
          <p:cNvSpPr txBox="1"/>
          <p:nvPr/>
        </p:nvSpPr>
        <p:spPr>
          <a:xfrm>
            <a:off x="705989" y="2255988"/>
            <a:ext cx="1975852" cy="972574"/>
          </a:xfrm>
          <a:prstGeom prst="rect">
            <a:avLst/>
          </a:prstGeom>
          <a:noFill/>
        </p:spPr>
        <p:txBody>
          <a:bodyPr wrap="square" rtlCol="0">
            <a:spAutoFit/>
          </a:bodyPr>
          <a:lstStyle/>
          <a:p>
            <a:pPr algn="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7" name="TextBox 36"/>
          <p:cNvSpPr txBox="1"/>
          <p:nvPr/>
        </p:nvSpPr>
        <p:spPr>
          <a:xfrm>
            <a:off x="8194822" y="4724154"/>
            <a:ext cx="967739" cy="323165"/>
          </a:xfrm>
          <a:prstGeom prst="rect">
            <a:avLst/>
          </a:prstGeom>
          <a:noFill/>
        </p:spPr>
        <p:txBody>
          <a:bodyPr wrap="square" tIns="0" bIns="0" rtlCol="0" anchor="t">
            <a:spAutoFit/>
          </a:bodyPr>
          <a:lstStyle/>
          <a:p>
            <a:pPr>
              <a:lnSpc>
                <a:spcPct val="150000"/>
              </a:lnSpc>
            </a:pPr>
            <a:r>
              <a:rPr lang="zh-CN" altLang="en-US" sz="1400" b="1"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sp>
        <p:nvSpPr>
          <p:cNvPr id="38" name="TextBox 37"/>
          <p:cNvSpPr txBox="1"/>
          <p:nvPr/>
        </p:nvSpPr>
        <p:spPr>
          <a:xfrm>
            <a:off x="8194821" y="5019585"/>
            <a:ext cx="1975852" cy="972574"/>
          </a:xfrm>
          <a:prstGeom prst="rect">
            <a:avLst/>
          </a:prstGeom>
          <a:noFill/>
        </p:spPr>
        <p:txBody>
          <a:bodyPr wrap="square" rtlCol="0">
            <a:spAutoFit/>
          </a:bodyPr>
          <a:lstStyle/>
          <a:p>
            <a:pP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9" name="TextBox 38"/>
          <p:cNvSpPr txBox="1"/>
          <p:nvPr/>
        </p:nvSpPr>
        <p:spPr>
          <a:xfrm>
            <a:off x="2888074" y="4722983"/>
            <a:ext cx="967739" cy="323165"/>
          </a:xfrm>
          <a:prstGeom prst="rect">
            <a:avLst/>
          </a:prstGeom>
          <a:noFill/>
        </p:spPr>
        <p:txBody>
          <a:bodyPr wrap="square" tIns="0" bIns="0" rtlCol="0" anchor="t">
            <a:spAutoFit/>
          </a:bodyPr>
          <a:lstStyle/>
          <a:p>
            <a:pPr algn="r">
              <a:lnSpc>
                <a:spcPct val="150000"/>
              </a:lnSpc>
            </a:pPr>
            <a:r>
              <a:rPr lang="zh-CN" altLang="en-US" sz="1400" b="1"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sp>
        <p:nvSpPr>
          <p:cNvPr id="40" name="TextBox 39"/>
          <p:cNvSpPr txBox="1"/>
          <p:nvPr/>
        </p:nvSpPr>
        <p:spPr>
          <a:xfrm>
            <a:off x="1879961" y="5018414"/>
            <a:ext cx="1975852" cy="972574"/>
          </a:xfrm>
          <a:prstGeom prst="rect">
            <a:avLst/>
          </a:prstGeom>
          <a:noFill/>
        </p:spPr>
        <p:txBody>
          <a:bodyPr wrap="square" rtlCol="0">
            <a:spAutoFit/>
          </a:bodyPr>
          <a:lstStyle/>
          <a:p>
            <a:pPr algn="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41" name="TextBox 40"/>
          <p:cNvSpPr txBox="1"/>
          <p:nvPr/>
        </p:nvSpPr>
        <p:spPr>
          <a:xfrm>
            <a:off x="9337678" y="1959280"/>
            <a:ext cx="967739" cy="323165"/>
          </a:xfrm>
          <a:prstGeom prst="rect">
            <a:avLst/>
          </a:prstGeom>
          <a:noFill/>
        </p:spPr>
        <p:txBody>
          <a:bodyPr wrap="square" tIns="0" bIns="0" rtlCol="0" anchor="t">
            <a:spAutoFit/>
          </a:bodyPr>
          <a:lstStyle/>
          <a:p>
            <a:pPr>
              <a:lnSpc>
                <a:spcPct val="150000"/>
              </a:lnSpc>
            </a:pPr>
            <a:r>
              <a:rPr lang="zh-CN" altLang="en-US" sz="1400" b="1" dirty="0">
                <a:solidFill>
                  <a:schemeClr val="tx1">
                    <a:lumMod val="75000"/>
                    <a:lumOff val="25000"/>
                  </a:schemeClr>
                </a:solidFill>
                <a:latin typeface="微软雅黑" pitchFamily="34" charset="-122"/>
                <a:ea typeface="微软雅黑" pitchFamily="34" charset="-122"/>
                <a:cs typeface="华文黑体" pitchFamily="2" charset="-122"/>
              </a:rPr>
              <a:t>添加标题</a:t>
            </a:r>
          </a:p>
        </p:txBody>
      </p:sp>
      <p:sp>
        <p:nvSpPr>
          <p:cNvPr id="42" name="TextBox 41"/>
          <p:cNvSpPr txBox="1"/>
          <p:nvPr/>
        </p:nvSpPr>
        <p:spPr>
          <a:xfrm>
            <a:off x="9337677" y="2254711"/>
            <a:ext cx="1975852" cy="972574"/>
          </a:xfrm>
          <a:prstGeom prst="rect">
            <a:avLst/>
          </a:prstGeom>
          <a:noFill/>
        </p:spPr>
        <p:txBody>
          <a:bodyPr wrap="square" rtlCol="0">
            <a:spAutoFit/>
          </a:bodyPr>
          <a:lstStyle/>
          <a:p>
            <a:pP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22987744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barn(inVertical)">
                                      <p:cBhvr>
                                        <p:cTn id="13" dur="500"/>
                                        <p:tgtEl>
                                          <p:spTgt spid="2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arn(inVertical)">
                                      <p:cBhvr>
                                        <p:cTn id="16" dur="500"/>
                                        <p:tgtEl>
                                          <p:spTgt spid="22"/>
                                        </p:tgtEl>
                                      </p:cBhvr>
                                    </p:animEffect>
                                  </p:childTnLst>
                                </p:cTn>
                              </p:par>
                            </p:childTnLst>
                          </p:cTn>
                        </p:par>
                        <p:par>
                          <p:cTn id="17" fill="hold">
                            <p:stCondLst>
                              <p:cond delay="500"/>
                            </p:stCondLst>
                            <p:childTnLst>
                              <p:par>
                                <p:cTn id="18" presetID="55"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strVal val="#ppt_w*0.70"/>
                                          </p:val>
                                        </p:tav>
                                        <p:tav tm="100000">
                                          <p:val>
                                            <p:strVal val="#ppt_w"/>
                                          </p:val>
                                        </p:tav>
                                      </p:tavLst>
                                    </p:anim>
                                    <p:anim calcmode="lin" valueType="num">
                                      <p:cBhvr>
                                        <p:cTn id="21" dur="500" fill="hold"/>
                                        <p:tgtEl>
                                          <p:spTgt spid="33"/>
                                        </p:tgtEl>
                                        <p:attrNameLst>
                                          <p:attrName>ppt_h</p:attrName>
                                        </p:attrNameLst>
                                      </p:cBhvr>
                                      <p:tavLst>
                                        <p:tav tm="0">
                                          <p:val>
                                            <p:strVal val="#ppt_h"/>
                                          </p:val>
                                        </p:tav>
                                        <p:tav tm="100000">
                                          <p:val>
                                            <p:strVal val="#ppt_h"/>
                                          </p:val>
                                        </p:tav>
                                      </p:tavLst>
                                    </p:anim>
                                    <p:animEffect transition="in" filter="fade">
                                      <p:cBhvr>
                                        <p:cTn id="22" dur="500"/>
                                        <p:tgtEl>
                                          <p:spTgt spid="33"/>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strVal val="#ppt_w*0.70"/>
                                          </p:val>
                                        </p:tav>
                                        <p:tav tm="100000">
                                          <p:val>
                                            <p:strVal val="#ppt_w"/>
                                          </p:val>
                                        </p:tav>
                                      </p:tavLst>
                                    </p:anim>
                                    <p:anim calcmode="lin" valueType="num">
                                      <p:cBhvr>
                                        <p:cTn id="26" dur="500" fill="hold"/>
                                        <p:tgtEl>
                                          <p:spTgt spid="34"/>
                                        </p:tgtEl>
                                        <p:attrNameLst>
                                          <p:attrName>ppt_h</p:attrName>
                                        </p:attrNameLst>
                                      </p:cBhvr>
                                      <p:tavLst>
                                        <p:tav tm="0">
                                          <p:val>
                                            <p:strVal val="#ppt_h"/>
                                          </p:val>
                                        </p:tav>
                                        <p:tav tm="100000">
                                          <p:val>
                                            <p:strVal val="#ppt_h"/>
                                          </p:val>
                                        </p:tav>
                                      </p:tavLst>
                                    </p:anim>
                                    <p:animEffect transition="in" filter="fade">
                                      <p:cBhvr>
                                        <p:cTn id="27" dur="500"/>
                                        <p:tgtEl>
                                          <p:spTgt spid="34"/>
                                        </p:tgtEl>
                                      </p:cBhvr>
                                    </p:animEffect>
                                  </p:childTnLst>
                                </p:cTn>
                              </p:par>
                              <p:par>
                                <p:cTn id="28" presetID="55" presetClass="entr" presetSubtype="0" fill="hold" grpId="0" nodeType="withEffect">
                                  <p:stCondLst>
                                    <p:cond delay="0"/>
                                  </p:stCondLst>
                                  <p:childTnLst>
                                    <p:set>
                                      <p:cBhvr>
                                        <p:cTn id="29" dur="1" fill="hold">
                                          <p:stCondLst>
                                            <p:cond delay="0"/>
                                          </p:stCondLst>
                                        </p:cTn>
                                        <p:tgtEl>
                                          <p:spTgt spid="31"/>
                                        </p:tgtEl>
                                        <p:attrNameLst>
                                          <p:attrName>style.visibility</p:attrName>
                                        </p:attrNameLst>
                                      </p:cBhvr>
                                      <p:to>
                                        <p:strVal val="visible"/>
                                      </p:to>
                                    </p:set>
                                    <p:anim calcmode="lin" valueType="num">
                                      <p:cBhvr>
                                        <p:cTn id="30" dur="500" fill="hold"/>
                                        <p:tgtEl>
                                          <p:spTgt spid="31"/>
                                        </p:tgtEl>
                                        <p:attrNameLst>
                                          <p:attrName>ppt_w</p:attrName>
                                        </p:attrNameLst>
                                      </p:cBhvr>
                                      <p:tavLst>
                                        <p:tav tm="0">
                                          <p:val>
                                            <p:strVal val="#ppt_w*0.70"/>
                                          </p:val>
                                        </p:tav>
                                        <p:tav tm="100000">
                                          <p:val>
                                            <p:strVal val="#ppt_w"/>
                                          </p:val>
                                        </p:tav>
                                      </p:tavLst>
                                    </p:anim>
                                    <p:anim calcmode="lin" valueType="num">
                                      <p:cBhvr>
                                        <p:cTn id="31" dur="500" fill="hold"/>
                                        <p:tgtEl>
                                          <p:spTgt spid="31"/>
                                        </p:tgtEl>
                                        <p:attrNameLst>
                                          <p:attrName>ppt_h</p:attrName>
                                        </p:attrNameLst>
                                      </p:cBhvr>
                                      <p:tavLst>
                                        <p:tav tm="0">
                                          <p:val>
                                            <p:strVal val="#ppt_h"/>
                                          </p:val>
                                        </p:tav>
                                        <p:tav tm="100000">
                                          <p:val>
                                            <p:strVal val="#ppt_h"/>
                                          </p:val>
                                        </p:tav>
                                      </p:tavLst>
                                    </p:anim>
                                    <p:animEffect transition="in" filter="fade">
                                      <p:cBhvr>
                                        <p:cTn id="32" dur="500"/>
                                        <p:tgtEl>
                                          <p:spTgt spid="31"/>
                                        </p:tgtEl>
                                      </p:cBhvr>
                                    </p:animEffect>
                                  </p:childTnLst>
                                </p:cTn>
                              </p:par>
                              <p:par>
                                <p:cTn id="33" presetID="55" presetClass="entr" presetSubtype="0"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strVal val="#ppt_w*0.70"/>
                                          </p:val>
                                        </p:tav>
                                        <p:tav tm="100000">
                                          <p:val>
                                            <p:strVal val="#ppt_w"/>
                                          </p:val>
                                        </p:tav>
                                      </p:tavLst>
                                    </p:anim>
                                    <p:anim calcmode="lin" valueType="num">
                                      <p:cBhvr>
                                        <p:cTn id="36" dur="500" fill="hold"/>
                                        <p:tgtEl>
                                          <p:spTgt spid="32"/>
                                        </p:tgtEl>
                                        <p:attrNameLst>
                                          <p:attrName>ppt_h</p:attrName>
                                        </p:attrNameLst>
                                      </p:cBhvr>
                                      <p:tavLst>
                                        <p:tav tm="0">
                                          <p:val>
                                            <p:strVal val="#ppt_h"/>
                                          </p:val>
                                        </p:tav>
                                        <p:tav tm="100000">
                                          <p:val>
                                            <p:strVal val="#ppt_h"/>
                                          </p:val>
                                        </p:tav>
                                      </p:tavLst>
                                    </p:anim>
                                    <p:animEffect transition="in" filter="fade">
                                      <p:cBhvr>
                                        <p:cTn id="37" dur="500"/>
                                        <p:tgtEl>
                                          <p:spTgt spid="32"/>
                                        </p:tgtEl>
                                      </p:cBhvr>
                                    </p:animEffect>
                                  </p:childTnLst>
                                </p:cTn>
                              </p:par>
                            </p:childTnLst>
                          </p:cTn>
                        </p:par>
                        <p:par>
                          <p:cTn id="38" fill="hold">
                            <p:stCondLst>
                              <p:cond delay="1000"/>
                            </p:stCondLst>
                            <p:childTnLst>
                              <p:par>
                                <p:cTn id="39" presetID="22" presetClass="entr" presetSubtype="2"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right)">
                                      <p:cBhvr>
                                        <p:cTn id="41" dur="500"/>
                                        <p:tgtEl>
                                          <p:spTgt spid="23"/>
                                        </p:tgtEl>
                                      </p:cBhvr>
                                    </p:animEffect>
                                  </p:childTnLst>
                                </p:cTn>
                              </p:par>
                            </p:childTnLst>
                          </p:cTn>
                        </p:par>
                        <p:par>
                          <p:cTn id="42" fill="hold">
                            <p:stCondLst>
                              <p:cond delay="1500"/>
                            </p:stCondLst>
                            <p:childTnLst>
                              <p:par>
                                <p:cTn id="43" presetID="55"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strVal val="#ppt_w*0.70"/>
                                          </p:val>
                                        </p:tav>
                                        <p:tav tm="100000">
                                          <p:val>
                                            <p:strVal val="#ppt_w"/>
                                          </p:val>
                                        </p:tav>
                                      </p:tavLst>
                                    </p:anim>
                                    <p:anim calcmode="lin" valueType="num">
                                      <p:cBhvr>
                                        <p:cTn id="46" dur="500" fill="hold"/>
                                        <p:tgtEl>
                                          <p:spTgt spid="24"/>
                                        </p:tgtEl>
                                        <p:attrNameLst>
                                          <p:attrName>ppt_h</p:attrName>
                                        </p:attrNameLst>
                                      </p:cBhvr>
                                      <p:tavLst>
                                        <p:tav tm="0">
                                          <p:val>
                                            <p:strVal val="#ppt_h"/>
                                          </p:val>
                                        </p:tav>
                                        <p:tav tm="100000">
                                          <p:val>
                                            <p:strVal val="#ppt_h"/>
                                          </p:val>
                                        </p:tav>
                                      </p:tavLst>
                                    </p:anim>
                                    <p:animEffect transition="in" filter="fade">
                                      <p:cBhvr>
                                        <p:cTn id="47" dur="500"/>
                                        <p:tgtEl>
                                          <p:spTgt spid="24"/>
                                        </p:tgtEl>
                                      </p:cBhvr>
                                    </p:animEffect>
                                  </p:childTnLst>
                                </p:cTn>
                              </p:par>
                            </p:childTnLst>
                          </p:cTn>
                        </p:par>
                        <p:par>
                          <p:cTn id="48" fill="hold">
                            <p:stCondLst>
                              <p:cond delay="2000"/>
                            </p:stCondLst>
                            <p:childTnLst>
                              <p:par>
                                <p:cTn id="49" presetID="22" presetClass="entr" presetSubtype="2"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wipe(right)">
                                      <p:cBhvr>
                                        <p:cTn id="51" dur="500"/>
                                        <p:tgtEl>
                                          <p:spTgt spid="3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wipe(right)">
                                      <p:cBhvr>
                                        <p:cTn id="54" dur="500"/>
                                        <p:tgtEl>
                                          <p:spTgt spid="36"/>
                                        </p:tgtEl>
                                      </p:cBhvr>
                                    </p:animEffect>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left)">
                                      <p:cBhvr>
                                        <p:cTn id="58" dur="500"/>
                                        <p:tgtEl>
                                          <p:spTgt spid="29"/>
                                        </p:tgtEl>
                                      </p:cBhvr>
                                    </p:animEffect>
                                  </p:childTnLst>
                                </p:cTn>
                              </p:par>
                            </p:childTnLst>
                          </p:cTn>
                        </p:par>
                        <p:par>
                          <p:cTn id="59" fill="hold">
                            <p:stCondLst>
                              <p:cond delay="3000"/>
                            </p:stCondLst>
                            <p:childTnLst>
                              <p:par>
                                <p:cTn id="60" presetID="55" presetClass="entr" presetSubtype="0"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strVal val="#ppt_w*0.70"/>
                                          </p:val>
                                        </p:tav>
                                        <p:tav tm="100000">
                                          <p:val>
                                            <p:strVal val="#ppt_w"/>
                                          </p:val>
                                        </p:tav>
                                      </p:tavLst>
                                    </p:anim>
                                    <p:anim calcmode="lin" valueType="num">
                                      <p:cBhvr>
                                        <p:cTn id="63" dur="500" fill="hold"/>
                                        <p:tgtEl>
                                          <p:spTgt spid="30"/>
                                        </p:tgtEl>
                                        <p:attrNameLst>
                                          <p:attrName>ppt_h</p:attrName>
                                        </p:attrNameLst>
                                      </p:cBhvr>
                                      <p:tavLst>
                                        <p:tav tm="0">
                                          <p:val>
                                            <p:strVal val="#ppt_h"/>
                                          </p:val>
                                        </p:tav>
                                        <p:tav tm="100000">
                                          <p:val>
                                            <p:strVal val="#ppt_h"/>
                                          </p:val>
                                        </p:tav>
                                      </p:tavLst>
                                    </p:anim>
                                    <p:animEffect transition="in" filter="fade">
                                      <p:cBhvr>
                                        <p:cTn id="64" dur="500"/>
                                        <p:tgtEl>
                                          <p:spTgt spid="30"/>
                                        </p:tgtEl>
                                      </p:cBhvr>
                                    </p:animEffect>
                                  </p:childTnLst>
                                </p:cTn>
                              </p:par>
                            </p:childTnLst>
                          </p:cTn>
                        </p:par>
                        <p:par>
                          <p:cTn id="65" fill="hold">
                            <p:stCondLst>
                              <p:cond delay="3500"/>
                            </p:stCondLst>
                            <p:childTnLst>
                              <p:par>
                                <p:cTn id="66" presetID="22" presetClass="entr" presetSubtype="8"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ipe(left)">
                                      <p:cBhvr>
                                        <p:cTn id="68" dur="500"/>
                                        <p:tgtEl>
                                          <p:spTgt spid="3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wipe(left)">
                                      <p:cBhvr>
                                        <p:cTn id="71" dur="500"/>
                                        <p:tgtEl>
                                          <p:spTgt spid="38"/>
                                        </p:tgtEl>
                                      </p:cBhvr>
                                    </p:animEffect>
                                  </p:childTnLst>
                                </p:cTn>
                              </p:par>
                            </p:childTnLst>
                          </p:cTn>
                        </p:par>
                        <p:par>
                          <p:cTn id="72" fill="hold">
                            <p:stCondLst>
                              <p:cond delay="4000"/>
                            </p:stCondLst>
                            <p:childTnLst>
                              <p:par>
                                <p:cTn id="73" presetID="22" presetClass="entr" presetSubtype="2"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right)">
                                      <p:cBhvr>
                                        <p:cTn id="75" dur="500"/>
                                        <p:tgtEl>
                                          <p:spTgt spid="27"/>
                                        </p:tgtEl>
                                      </p:cBhvr>
                                    </p:animEffect>
                                  </p:childTnLst>
                                </p:cTn>
                              </p:par>
                            </p:childTnLst>
                          </p:cTn>
                        </p:par>
                        <p:par>
                          <p:cTn id="76" fill="hold">
                            <p:stCondLst>
                              <p:cond delay="4500"/>
                            </p:stCondLst>
                            <p:childTnLst>
                              <p:par>
                                <p:cTn id="77" presetID="55" presetClass="entr" presetSubtype="0"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p:cTn id="79" dur="500" fill="hold"/>
                                        <p:tgtEl>
                                          <p:spTgt spid="28"/>
                                        </p:tgtEl>
                                        <p:attrNameLst>
                                          <p:attrName>ppt_w</p:attrName>
                                        </p:attrNameLst>
                                      </p:cBhvr>
                                      <p:tavLst>
                                        <p:tav tm="0">
                                          <p:val>
                                            <p:strVal val="#ppt_w*0.70"/>
                                          </p:val>
                                        </p:tav>
                                        <p:tav tm="100000">
                                          <p:val>
                                            <p:strVal val="#ppt_w"/>
                                          </p:val>
                                        </p:tav>
                                      </p:tavLst>
                                    </p:anim>
                                    <p:anim calcmode="lin" valueType="num">
                                      <p:cBhvr>
                                        <p:cTn id="80" dur="500" fill="hold"/>
                                        <p:tgtEl>
                                          <p:spTgt spid="28"/>
                                        </p:tgtEl>
                                        <p:attrNameLst>
                                          <p:attrName>ppt_h</p:attrName>
                                        </p:attrNameLst>
                                      </p:cBhvr>
                                      <p:tavLst>
                                        <p:tav tm="0">
                                          <p:val>
                                            <p:strVal val="#ppt_h"/>
                                          </p:val>
                                        </p:tav>
                                        <p:tav tm="100000">
                                          <p:val>
                                            <p:strVal val="#ppt_h"/>
                                          </p:val>
                                        </p:tav>
                                      </p:tavLst>
                                    </p:anim>
                                    <p:animEffect transition="in" filter="fade">
                                      <p:cBhvr>
                                        <p:cTn id="81" dur="500"/>
                                        <p:tgtEl>
                                          <p:spTgt spid="28"/>
                                        </p:tgtEl>
                                      </p:cBhvr>
                                    </p:animEffect>
                                  </p:childTnLst>
                                </p:cTn>
                              </p:par>
                            </p:childTnLst>
                          </p:cTn>
                        </p:par>
                        <p:par>
                          <p:cTn id="82" fill="hold">
                            <p:stCondLst>
                              <p:cond delay="5000"/>
                            </p:stCondLst>
                            <p:childTnLst>
                              <p:par>
                                <p:cTn id="83" presetID="22" presetClass="entr" presetSubtype="2"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right)">
                                      <p:cBhvr>
                                        <p:cTn id="85" dur="500"/>
                                        <p:tgtEl>
                                          <p:spTgt spid="3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wipe(right)">
                                      <p:cBhvr>
                                        <p:cTn id="88" dur="500"/>
                                        <p:tgtEl>
                                          <p:spTgt spid="40"/>
                                        </p:tgtEl>
                                      </p:cBhvr>
                                    </p:animEffect>
                                  </p:childTnLst>
                                </p:cTn>
                              </p:par>
                            </p:childTnLst>
                          </p:cTn>
                        </p:par>
                        <p:par>
                          <p:cTn id="89" fill="hold">
                            <p:stCondLst>
                              <p:cond delay="5500"/>
                            </p:stCondLst>
                            <p:childTnLst>
                              <p:par>
                                <p:cTn id="90" presetID="22" presetClass="entr" presetSubtype="8" fill="hold" grpId="0" nodeType="after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wipe(left)">
                                      <p:cBhvr>
                                        <p:cTn id="92" dur="500"/>
                                        <p:tgtEl>
                                          <p:spTgt spid="25"/>
                                        </p:tgtEl>
                                      </p:cBhvr>
                                    </p:animEffect>
                                  </p:childTnLst>
                                </p:cTn>
                              </p:par>
                            </p:childTnLst>
                          </p:cTn>
                        </p:par>
                        <p:par>
                          <p:cTn id="93" fill="hold">
                            <p:stCondLst>
                              <p:cond delay="6000"/>
                            </p:stCondLst>
                            <p:childTnLst>
                              <p:par>
                                <p:cTn id="94" presetID="55" presetClass="entr" presetSubtype="0"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p:cTn id="96" dur="500" fill="hold"/>
                                        <p:tgtEl>
                                          <p:spTgt spid="26"/>
                                        </p:tgtEl>
                                        <p:attrNameLst>
                                          <p:attrName>ppt_w</p:attrName>
                                        </p:attrNameLst>
                                      </p:cBhvr>
                                      <p:tavLst>
                                        <p:tav tm="0">
                                          <p:val>
                                            <p:strVal val="#ppt_w*0.70"/>
                                          </p:val>
                                        </p:tav>
                                        <p:tav tm="100000">
                                          <p:val>
                                            <p:strVal val="#ppt_w"/>
                                          </p:val>
                                        </p:tav>
                                      </p:tavLst>
                                    </p:anim>
                                    <p:anim calcmode="lin" valueType="num">
                                      <p:cBhvr>
                                        <p:cTn id="97" dur="500" fill="hold"/>
                                        <p:tgtEl>
                                          <p:spTgt spid="26"/>
                                        </p:tgtEl>
                                        <p:attrNameLst>
                                          <p:attrName>ppt_h</p:attrName>
                                        </p:attrNameLst>
                                      </p:cBhvr>
                                      <p:tavLst>
                                        <p:tav tm="0">
                                          <p:val>
                                            <p:strVal val="#ppt_h"/>
                                          </p:val>
                                        </p:tav>
                                        <p:tav tm="100000">
                                          <p:val>
                                            <p:strVal val="#ppt_h"/>
                                          </p:val>
                                        </p:tav>
                                      </p:tavLst>
                                    </p:anim>
                                    <p:animEffect transition="in" filter="fade">
                                      <p:cBhvr>
                                        <p:cTn id="98" dur="500"/>
                                        <p:tgtEl>
                                          <p:spTgt spid="26"/>
                                        </p:tgtEl>
                                      </p:cBhvr>
                                    </p:animEffect>
                                  </p:childTnLst>
                                </p:cTn>
                              </p:par>
                            </p:childTnLst>
                          </p:cTn>
                        </p:par>
                        <p:par>
                          <p:cTn id="99" fill="hold">
                            <p:stCondLst>
                              <p:cond delay="6500"/>
                            </p:stCondLst>
                            <p:childTnLst>
                              <p:par>
                                <p:cTn id="100" presetID="22" presetClass="entr" presetSubtype="8" fill="hold" grpId="0" nodeType="afterEffect">
                                  <p:stCondLst>
                                    <p:cond delay="0"/>
                                  </p:stCondLst>
                                  <p:childTnLst>
                                    <p:set>
                                      <p:cBhvr>
                                        <p:cTn id="101" dur="1" fill="hold">
                                          <p:stCondLst>
                                            <p:cond delay="0"/>
                                          </p:stCondLst>
                                        </p:cTn>
                                        <p:tgtEl>
                                          <p:spTgt spid="41"/>
                                        </p:tgtEl>
                                        <p:attrNameLst>
                                          <p:attrName>style.visibility</p:attrName>
                                        </p:attrNameLst>
                                      </p:cBhvr>
                                      <p:to>
                                        <p:strVal val="visible"/>
                                      </p:to>
                                    </p:set>
                                    <p:animEffect transition="in" filter="wipe(left)">
                                      <p:cBhvr>
                                        <p:cTn id="102" dur="500"/>
                                        <p:tgtEl>
                                          <p:spTgt spid="41"/>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2"/>
                                        </p:tgtEl>
                                        <p:attrNameLst>
                                          <p:attrName>style.visibility</p:attrName>
                                        </p:attrNameLst>
                                      </p:cBhvr>
                                      <p:to>
                                        <p:strVal val="visible"/>
                                      </p:to>
                                    </p:set>
                                    <p:animEffect transition="in" filter="wipe(left)">
                                      <p:cBhvr>
                                        <p:cTn id="10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P spid="39" grpId="0"/>
      <p:bldP spid="40" grpId="0"/>
      <p:bldP spid="41" grpId="0"/>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4120967" y="1780838"/>
            <a:ext cx="3847358" cy="4328675"/>
            <a:chOff x="2939800" y="1138775"/>
            <a:chExt cx="3285587" cy="3696144"/>
          </a:xfrm>
          <a:solidFill>
            <a:srgbClr val="5A6279"/>
          </a:solidFill>
        </p:grpSpPr>
        <p:sp>
          <p:nvSpPr>
            <p:cNvPr id="33" name="Freeform 5"/>
            <p:cNvSpPr>
              <a:spLocks/>
            </p:cNvSpPr>
            <p:nvPr/>
          </p:nvSpPr>
          <p:spPr bwMode="auto">
            <a:xfrm rot="19846271">
              <a:off x="4785178" y="1138775"/>
              <a:ext cx="898525" cy="1651000"/>
            </a:xfrm>
            <a:custGeom>
              <a:avLst/>
              <a:gdLst>
                <a:gd name="T0" fmla="*/ 458 w 566"/>
                <a:gd name="T1" fmla="*/ 264 h 1040"/>
                <a:gd name="T2" fmla="*/ 206 w 566"/>
                <a:gd name="T3" fmla="*/ 120 h 1040"/>
                <a:gd name="T4" fmla="*/ 0 w 566"/>
                <a:gd name="T5" fmla="*/ 0 h 1040"/>
                <a:gd name="T6" fmla="*/ 0 w 566"/>
                <a:gd name="T7" fmla="*/ 0 h 1040"/>
                <a:gd name="T8" fmla="*/ 10 w 566"/>
                <a:gd name="T9" fmla="*/ 16 h 1040"/>
                <a:gd name="T10" fmla="*/ 16 w 566"/>
                <a:gd name="T11" fmla="*/ 32 h 1040"/>
                <a:gd name="T12" fmla="*/ 24 w 566"/>
                <a:gd name="T13" fmla="*/ 52 h 1040"/>
                <a:gd name="T14" fmla="*/ 30 w 566"/>
                <a:gd name="T15" fmla="*/ 74 h 1040"/>
                <a:gd name="T16" fmla="*/ 36 w 566"/>
                <a:gd name="T17" fmla="*/ 98 h 1040"/>
                <a:gd name="T18" fmla="*/ 40 w 566"/>
                <a:gd name="T19" fmla="*/ 124 h 1040"/>
                <a:gd name="T20" fmla="*/ 42 w 566"/>
                <a:gd name="T21" fmla="*/ 154 h 1040"/>
                <a:gd name="T22" fmla="*/ 42 w 566"/>
                <a:gd name="T23" fmla="*/ 186 h 1040"/>
                <a:gd name="T24" fmla="*/ 42 w 566"/>
                <a:gd name="T25" fmla="*/ 186 h 1040"/>
                <a:gd name="T26" fmla="*/ 42 w 566"/>
                <a:gd name="T27" fmla="*/ 214 h 1040"/>
                <a:gd name="T28" fmla="*/ 42 w 566"/>
                <a:gd name="T29" fmla="*/ 214 h 1040"/>
                <a:gd name="T30" fmla="*/ 42 w 566"/>
                <a:gd name="T31" fmla="*/ 626 h 1040"/>
                <a:gd name="T32" fmla="*/ 42 w 566"/>
                <a:gd name="T33" fmla="*/ 626 h 1040"/>
                <a:gd name="T34" fmla="*/ 42 w 566"/>
                <a:gd name="T35" fmla="*/ 1040 h 1040"/>
                <a:gd name="T36" fmla="*/ 42 w 566"/>
                <a:gd name="T37" fmla="*/ 1040 h 1040"/>
                <a:gd name="T38" fmla="*/ 404 w 566"/>
                <a:gd name="T39" fmla="*/ 832 h 1040"/>
                <a:gd name="T40" fmla="*/ 404 w 566"/>
                <a:gd name="T41" fmla="*/ 832 h 1040"/>
                <a:gd name="T42" fmla="*/ 424 w 566"/>
                <a:gd name="T43" fmla="*/ 820 h 1040"/>
                <a:gd name="T44" fmla="*/ 424 w 566"/>
                <a:gd name="T45" fmla="*/ 820 h 1040"/>
                <a:gd name="T46" fmla="*/ 452 w 566"/>
                <a:gd name="T47" fmla="*/ 802 h 1040"/>
                <a:gd name="T48" fmla="*/ 478 w 566"/>
                <a:gd name="T49" fmla="*/ 786 h 1040"/>
                <a:gd name="T50" fmla="*/ 498 w 566"/>
                <a:gd name="T51" fmla="*/ 768 h 1040"/>
                <a:gd name="T52" fmla="*/ 518 w 566"/>
                <a:gd name="T53" fmla="*/ 752 h 1040"/>
                <a:gd name="T54" fmla="*/ 532 w 566"/>
                <a:gd name="T55" fmla="*/ 734 h 1040"/>
                <a:gd name="T56" fmla="*/ 546 w 566"/>
                <a:gd name="T57" fmla="*/ 718 h 1040"/>
                <a:gd name="T58" fmla="*/ 558 w 566"/>
                <a:gd name="T59" fmla="*/ 702 h 1040"/>
                <a:gd name="T60" fmla="*/ 566 w 566"/>
                <a:gd name="T61" fmla="*/ 688 h 1040"/>
                <a:gd name="T62" fmla="*/ 566 w 566"/>
                <a:gd name="T63" fmla="*/ 450 h 1040"/>
                <a:gd name="T64" fmla="*/ 566 w 566"/>
                <a:gd name="T65" fmla="*/ 450 h 1040"/>
                <a:gd name="T66" fmla="*/ 564 w 566"/>
                <a:gd name="T67" fmla="*/ 422 h 1040"/>
                <a:gd name="T68" fmla="*/ 558 w 566"/>
                <a:gd name="T69" fmla="*/ 394 h 1040"/>
                <a:gd name="T70" fmla="*/ 550 w 566"/>
                <a:gd name="T71" fmla="*/ 368 h 1040"/>
                <a:gd name="T72" fmla="*/ 538 w 566"/>
                <a:gd name="T73" fmla="*/ 344 h 1040"/>
                <a:gd name="T74" fmla="*/ 522 w 566"/>
                <a:gd name="T75" fmla="*/ 320 h 1040"/>
                <a:gd name="T76" fmla="*/ 504 w 566"/>
                <a:gd name="T77" fmla="*/ 300 h 1040"/>
                <a:gd name="T78" fmla="*/ 482 w 566"/>
                <a:gd name="T79" fmla="*/ 280 h 1040"/>
                <a:gd name="T80" fmla="*/ 458 w 566"/>
                <a:gd name="T81" fmla="*/ 264 h 1040"/>
                <a:gd name="T82" fmla="*/ 458 w 566"/>
                <a:gd name="T83" fmla="*/ 264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6" h="1040">
                  <a:moveTo>
                    <a:pt x="458" y="264"/>
                  </a:moveTo>
                  <a:lnTo>
                    <a:pt x="206" y="120"/>
                  </a:lnTo>
                  <a:lnTo>
                    <a:pt x="0" y="0"/>
                  </a:lnTo>
                  <a:lnTo>
                    <a:pt x="0" y="0"/>
                  </a:lnTo>
                  <a:lnTo>
                    <a:pt x="10" y="16"/>
                  </a:lnTo>
                  <a:lnTo>
                    <a:pt x="16" y="32"/>
                  </a:lnTo>
                  <a:lnTo>
                    <a:pt x="24" y="52"/>
                  </a:lnTo>
                  <a:lnTo>
                    <a:pt x="30" y="74"/>
                  </a:lnTo>
                  <a:lnTo>
                    <a:pt x="36" y="98"/>
                  </a:lnTo>
                  <a:lnTo>
                    <a:pt x="40" y="124"/>
                  </a:lnTo>
                  <a:lnTo>
                    <a:pt x="42" y="154"/>
                  </a:lnTo>
                  <a:lnTo>
                    <a:pt x="42" y="186"/>
                  </a:lnTo>
                  <a:lnTo>
                    <a:pt x="42" y="186"/>
                  </a:lnTo>
                  <a:lnTo>
                    <a:pt x="42" y="214"/>
                  </a:lnTo>
                  <a:lnTo>
                    <a:pt x="42" y="214"/>
                  </a:lnTo>
                  <a:lnTo>
                    <a:pt x="42" y="626"/>
                  </a:lnTo>
                  <a:lnTo>
                    <a:pt x="42" y="626"/>
                  </a:lnTo>
                  <a:lnTo>
                    <a:pt x="42" y="1040"/>
                  </a:lnTo>
                  <a:lnTo>
                    <a:pt x="42" y="1040"/>
                  </a:lnTo>
                  <a:lnTo>
                    <a:pt x="404" y="832"/>
                  </a:lnTo>
                  <a:lnTo>
                    <a:pt x="404" y="832"/>
                  </a:lnTo>
                  <a:lnTo>
                    <a:pt x="424" y="820"/>
                  </a:lnTo>
                  <a:lnTo>
                    <a:pt x="424" y="820"/>
                  </a:lnTo>
                  <a:lnTo>
                    <a:pt x="452" y="802"/>
                  </a:lnTo>
                  <a:lnTo>
                    <a:pt x="478" y="786"/>
                  </a:lnTo>
                  <a:lnTo>
                    <a:pt x="498" y="768"/>
                  </a:lnTo>
                  <a:lnTo>
                    <a:pt x="518" y="752"/>
                  </a:lnTo>
                  <a:lnTo>
                    <a:pt x="532" y="734"/>
                  </a:lnTo>
                  <a:lnTo>
                    <a:pt x="546" y="718"/>
                  </a:lnTo>
                  <a:lnTo>
                    <a:pt x="558" y="702"/>
                  </a:lnTo>
                  <a:lnTo>
                    <a:pt x="566" y="688"/>
                  </a:lnTo>
                  <a:lnTo>
                    <a:pt x="566" y="450"/>
                  </a:lnTo>
                  <a:lnTo>
                    <a:pt x="566" y="450"/>
                  </a:lnTo>
                  <a:lnTo>
                    <a:pt x="564" y="422"/>
                  </a:lnTo>
                  <a:lnTo>
                    <a:pt x="558" y="394"/>
                  </a:lnTo>
                  <a:lnTo>
                    <a:pt x="550" y="368"/>
                  </a:lnTo>
                  <a:lnTo>
                    <a:pt x="538" y="344"/>
                  </a:lnTo>
                  <a:lnTo>
                    <a:pt x="522" y="320"/>
                  </a:lnTo>
                  <a:lnTo>
                    <a:pt x="504" y="300"/>
                  </a:lnTo>
                  <a:lnTo>
                    <a:pt x="482" y="280"/>
                  </a:lnTo>
                  <a:lnTo>
                    <a:pt x="458" y="264"/>
                  </a:lnTo>
                  <a:lnTo>
                    <a:pt x="458" y="264"/>
                  </a:lnTo>
                  <a:close/>
                </a:path>
              </a:pathLst>
            </a:custGeom>
            <a:solidFill>
              <a:srgbClr val="E56647"/>
            </a:solidFill>
            <a:ln w="28575">
              <a:solidFill>
                <a:schemeClr val="accent3">
                  <a:lumMod val="20000"/>
                  <a:lumOff val="80000"/>
                </a:schemeClr>
              </a:solidFill>
            </a:ln>
            <a:extLst/>
          </p:spPr>
          <p:txBody>
            <a:bodyPr vert="horz" wrap="square" lIns="91440" tIns="45720" rIns="91440" bIns="45720" numCol="1" anchor="t" anchorCtr="0" compatLnSpc="1">
              <a:prstTxWarp prst="textNoShape">
                <a:avLst/>
              </a:prstTxWarp>
            </a:bodyPr>
            <a:lstStyle/>
            <a:p>
              <a:endParaRPr lang="zh-CN" altLang="en-US">
                <a:solidFill>
                  <a:srgbClr val="23A5CA"/>
                </a:solidFill>
              </a:endParaRPr>
            </a:p>
          </p:txBody>
        </p:sp>
        <p:sp>
          <p:nvSpPr>
            <p:cNvPr id="34" name="Freeform 6"/>
            <p:cNvSpPr>
              <a:spLocks/>
            </p:cNvSpPr>
            <p:nvPr/>
          </p:nvSpPr>
          <p:spPr bwMode="auto">
            <a:xfrm rot="19846271">
              <a:off x="4510544" y="3218059"/>
              <a:ext cx="1476375" cy="1231900"/>
            </a:xfrm>
            <a:custGeom>
              <a:avLst/>
              <a:gdLst>
                <a:gd name="T0" fmla="*/ 744 w 930"/>
                <a:gd name="T1" fmla="*/ 426 h 776"/>
                <a:gd name="T2" fmla="*/ 744 w 930"/>
                <a:gd name="T3" fmla="*/ 426 h 776"/>
                <a:gd name="T4" fmla="*/ 716 w 930"/>
                <a:gd name="T5" fmla="*/ 410 h 776"/>
                <a:gd name="T6" fmla="*/ 716 w 930"/>
                <a:gd name="T7" fmla="*/ 410 h 776"/>
                <a:gd name="T8" fmla="*/ 360 w 930"/>
                <a:gd name="T9" fmla="*/ 206 h 776"/>
                <a:gd name="T10" fmla="*/ 360 w 930"/>
                <a:gd name="T11" fmla="*/ 206 h 776"/>
                <a:gd name="T12" fmla="*/ 0 w 930"/>
                <a:gd name="T13" fmla="*/ 0 h 776"/>
                <a:gd name="T14" fmla="*/ 0 w 930"/>
                <a:gd name="T15" fmla="*/ 0 h 776"/>
                <a:gd name="T16" fmla="*/ 0 w 930"/>
                <a:gd name="T17" fmla="*/ 412 h 776"/>
                <a:gd name="T18" fmla="*/ 0 w 930"/>
                <a:gd name="T19" fmla="*/ 412 h 776"/>
                <a:gd name="T20" fmla="*/ 0 w 930"/>
                <a:gd name="T21" fmla="*/ 442 h 776"/>
                <a:gd name="T22" fmla="*/ 0 w 930"/>
                <a:gd name="T23" fmla="*/ 442 h 776"/>
                <a:gd name="T24" fmla="*/ 2 w 930"/>
                <a:gd name="T25" fmla="*/ 472 h 776"/>
                <a:gd name="T26" fmla="*/ 4 w 930"/>
                <a:gd name="T27" fmla="*/ 502 h 776"/>
                <a:gd name="T28" fmla="*/ 8 w 930"/>
                <a:gd name="T29" fmla="*/ 528 h 776"/>
                <a:gd name="T30" fmla="*/ 14 w 930"/>
                <a:gd name="T31" fmla="*/ 552 h 776"/>
                <a:gd name="T32" fmla="*/ 20 w 930"/>
                <a:gd name="T33" fmla="*/ 574 h 776"/>
                <a:gd name="T34" fmla="*/ 26 w 930"/>
                <a:gd name="T35" fmla="*/ 594 h 776"/>
                <a:gd name="T36" fmla="*/ 34 w 930"/>
                <a:gd name="T37" fmla="*/ 610 h 776"/>
                <a:gd name="T38" fmla="*/ 42 w 930"/>
                <a:gd name="T39" fmla="*/ 626 h 776"/>
                <a:gd name="T40" fmla="*/ 254 w 930"/>
                <a:gd name="T41" fmla="*/ 748 h 776"/>
                <a:gd name="T42" fmla="*/ 254 w 930"/>
                <a:gd name="T43" fmla="*/ 748 h 776"/>
                <a:gd name="T44" fmla="*/ 280 w 930"/>
                <a:gd name="T45" fmla="*/ 760 h 776"/>
                <a:gd name="T46" fmla="*/ 306 w 930"/>
                <a:gd name="T47" fmla="*/ 770 h 776"/>
                <a:gd name="T48" fmla="*/ 332 w 930"/>
                <a:gd name="T49" fmla="*/ 774 h 776"/>
                <a:gd name="T50" fmla="*/ 360 w 930"/>
                <a:gd name="T51" fmla="*/ 776 h 776"/>
                <a:gd name="T52" fmla="*/ 388 w 930"/>
                <a:gd name="T53" fmla="*/ 774 h 776"/>
                <a:gd name="T54" fmla="*/ 416 w 930"/>
                <a:gd name="T55" fmla="*/ 770 h 776"/>
                <a:gd name="T56" fmla="*/ 442 w 930"/>
                <a:gd name="T57" fmla="*/ 760 h 776"/>
                <a:gd name="T58" fmla="*/ 468 w 930"/>
                <a:gd name="T59" fmla="*/ 748 h 776"/>
                <a:gd name="T60" fmla="*/ 716 w 930"/>
                <a:gd name="T61" fmla="*/ 604 h 776"/>
                <a:gd name="T62" fmla="*/ 930 w 930"/>
                <a:gd name="T63" fmla="*/ 480 h 776"/>
                <a:gd name="T64" fmla="*/ 930 w 930"/>
                <a:gd name="T65" fmla="*/ 480 h 776"/>
                <a:gd name="T66" fmla="*/ 914 w 930"/>
                <a:gd name="T67" fmla="*/ 480 h 776"/>
                <a:gd name="T68" fmla="*/ 894 w 930"/>
                <a:gd name="T69" fmla="*/ 480 h 776"/>
                <a:gd name="T70" fmla="*/ 872 w 930"/>
                <a:gd name="T71" fmla="*/ 476 h 776"/>
                <a:gd name="T72" fmla="*/ 850 w 930"/>
                <a:gd name="T73" fmla="*/ 472 h 776"/>
                <a:gd name="T74" fmla="*/ 826 w 930"/>
                <a:gd name="T75" fmla="*/ 464 h 776"/>
                <a:gd name="T76" fmla="*/ 800 w 930"/>
                <a:gd name="T77" fmla="*/ 454 h 776"/>
                <a:gd name="T78" fmla="*/ 772 w 930"/>
                <a:gd name="T79" fmla="*/ 442 h 776"/>
                <a:gd name="T80" fmla="*/ 744 w 930"/>
                <a:gd name="T81" fmla="*/ 426 h 776"/>
                <a:gd name="T82" fmla="*/ 744 w 930"/>
                <a:gd name="T83" fmla="*/ 426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0" h="776">
                  <a:moveTo>
                    <a:pt x="744" y="426"/>
                  </a:moveTo>
                  <a:lnTo>
                    <a:pt x="744" y="426"/>
                  </a:lnTo>
                  <a:lnTo>
                    <a:pt x="716" y="410"/>
                  </a:lnTo>
                  <a:lnTo>
                    <a:pt x="716" y="410"/>
                  </a:lnTo>
                  <a:lnTo>
                    <a:pt x="360" y="206"/>
                  </a:lnTo>
                  <a:lnTo>
                    <a:pt x="360" y="206"/>
                  </a:lnTo>
                  <a:lnTo>
                    <a:pt x="0" y="0"/>
                  </a:lnTo>
                  <a:lnTo>
                    <a:pt x="0" y="0"/>
                  </a:lnTo>
                  <a:lnTo>
                    <a:pt x="0" y="412"/>
                  </a:lnTo>
                  <a:lnTo>
                    <a:pt x="0" y="412"/>
                  </a:lnTo>
                  <a:lnTo>
                    <a:pt x="0" y="442"/>
                  </a:lnTo>
                  <a:lnTo>
                    <a:pt x="0" y="442"/>
                  </a:lnTo>
                  <a:lnTo>
                    <a:pt x="2" y="472"/>
                  </a:lnTo>
                  <a:lnTo>
                    <a:pt x="4" y="502"/>
                  </a:lnTo>
                  <a:lnTo>
                    <a:pt x="8" y="528"/>
                  </a:lnTo>
                  <a:lnTo>
                    <a:pt x="14" y="552"/>
                  </a:lnTo>
                  <a:lnTo>
                    <a:pt x="20" y="574"/>
                  </a:lnTo>
                  <a:lnTo>
                    <a:pt x="26" y="594"/>
                  </a:lnTo>
                  <a:lnTo>
                    <a:pt x="34" y="610"/>
                  </a:lnTo>
                  <a:lnTo>
                    <a:pt x="42" y="626"/>
                  </a:lnTo>
                  <a:lnTo>
                    <a:pt x="254" y="748"/>
                  </a:lnTo>
                  <a:lnTo>
                    <a:pt x="254" y="748"/>
                  </a:lnTo>
                  <a:lnTo>
                    <a:pt x="280" y="760"/>
                  </a:lnTo>
                  <a:lnTo>
                    <a:pt x="306" y="770"/>
                  </a:lnTo>
                  <a:lnTo>
                    <a:pt x="332" y="774"/>
                  </a:lnTo>
                  <a:lnTo>
                    <a:pt x="360" y="776"/>
                  </a:lnTo>
                  <a:lnTo>
                    <a:pt x="388" y="774"/>
                  </a:lnTo>
                  <a:lnTo>
                    <a:pt x="416" y="770"/>
                  </a:lnTo>
                  <a:lnTo>
                    <a:pt x="442" y="760"/>
                  </a:lnTo>
                  <a:lnTo>
                    <a:pt x="468" y="748"/>
                  </a:lnTo>
                  <a:lnTo>
                    <a:pt x="716" y="604"/>
                  </a:lnTo>
                  <a:lnTo>
                    <a:pt x="930" y="480"/>
                  </a:lnTo>
                  <a:lnTo>
                    <a:pt x="930" y="480"/>
                  </a:lnTo>
                  <a:lnTo>
                    <a:pt x="914" y="480"/>
                  </a:lnTo>
                  <a:lnTo>
                    <a:pt x="894" y="480"/>
                  </a:lnTo>
                  <a:lnTo>
                    <a:pt x="872" y="476"/>
                  </a:lnTo>
                  <a:lnTo>
                    <a:pt x="850" y="472"/>
                  </a:lnTo>
                  <a:lnTo>
                    <a:pt x="826" y="464"/>
                  </a:lnTo>
                  <a:lnTo>
                    <a:pt x="800" y="454"/>
                  </a:lnTo>
                  <a:lnTo>
                    <a:pt x="772" y="442"/>
                  </a:lnTo>
                  <a:lnTo>
                    <a:pt x="744" y="426"/>
                  </a:lnTo>
                  <a:lnTo>
                    <a:pt x="744" y="426"/>
                  </a:lnTo>
                  <a:close/>
                </a:path>
              </a:pathLst>
            </a:custGeom>
            <a:solidFill>
              <a:srgbClr val="E56647"/>
            </a:solidFill>
            <a:ln w="28575">
              <a:solidFill>
                <a:schemeClr val="accent1">
                  <a:lumMod val="20000"/>
                  <a:lumOff val="80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7"/>
            <p:cNvSpPr>
              <a:spLocks/>
            </p:cNvSpPr>
            <p:nvPr/>
          </p:nvSpPr>
          <p:spPr bwMode="auto">
            <a:xfrm rot="19846271">
              <a:off x="4828387" y="2336949"/>
              <a:ext cx="1397000" cy="1320800"/>
            </a:xfrm>
            <a:custGeom>
              <a:avLst/>
              <a:gdLst>
                <a:gd name="T0" fmla="*/ 738 w 880"/>
                <a:gd name="T1" fmla="*/ 132 h 832"/>
                <a:gd name="T2" fmla="*/ 738 w 880"/>
                <a:gd name="T3" fmla="*/ 132 h 832"/>
                <a:gd name="T4" fmla="*/ 718 w 880"/>
                <a:gd name="T5" fmla="*/ 144 h 832"/>
                <a:gd name="T6" fmla="*/ 718 w 880"/>
                <a:gd name="T7" fmla="*/ 144 h 832"/>
                <a:gd name="T8" fmla="*/ 356 w 880"/>
                <a:gd name="T9" fmla="*/ 352 h 832"/>
                <a:gd name="T10" fmla="*/ 356 w 880"/>
                <a:gd name="T11" fmla="*/ 352 h 832"/>
                <a:gd name="T12" fmla="*/ 0 w 880"/>
                <a:gd name="T13" fmla="*/ 558 h 832"/>
                <a:gd name="T14" fmla="*/ 0 w 880"/>
                <a:gd name="T15" fmla="*/ 558 h 832"/>
                <a:gd name="T16" fmla="*/ 356 w 880"/>
                <a:gd name="T17" fmla="*/ 762 h 832"/>
                <a:gd name="T18" fmla="*/ 356 w 880"/>
                <a:gd name="T19" fmla="*/ 762 h 832"/>
                <a:gd name="T20" fmla="*/ 384 w 880"/>
                <a:gd name="T21" fmla="*/ 778 h 832"/>
                <a:gd name="T22" fmla="*/ 384 w 880"/>
                <a:gd name="T23" fmla="*/ 778 h 832"/>
                <a:gd name="T24" fmla="*/ 412 w 880"/>
                <a:gd name="T25" fmla="*/ 794 h 832"/>
                <a:gd name="T26" fmla="*/ 440 w 880"/>
                <a:gd name="T27" fmla="*/ 806 h 832"/>
                <a:gd name="T28" fmla="*/ 466 w 880"/>
                <a:gd name="T29" fmla="*/ 816 h 832"/>
                <a:gd name="T30" fmla="*/ 490 w 880"/>
                <a:gd name="T31" fmla="*/ 824 h 832"/>
                <a:gd name="T32" fmla="*/ 512 w 880"/>
                <a:gd name="T33" fmla="*/ 828 h 832"/>
                <a:gd name="T34" fmla="*/ 534 w 880"/>
                <a:gd name="T35" fmla="*/ 832 h 832"/>
                <a:gd name="T36" fmla="*/ 554 w 880"/>
                <a:gd name="T37" fmla="*/ 832 h 832"/>
                <a:gd name="T38" fmla="*/ 570 w 880"/>
                <a:gd name="T39" fmla="*/ 832 h 832"/>
                <a:gd name="T40" fmla="*/ 772 w 880"/>
                <a:gd name="T41" fmla="*/ 716 h 832"/>
                <a:gd name="T42" fmla="*/ 772 w 880"/>
                <a:gd name="T43" fmla="*/ 716 h 832"/>
                <a:gd name="T44" fmla="*/ 796 w 880"/>
                <a:gd name="T45" fmla="*/ 700 h 832"/>
                <a:gd name="T46" fmla="*/ 818 w 880"/>
                <a:gd name="T47" fmla="*/ 682 h 832"/>
                <a:gd name="T48" fmla="*/ 836 w 880"/>
                <a:gd name="T49" fmla="*/ 660 h 832"/>
                <a:gd name="T50" fmla="*/ 852 w 880"/>
                <a:gd name="T51" fmla="*/ 638 h 832"/>
                <a:gd name="T52" fmla="*/ 864 w 880"/>
                <a:gd name="T53" fmla="*/ 612 h 832"/>
                <a:gd name="T54" fmla="*/ 872 w 880"/>
                <a:gd name="T55" fmla="*/ 586 h 832"/>
                <a:gd name="T56" fmla="*/ 878 w 880"/>
                <a:gd name="T57" fmla="*/ 558 h 832"/>
                <a:gd name="T58" fmla="*/ 880 w 880"/>
                <a:gd name="T59" fmla="*/ 530 h 832"/>
                <a:gd name="T60" fmla="*/ 880 w 880"/>
                <a:gd name="T61" fmla="*/ 236 h 832"/>
                <a:gd name="T62" fmla="*/ 880 w 880"/>
                <a:gd name="T63" fmla="*/ 0 h 832"/>
                <a:gd name="T64" fmla="*/ 880 w 880"/>
                <a:gd name="T65" fmla="*/ 0 h 832"/>
                <a:gd name="T66" fmla="*/ 872 w 880"/>
                <a:gd name="T67" fmla="*/ 14 h 832"/>
                <a:gd name="T68" fmla="*/ 860 w 880"/>
                <a:gd name="T69" fmla="*/ 30 h 832"/>
                <a:gd name="T70" fmla="*/ 846 w 880"/>
                <a:gd name="T71" fmla="*/ 46 h 832"/>
                <a:gd name="T72" fmla="*/ 832 w 880"/>
                <a:gd name="T73" fmla="*/ 64 h 832"/>
                <a:gd name="T74" fmla="*/ 812 w 880"/>
                <a:gd name="T75" fmla="*/ 80 h 832"/>
                <a:gd name="T76" fmla="*/ 792 w 880"/>
                <a:gd name="T77" fmla="*/ 98 h 832"/>
                <a:gd name="T78" fmla="*/ 766 w 880"/>
                <a:gd name="T79" fmla="*/ 114 h 832"/>
                <a:gd name="T80" fmla="*/ 738 w 880"/>
                <a:gd name="T81" fmla="*/ 132 h 832"/>
                <a:gd name="T82" fmla="*/ 738 w 880"/>
                <a:gd name="T83" fmla="*/ 13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0" h="832">
                  <a:moveTo>
                    <a:pt x="738" y="132"/>
                  </a:moveTo>
                  <a:lnTo>
                    <a:pt x="738" y="132"/>
                  </a:lnTo>
                  <a:lnTo>
                    <a:pt x="718" y="144"/>
                  </a:lnTo>
                  <a:lnTo>
                    <a:pt x="718" y="144"/>
                  </a:lnTo>
                  <a:lnTo>
                    <a:pt x="356" y="352"/>
                  </a:lnTo>
                  <a:lnTo>
                    <a:pt x="356" y="352"/>
                  </a:lnTo>
                  <a:lnTo>
                    <a:pt x="0" y="558"/>
                  </a:lnTo>
                  <a:lnTo>
                    <a:pt x="0" y="558"/>
                  </a:lnTo>
                  <a:lnTo>
                    <a:pt x="356" y="762"/>
                  </a:lnTo>
                  <a:lnTo>
                    <a:pt x="356" y="762"/>
                  </a:lnTo>
                  <a:lnTo>
                    <a:pt x="384" y="778"/>
                  </a:lnTo>
                  <a:lnTo>
                    <a:pt x="384" y="778"/>
                  </a:lnTo>
                  <a:lnTo>
                    <a:pt x="412" y="794"/>
                  </a:lnTo>
                  <a:lnTo>
                    <a:pt x="440" y="806"/>
                  </a:lnTo>
                  <a:lnTo>
                    <a:pt x="466" y="816"/>
                  </a:lnTo>
                  <a:lnTo>
                    <a:pt x="490" y="824"/>
                  </a:lnTo>
                  <a:lnTo>
                    <a:pt x="512" y="828"/>
                  </a:lnTo>
                  <a:lnTo>
                    <a:pt x="534" y="832"/>
                  </a:lnTo>
                  <a:lnTo>
                    <a:pt x="554" y="832"/>
                  </a:lnTo>
                  <a:lnTo>
                    <a:pt x="570" y="832"/>
                  </a:lnTo>
                  <a:lnTo>
                    <a:pt x="772" y="716"/>
                  </a:lnTo>
                  <a:lnTo>
                    <a:pt x="772" y="716"/>
                  </a:lnTo>
                  <a:lnTo>
                    <a:pt x="796" y="700"/>
                  </a:lnTo>
                  <a:lnTo>
                    <a:pt x="818" y="682"/>
                  </a:lnTo>
                  <a:lnTo>
                    <a:pt x="836" y="660"/>
                  </a:lnTo>
                  <a:lnTo>
                    <a:pt x="852" y="638"/>
                  </a:lnTo>
                  <a:lnTo>
                    <a:pt x="864" y="612"/>
                  </a:lnTo>
                  <a:lnTo>
                    <a:pt x="872" y="586"/>
                  </a:lnTo>
                  <a:lnTo>
                    <a:pt x="878" y="558"/>
                  </a:lnTo>
                  <a:lnTo>
                    <a:pt x="880" y="530"/>
                  </a:lnTo>
                  <a:lnTo>
                    <a:pt x="880" y="236"/>
                  </a:lnTo>
                  <a:lnTo>
                    <a:pt x="880" y="0"/>
                  </a:lnTo>
                  <a:lnTo>
                    <a:pt x="880" y="0"/>
                  </a:lnTo>
                  <a:lnTo>
                    <a:pt x="872" y="14"/>
                  </a:lnTo>
                  <a:lnTo>
                    <a:pt x="860" y="30"/>
                  </a:lnTo>
                  <a:lnTo>
                    <a:pt x="846" y="46"/>
                  </a:lnTo>
                  <a:lnTo>
                    <a:pt x="832" y="64"/>
                  </a:lnTo>
                  <a:lnTo>
                    <a:pt x="812" y="80"/>
                  </a:lnTo>
                  <a:lnTo>
                    <a:pt x="792" y="98"/>
                  </a:lnTo>
                  <a:lnTo>
                    <a:pt x="766" y="114"/>
                  </a:lnTo>
                  <a:lnTo>
                    <a:pt x="738" y="132"/>
                  </a:lnTo>
                  <a:lnTo>
                    <a:pt x="738" y="132"/>
                  </a:lnTo>
                  <a:close/>
                </a:path>
              </a:pathLst>
            </a:custGeom>
            <a:solidFill>
              <a:srgbClr val="1B857F"/>
            </a:solidFill>
            <a:ln w="28575">
              <a:solidFill>
                <a:schemeClr val="accent5">
                  <a:lumMod val="20000"/>
                  <a:lumOff val="80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8"/>
            <p:cNvSpPr>
              <a:spLocks/>
            </p:cNvSpPr>
            <p:nvPr/>
          </p:nvSpPr>
          <p:spPr bwMode="auto">
            <a:xfrm rot="19846271">
              <a:off x="2939800" y="2306910"/>
              <a:ext cx="1390650" cy="1311275"/>
            </a:xfrm>
            <a:custGeom>
              <a:avLst/>
              <a:gdLst>
                <a:gd name="T0" fmla="*/ 518 w 876"/>
                <a:gd name="T1" fmla="*/ 70 h 826"/>
                <a:gd name="T2" fmla="*/ 518 w 876"/>
                <a:gd name="T3" fmla="*/ 70 h 826"/>
                <a:gd name="T4" fmla="*/ 492 w 876"/>
                <a:gd name="T5" fmla="*/ 54 h 826"/>
                <a:gd name="T6" fmla="*/ 492 w 876"/>
                <a:gd name="T7" fmla="*/ 54 h 826"/>
                <a:gd name="T8" fmla="*/ 464 w 876"/>
                <a:gd name="T9" fmla="*/ 40 h 826"/>
                <a:gd name="T10" fmla="*/ 438 w 876"/>
                <a:gd name="T11" fmla="*/ 28 h 826"/>
                <a:gd name="T12" fmla="*/ 414 w 876"/>
                <a:gd name="T13" fmla="*/ 18 h 826"/>
                <a:gd name="T14" fmla="*/ 392 w 876"/>
                <a:gd name="T15" fmla="*/ 10 h 826"/>
                <a:gd name="T16" fmla="*/ 370 w 876"/>
                <a:gd name="T17" fmla="*/ 6 h 826"/>
                <a:gd name="T18" fmla="*/ 350 w 876"/>
                <a:gd name="T19" fmla="*/ 2 h 826"/>
                <a:gd name="T20" fmla="*/ 330 w 876"/>
                <a:gd name="T21" fmla="*/ 0 h 826"/>
                <a:gd name="T22" fmla="*/ 314 w 876"/>
                <a:gd name="T23" fmla="*/ 0 h 826"/>
                <a:gd name="T24" fmla="*/ 106 w 876"/>
                <a:gd name="T25" fmla="*/ 118 h 826"/>
                <a:gd name="T26" fmla="*/ 106 w 876"/>
                <a:gd name="T27" fmla="*/ 118 h 826"/>
                <a:gd name="T28" fmla="*/ 82 w 876"/>
                <a:gd name="T29" fmla="*/ 134 h 826"/>
                <a:gd name="T30" fmla="*/ 62 w 876"/>
                <a:gd name="T31" fmla="*/ 154 h 826"/>
                <a:gd name="T32" fmla="*/ 44 w 876"/>
                <a:gd name="T33" fmla="*/ 174 h 826"/>
                <a:gd name="T34" fmla="*/ 28 w 876"/>
                <a:gd name="T35" fmla="*/ 198 h 826"/>
                <a:gd name="T36" fmla="*/ 16 w 876"/>
                <a:gd name="T37" fmla="*/ 222 h 826"/>
                <a:gd name="T38" fmla="*/ 6 w 876"/>
                <a:gd name="T39" fmla="*/ 248 h 826"/>
                <a:gd name="T40" fmla="*/ 2 w 876"/>
                <a:gd name="T41" fmla="*/ 276 h 826"/>
                <a:gd name="T42" fmla="*/ 0 w 876"/>
                <a:gd name="T43" fmla="*/ 304 h 826"/>
                <a:gd name="T44" fmla="*/ 0 w 876"/>
                <a:gd name="T45" fmla="*/ 598 h 826"/>
                <a:gd name="T46" fmla="*/ 0 w 876"/>
                <a:gd name="T47" fmla="*/ 826 h 826"/>
                <a:gd name="T48" fmla="*/ 0 w 876"/>
                <a:gd name="T49" fmla="*/ 826 h 826"/>
                <a:gd name="T50" fmla="*/ 8 w 876"/>
                <a:gd name="T51" fmla="*/ 810 h 826"/>
                <a:gd name="T52" fmla="*/ 20 w 876"/>
                <a:gd name="T53" fmla="*/ 796 h 826"/>
                <a:gd name="T54" fmla="*/ 32 w 876"/>
                <a:gd name="T55" fmla="*/ 780 h 826"/>
                <a:gd name="T56" fmla="*/ 48 w 876"/>
                <a:gd name="T57" fmla="*/ 764 h 826"/>
                <a:gd name="T58" fmla="*/ 66 w 876"/>
                <a:gd name="T59" fmla="*/ 748 h 826"/>
                <a:gd name="T60" fmla="*/ 86 w 876"/>
                <a:gd name="T61" fmla="*/ 732 h 826"/>
                <a:gd name="T62" fmla="*/ 110 w 876"/>
                <a:gd name="T63" fmla="*/ 716 h 826"/>
                <a:gd name="T64" fmla="*/ 136 w 876"/>
                <a:gd name="T65" fmla="*/ 700 h 826"/>
                <a:gd name="T66" fmla="*/ 136 w 876"/>
                <a:gd name="T67" fmla="*/ 700 h 826"/>
                <a:gd name="T68" fmla="*/ 158 w 876"/>
                <a:gd name="T69" fmla="*/ 688 h 826"/>
                <a:gd name="T70" fmla="*/ 158 w 876"/>
                <a:gd name="T71" fmla="*/ 688 h 826"/>
                <a:gd name="T72" fmla="*/ 518 w 876"/>
                <a:gd name="T73" fmla="*/ 480 h 826"/>
                <a:gd name="T74" fmla="*/ 518 w 876"/>
                <a:gd name="T75" fmla="*/ 480 h 826"/>
                <a:gd name="T76" fmla="*/ 876 w 876"/>
                <a:gd name="T77" fmla="*/ 274 h 826"/>
                <a:gd name="T78" fmla="*/ 876 w 876"/>
                <a:gd name="T79" fmla="*/ 274 h 826"/>
                <a:gd name="T80" fmla="*/ 518 w 876"/>
                <a:gd name="T81" fmla="*/ 70 h 826"/>
                <a:gd name="T82" fmla="*/ 518 w 876"/>
                <a:gd name="T83" fmla="*/ 70 h 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76" h="826">
                  <a:moveTo>
                    <a:pt x="518" y="70"/>
                  </a:moveTo>
                  <a:lnTo>
                    <a:pt x="518" y="70"/>
                  </a:lnTo>
                  <a:lnTo>
                    <a:pt x="492" y="54"/>
                  </a:lnTo>
                  <a:lnTo>
                    <a:pt x="492" y="54"/>
                  </a:lnTo>
                  <a:lnTo>
                    <a:pt x="464" y="40"/>
                  </a:lnTo>
                  <a:lnTo>
                    <a:pt x="438" y="28"/>
                  </a:lnTo>
                  <a:lnTo>
                    <a:pt x="414" y="18"/>
                  </a:lnTo>
                  <a:lnTo>
                    <a:pt x="392" y="10"/>
                  </a:lnTo>
                  <a:lnTo>
                    <a:pt x="370" y="6"/>
                  </a:lnTo>
                  <a:lnTo>
                    <a:pt x="350" y="2"/>
                  </a:lnTo>
                  <a:lnTo>
                    <a:pt x="330" y="0"/>
                  </a:lnTo>
                  <a:lnTo>
                    <a:pt x="314" y="0"/>
                  </a:lnTo>
                  <a:lnTo>
                    <a:pt x="106" y="118"/>
                  </a:lnTo>
                  <a:lnTo>
                    <a:pt x="106" y="118"/>
                  </a:lnTo>
                  <a:lnTo>
                    <a:pt x="82" y="134"/>
                  </a:lnTo>
                  <a:lnTo>
                    <a:pt x="62" y="154"/>
                  </a:lnTo>
                  <a:lnTo>
                    <a:pt x="44" y="174"/>
                  </a:lnTo>
                  <a:lnTo>
                    <a:pt x="28" y="198"/>
                  </a:lnTo>
                  <a:lnTo>
                    <a:pt x="16" y="222"/>
                  </a:lnTo>
                  <a:lnTo>
                    <a:pt x="6" y="248"/>
                  </a:lnTo>
                  <a:lnTo>
                    <a:pt x="2" y="276"/>
                  </a:lnTo>
                  <a:lnTo>
                    <a:pt x="0" y="304"/>
                  </a:lnTo>
                  <a:lnTo>
                    <a:pt x="0" y="598"/>
                  </a:lnTo>
                  <a:lnTo>
                    <a:pt x="0" y="826"/>
                  </a:lnTo>
                  <a:lnTo>
                    <a:pt x="0" y="826"/>
                  </a:lnTo>
                  <a:lnTo>
                    <a:pt x="8" y="810"/>
                  </a:lnTo>
                  <a:lnTo>
                    <a:pt x="20" y="796"/>
                  </a:lnTo>
                  <a:lnTo>
                    <a:pt x="32" y="780"/>
                  </a:lnTo>
                  <a:lnTo>
                    <a:pt x="48" y="764"/>
                  </a:lnTo>
                  <a:lnTo>
                    <a:pt x="66" y="748"/>
                  </a:lnTo>
                  <a:lnTo>
                    <a:pt x="86" y="732"/>
                  </a:lnTo>
                  <a:lnTo>
                    <a:pt x="110" y="716"/>
                  </a:lnTo>
                  <a:lnTo>
                    <a:pt x="136" y="700"/>
                  </a:lnTo>
                  <a:lnTo>
                    <a:pt x="136" y="700"/>
                  </a:lnTo>
                  <a:lnTo>
                    <a:pt x="158" y="688"/>
                  </a:lnTo>
                  <a:lnTo>
                    <a:pt x="158" y="688"/>
                  </a:lnTo>
                  <a:lnTo>
                    <a:pt x="518" y="480"/>
                  </a:lnTo>
                  <a:lnTo>
                    <a:pt x="518" y="480"/>
                  </a:lnTo>
                  <a:lnTo>
                    <a:pt x="876" y="274"/>
                  </a:lnTo>
                  <a:lnTo>
                    <a:pt x="876" y="274"/>
                  </a:lnTo>
                  <a:lnTo>
                    <a:pt x="518" y="70"/>
                  </a:lnTo>
                  <a:lnTo>
                    <a:pt x="518" y="70"/>
                  </a:lnTo>
                  <a:close/>
                </a:path>
              </a:pathLst>
            </a:custGeom>
            <a:solidFill>
              <a:srgbClr val="E56647"/>
            </a:solidFill>
            <a:ln w="28575">
              <a:solidFill>
                <a:schemeClr val="accent4">
                  <a:lumMod val="20000"/>
                  <a:lumOff val="80000"/>
                </a:schemeClr>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9"/>
            <p:cNvSpPr>
              <a:spLocks/>
            </p:cNvSpPr>
            <p:nvPr/>
          </p:nvSpPr>
          <p:spPr bwMode="auto">
            <a:xfrm rot="19846271">
              <a:off x="3178555" y="1520859"/>
              <a:ext cx="1460500" cy="1228725"/>
            </a:xfrm>
            <a:custGeom>
              <a:avLst/>
              <a:gdLst>
                <a:gd name="T0" fmla="*/ 878 w 920"/>
                <a:gd name="T1" fmla="*/ 148 h 774"/>
                <a:gd name="T2" fmla="*/ 672 w 920"/>
                <a:gd name="T3" fmla="*/ 28 h 774"/>
                <a:gd name="T4" fmla="*/ 672 w 920"/>
                <a:gd name="T5" fmla="*/ 28 h 774"/>
                <a:gd name="T6" fmla="*/ 646 w 920"/>
                <a:gd name="T7" fmla="*/ 16 h 774"/>
                <a:gd name="T8" fmla="*/ 620 w 920"/>
                <a:gd name="T9" fmla="*/ 8 h 774"/>
                <a:gd name="T10" fmla="*/ 592 w 920"/>
                <a:gd name="T11" fmla="*/ 2 h 774"/>
                <a:gd name="T12" fmla="*/ 564 w 920"/>
                <a:gd name="T13" fmla="*/ 0 h 774"/>
                <a:gd name="T14" fmla="*/ 536 w 920"/>
                <a:gd name="T15" fmla="*/ 2 h 774"/>
                <a:gd name="T16" fmla="*/ 510 w 920"/>
                <a:gd name="T17" fmla="*/ 8 h 774"/>
                <a:gd name="T18" fmla="*/ 484 w 920"/>
                <a:gd name="T19" fmla="*/ 16 h 774"/>
                <a:gd name="T20" fmla="*/ 458 w 920"/>
                <a:gd name="T21" fmla="*/ 28 h 774"/>
                <a:gd name="T22" fmla="*/ 204 w 920"/>
                <a:gd name="T23" fmla="*/ 174 h 774"/>
                <a:gd name="T24" fmla="*/ 0 w 920"/>
                <a:gd name="T25" fmla="*/ 294 h 774"/>
                <a:gd name="T26" fmla="*/ 0 w 920"/>
                <a:gd name="T27" fmla="*/ 294 h 774"/>
                <a:gd name="T28" fmla="*/ 16 w 920"/>
                <a:gd name="T29" fmla="*/ 294 h 774"/>
                <a:gd name="T30" fmla="*/ 36 w 920"/>
                <a:gd name="T31" fmla="*/ 296 h 774"/>
                <a:gd name="T32" fmla="*/ 56 w 920"/>
                <a:gd name="T33" fmla="*/ 300 h 774"/>
                <a:gd name="T34" fmla="*/ 78 w 920"/>
                <a:gd name="T35" fmla="*/ 304 h 774"/>
                <a:gd name="T36" fmla="*/ 100 w 920"/>
                <a:gd name="T37" fmla="*/ 312 h 774"/>
                <a:gd name="T38" fmla="*/ 124 w 920"/>
                <a:gd name="T39" fmla="*/ 322 h 774"/>
                <a:gd name="T40" fmla="*/ 150 w 920"/>
                <a:gd name="T41" fmla="*/ 334 h 774"/>
                <a:gd name="T42" fmla="*/ 178 w 920"/>
                <a:gd name="T43" fmla="*/ 348 h 774"/>
                <a:gd name="T44" fmla="*/ 178 w 920"/>
                <a:gd name="T45" fmla="*/ 348 h 774"/>
                <a:gd name="T46" fmla="*/ 204 w 920"/>
                <a:gd name="T47" fmla="*/ 364 h 774"/>
                <a:gd name="T48" fmla="*/ 204 w 920"/>
                <a:gd name="T49" fmla="*/ 364 h 774"/>
                <a:gd name="T50" fmla="*/ 562 w 920"/>
                <a:gd name="T51" fmla="*/ 568 h 774"/>
                <a:gd name="T52" fmla="*/ 562 w 920"/>
                <a:gd name="T53" fmla="*/ 568 h 774"/>
                <a:gd name="T54" fmla="*/ 920 w 920"/>
                <a:gd name="T55" fmla="*/ 774 h 774"/>
                <a:gd name="T56" fmla="*/ 920 w 920"/>
                <a:gd name="T57" fmla="*/ 774 h 774"/>
                <a:gd name="T58" fmla="*/ 920 w 920"/>
                <a:gd name="T59" fmla="*/ 362 h 774"/>
                <a:gd name="T60" fmla="*/ 920 w 920"/>
                <a:gd name="T61" fmla="*/ 362 h 774"/>
                <a:gd name="T62" fmla="*/ 920 w 920"/>
                <a:gd name="T63" fmla="*/ 334 h 774"/>
                <a:gd name="T64" fmla="*/ 920 w 920"/>
                <a:gd name="T65" fmla="*/ 334 h 774"/>
                <a:gd name="T66" fmla="*/ 920 w 920"/>
                <a:gd name="T67" fmla="*/ 302 h 774"/>
                <a:gd name="T68" fmla="*/ 918 w 920"/>
                <a:gd name="T69" fmla="*/ 272 h 774"/>
                <a:gd name="T70" fmla="*/ 914 w 920"/>
                <a:gd name="T71" fmla="*/ 246 h 774"/>
                <a:gd name="T72" fmla="*/ 908 w 920"/>
                <a:gd name="T73" fmla="*/ 222 h 774"/>
                <a:gd name="T74" fmla="*/ 902 w 920"/>
                <a:gd name="T75" fmla="*/ 200 h 774"/>
                <a:gd name="T76" fmla="*/ 894 w 920"/>
                <a:gd name="T77" fmla="*/ 180 h 774"/>
                <a:gd name="T78" fmla="*/ 888 w 920"/>
                <a:gd name="T79" fmla="*/ 164 h 774"/>
                <a:gd name="T80" fmla="*/ 878 w 920"/>
                <a:gd name="T81" fmla="*/ 148 h 774"/>
                <a:gd name="T82" fmla="*/ 878 w 920"/>
                <a:gd name="T83" fmla="*/ 148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20" h="774">
                  <a:moveTo>
                    <a:pt x="878" y="148"/>
                  </a:moveTo>
                  <a:lnTo>
                    <a:pt x="672" y="28"/>
                  </a:lnTo>
                  <a:lnTo>
                    <a:pt x="672" y="28"/>
                  </a:lnTo>
                  <a:lnTo>
                    <a:pt x="646" y="16"/>
                  </a:lnTo>
                  <a:lnTo>
                    <a:pt x="620" y="8"/>
                  </a:lnTo>
                  <a:lnTo>
                    <a:pt x="592" y="2"/>
                  </a:lnTo>
                  <a:lnTo>
                    <a:pt x="564" y="0"/>
                  </a:lnTo>
                  <a:lnTo>
                    <a:pt x="536" y="2"/>
                  </a:lnTo>
                  <a:lnTo>
                    <a:pt x="510" y="8"/>
                  </a:lnTo>
                  <a:lnTo>
                    <a:pt x="484" y="16"/>
                  </a:lnTo>
                  <a:lnTo>
                    <a:pt x="458" y="28"/>
                  </a:lnTo>
                  <a:lnTo>
                    <a:pt x="204" y="174"/>
                  </a:lnTo>
                  <a:lnTo>
                    <a:pt x="0" y="294"/>
                  </a:lnTo>
                  <a:lnTo>
                    <a:pt x="0" y="294"/>
                  </a:lnTo>
                  <a:lnTo>
                    <a:pt x="16" y="294"/>
                  </a:lnTo>
                  <a:lnTo>
                    <a:pt x="36" y="296"/>
                  </a:lnTo>
                  <a:lnTo>
                    <a:pt x="56" y="300"/>
                  </a:lnTo>
                  <a:lnTo>
                    <a:pt x="78" y="304"/>
                  </a:lnTo>
                  <a:lnTo>
                    <a:pt x="100" y="312"/>
                  </a:lnTo>
                  <a:lnTo>
                    <a:pt x="124" y="322"/>
                  </a:lnTo>
                  <a:lnTo>
                    <a:pt x="150" y="334"/>
                  </a:lnTo>
                  <a:lnTo>
                    <a:pt x="178" y="348"/>
                  </a:lnTo>
                  <a:lnTo>
                    <a:pt x="178" y="348"/>
                  </a:lnTo>
                  <a:lnTo>
                    <a:pt x="204" y="364"/>
                  </a:lnTo>
                  <a:lnTo>
                    <a:pt x="204" y="364"/>
                  </a:lnTo>
                  <a:lnTo>
                    <a:pt x="562" y="568"/>
                  </a:lnTo>
                  <a:lnTo>
                    <a:pt x="562" y="568"/>
                  </a:lnTo>
                  <a:lnTo>
                    <a:pt x="920" y="774"/>
                  </a:lnTo>
                  <a:lnTo>
                    <a:pt x="920" y="774"/>
                  </a:lnTo>
                  <a:lnTo>
                    <a:pt x="920" y="362"/>
                  </a:lnTo>
                  <a:lnTo>
                    <a:pt x="920" y="362"/>
                  </a:lnTo>
                  <a:lnTo>
                    <a:pt x="920" y="334"/>
                  </a:lnTo>
                  <a:lnTo>
                    <a:pt x="920" y="334"/>
                  </a:lnTo>
                  <a:lnTo>
                    <a:pt x="920" y="302"/>
                  </a:lnTo>
                  <a:lnTo>
                    <a:pt x="918" y="272"/>
                  </a:lnTo>
                  <a:lnTo>
                    <a:pt x="914" y="246"/>
                  </a:lnTo>
                  <a:lnTo>
                    <a:pt x="908" y="222"/>
                  </a:lnTo>
                  <a:lnTo>
                    <a:pt x="902" y="200"/>
                  </a:lnTo>
                  <a:lnTo>
                    <a:pt x="894" y="180"/>
                  </a:lnTo>
                  <a:lnTo>
                    <a:pt x="888" y="164"/>
                  </a:lnTo>
                  <a:lnTo>
                    <a:pt x="878" y="148"/>
                  </a:lnTo>
                  <a:lnTo>
                    <a:pt x="878" y="148"/>
                  </a:lnTo>
                  <a:close/>
                </a:path>
              </a:pathLst>
            </a:custGeom>
            <a:solidFill>
              <a:srgbClr val="1B857F"/>
            </a:solidFill>
            <a:ln w="28575">
              <a:solidFill>
                <a:schemeClr val="accent2">
                  <a:lumMod val="20000"/>
                  <a:lumOff val="80000"/>
                </a:schemeClr>
              </a:solidFill>
            </a:ln>
          </p:spPr>
          <p:txBody>
            <a:bodyPr vert="horz" wrap="square" lIns="91440" tIns="45720" rIns="91440" bIns="45720" numCol="1" anchor="t" anchorCtr="0" compatLnSpc="1">
              <a:prstTxWarp prst="textNoShape">
                <a:avLst/>
              </a:prstTxWarp>
            </a:bodyPr>
            <a:lstStyle/>
            <a:p>
              <a:endParaRPr lang="zh-CN" altLang="en-US">
                <a:solidFill>
                  <a:srgbClr val="23C8BE"/>
                </a:solidFill>
              </a:endParaRPr>
            </a:p>
          </p:txBody>
        </p:sp>
        <p:sp>
          <p:nvSpPr>
            <p:cNvPr id="38" name="Freeform 10"/>
            <p:cNvSpPr>
              <a:spLocks/>
            </p:cNvSpPr>
            <p:nvPr/>
          </p:nvSpPr>
          <p:spPr bwMode="auto">
            <a:xfrm rot="19846271">
              <a:off x="3488973" y="3183919"/>
              <a:ext cx="889000" cy="1651000"/>
            </a:xfrm>
            <a:custGeom>
              <a:avLst/>
              <a:gdLst>
                <a:gd name="T0" fmla="*/ 518 w 560"/>
                <a:gd name="T1" fmla="*/ 856 h 1040"/>
                <a:gd name="T2" fmla="*/ 518 w 560"/>
                <a:gd name="T3" fmla="*/ 856 h 1040"/>
                <a:gd name="T4" fmla="*/ 518 w 560"/>
                <a:gd name="T5" fmla="*/ 826 h 1040"/>
                <a:gd name="T6" fmla="*/ 518 w 560"/>
                <a:gd name="T7" fmla="*/ 826 h 1040"/>
                <a:gd name="T8" fmla="*/ 518 w 560"/>
                <a:gd name="T9" fmla="*/ 414 h 1040"/>
                <a:gd name="T10" fmla="*/ 518 w 560"/>
                <a:gd name="T11" fmla="*/ 414 h 1040"/>
                <a:gd name="T12" fmla="*/ 518 w 560"/>
                <a:gd name="T13" fmla="*/ 0 h 1040"/>
                <a:gd name="T14" fmla="*/ 518 w 560"/>
                <a:gd name="T15" fmla="*/ 0 h 1040"/>
                <a:gd name="T16" fmla="*/ 158 w 560"/>
                <a:gd name="T17" fmla="*/ 208 h 1040"/>
                <a:gd name="T18" fmla="*/ 158 w 560"/>
                <a:gd name="T19" fmla="*/ 208 h 1040"/>
                <a:gd name="T20" fmla="*/ 136 w 560"/>
                <a:gd name="T21" fmla="*/ 220 h 1040"/>
                <a:gd name="T22" fmla="*/ 136 w 560"/>
                <a:gd name="T23" fmla="*/ 220 h 1040"/>
                <a:gd name="T24" fmla="*/ 110 w 560"/>
                <a:gd name="T25" fmla="*/ 236 h 1040"/>
                <a:gd name="T26" fmla="*/ 86 w 560"/>
                <a:gd name="T27" fmla="*/ 252 h 1040"/>
                <a:gd name="T28" fmla="*/ 66 w 560"/>
                <a:gd name="T29" fmla="*/ 268 h 1040"/>
                <a:gd name="T30" fmla="*/ 48 w 560"/>
                <a:gd name="T31" fmla="*/ 284 h 1040"/>
                <a:gd name="T32" fmla="*/ 32 w 560"/>
                <a:gd name="T33" fmla="*/ 300 h 1040"/>
                <a:gd name="T34" fmla="*/ 20 w 560"/>
                <a:gd name="T35" fmla="*/ 316 h 1040"/>
                <a:gd name="T36" fmla="*/ 8 w 560"/>
                <a:gd name="T37" fmla="*/ 330 h 1040"/>
                <a:gd name="T38" fmla="*/ 0 w 560"/>
                <a:gd name="T39" fmla="*/ 346 h 1040"/>
                <a:gd name="T40" fmla="*/ 0 w 560"/>
                <a:gd name="T41" fmla="*/ 592 h 1040"/>
                <a:gd name="T42" fmla="*/ 0 w 560"/>
                <a:gd name="T43" fmla="*/ 592 h 1040"/>
                <a:gd name="T44" fmla="*/ 2 w 560"/>
                <a:gd name="T45" fmla="*/ 620 h 1040"/>
                <a:gd name="T46" fmla="*/ 6 w 560"/>
                <a:gd name="T47" fmla="*/ 648 h 1040"/>
                <a:gd name="T48" fmla="*/ 16 w 560"/>
                <a:gd name="T49" fmla="*/ 674 h 1040"/>
                <a:gd name="T50" fmla="*/ 28 w 560"/>
                <a:gd name="T51" fmla="*/ 700 h 1040"/>
                <a:gd name="T52" fmla="*/ 44 w 560"/>
                <a:gd name="T53" fmla="*/ 722 h 1040"/>
                <a:gd name="T54" fmla="*/ 62 w 560"/>
                <a:gd name="T55" fmla="*/ 744 h 1040"/>
                <a:gd name="T56" fmla="*/ 82 w 560"/>
                <a:gd name="T57" fmla="*/ 762 h 1040"/>
                <a:gd name="T58" fmla="*/ 106 w 560"/>
                <a:gd name="T59" fmla="*/ 778 h 1040"/>
                <a:gd name="T60" fmla="*/ 354 w 560"/>
                <a:gd name="T61" fmla="*/ 920 h 1040"/>
                <a:gd name="T62" fmla="*/ 560 w 560"/>
                <a:gd name="T63" fmla="*/ 1040 h 1040"/>
                <a:gd name="T64" fmla="*/ 560 w 560"/>
                <a:gd name="T65" fmla="*/ 1040 h 1040"/>
                <a:gd name="T66" fmla="*/ 552 w 560"/>
                <a:gd name="T67" fmla="*/ 1024 h 1040"/>
                <a:gd name="T68" fmla="*/ 544 w 560"/>
                <a:gd name="T69" fmla="*/ 1008 h 1040"/>
                <a:gd name="T70" fmla="*/ 538 w 560"/>
                <a:gd name="T71" fmla="*/ 988 h 1040"/>
                <a:gd name="T72" fmla="*/ 532 w 560"/>
                <a:gd name="T73" fmla="*/ 966 h 1040"/>
                <a:gd name="T74" fmla="*/ 526 w 560"/>
                <a:gd name="T75" fmla="*/ 942 h 1040"/>
                <a:gd name="T76" fmla="*/ 522 w 560"/>
                <a:gd name="T77" fmla="*/ 916 h 1040"/>
                <a:gd name="T78" fmla="*/ 520 w 560"/>
                <a:gd name="T79" fmla="*/ 886 h 1040"/>
                <a:gd name="T80" fmla="*/ 518 w 560"/>
                <a:gd name="T81" fmla="*/ 856 h 1040"/>
                <a:gd name="T82" fmla="*/ 518 w 560"/>
                <a:gd name="T83" fmla="*/ 856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0" h="1040">
                  <a:moveTo>
                    <a:pt x="518" y="856"/>
                  </a:moveTo>
                  <a:lnTo>
                    <a:pt x="518" y="856"/>
                  </a:lnTo>
                  <a:lnTo>
                    <a:pt x="518" y="826"/>
                  </a:lnTo>
                  <a:lnTo>
                    <a:pt x="518" y="826"/>
                  </a:lnTo>
                  <a:lnTo>
                    <a:pt x="518" y="414"/>
                  </a:lnTo>
                  <a:lnTo>
                    <a:pt x="518" y="414"/>
                  </a:lnTo>
                  <a:lnTo>
                    <a:pt x="518" y="0"/>
                  </a:lnTo>
                  <a:lnTo>
                    <a:pt x="518" y="0"/>
                  </a:lnTo>
                  <a:lnTo>
                    <a:pt x="158" y="208"/>
                  </a:lnTo>
                  <a:lnTo>
                    <a:pt x="158" y="208"/>
                  </a:lnTo>
                  <a:lnTo>
                    <a:pt x="136" y="220"/>
                  </a:lnTo>
                  <a:lnTo>
                    <a:pt x="136" y="220"/>
                  </a:lnTo>
                  <a:lnTo>
                    <a:pt x="110" y="236"/>
                  </a:lnTo>
                  <a:lnTo>
                    <a:pt x="86" y="252"/>
                  </a:lnTo>
                  <a:lnTo>
                    <a:pt x="66" y="268"/>
                  </a:lnTo>
                  <a:lnTo>
                    <a:pt x="48" y="284"/>
                  </a:lnTo>
                  <a:lnTo>
                    <a:pt x="32" y="300"/>
                  </a:lnTo>
                  <a:lnTo>
                    <a:pt x="20" y="316"/>
                  </a:lnTo>
                  <a:lnTo>
                    <a:pt x="8" y="330"/>
                  </a:lnTo>
                  <a:lnTo>
                    <a:pt x="0" y="346"/>
                  </a:lnTo>
                  <a:lnTo>
                    <a:pt x="0" y="592"/>
                  </a:lnTo>
                  <a:lnTo>
                    <a:pt x="0" y="592"/>
                  </a:lnTo>
                  <a:lnTo>
                    <a:pt x="2" y="620"/>
                  </a:lnTo>
                  <a:lnTo>
                    <a:pt x="6" y="648"/>
                  </a:lnTo>
                  <a:lnTo>
                    <a:pt x="16" y="674"/>
                  </a:lnTo>
                  <a:lnTo>
                    <a:pt x="28" y="700"/>
                  </a:lnTo>
                  <a:lnTo>
                    <a:pt x="44" y="722"/>
                  </a:lnTo>
                  <a:lnTo>
                    <a:pt x="62" y="744"/>
                  </a:lnTo>
                  <a:lnTo>
                    <a:pt x="82" y="762"/>
                  </a:lnTo>
                  <a:lnTo>
                    <a:pt x="106" y="778"/>
                  </a:lnTo>
                  <a:lnTo>
                    <a:pt x="354" y="920"/>
                  </a:lnTo>
                  <a:lnTo>
                    <a:pt x="560" y="1040"/>
                  </a:lnTo>
                  <a:lnTo>
                    <a:pt x="560" y="1040"/>
                  </a:lnTo>
                  <a:lnTo>
                    <a:pt x="552" y="1024"/>
                  </a:lnTo>
                  <a:lnTo>
                    <a:pt x="544" y="1008"/>
                  </a:lnTo>
                  <a:lnTo>
                    <a:pt x="538" y="988"/>
                  </a:lnTo>
                  <a:lnTo>
                    <a:pt x="532" y="966"/>
                  </a:lnTo>
                  <a:lnTo>
                    <a:pt x="526" y="942"/>
                  </a:lnTo>
                  <a:lnTo>
                    <a:pt x="522" y="916"/>
                  </a:lnTo>
                  <a:lnTo>
                    <a:pt x="520" y="886"/>
                  </a:lnTo>
                  <a:lnTo>
                    <a:pt x="518" y="856"/>
                  </a:lnTo>
                  <a:lnTo>
                    <a:pt x="518" y="856"/>
                  </a:lnTo>
                  <a:close/>
                </a:path>
              </a:pathLst>
            </a:custGeom>
            <a:solidFill>
              <a:srgbClr val="1B857F"/>
            </a:solidFill>
            <a:ln w="28575">
              <a:solidFill>
                <a:schemeClr val="accent6">
                  <a:lumMod val="20000"/>
                  <a:lumOff val="80000"/>
                </a:schemeClr>
              </a:solidFill>
            </a:ln>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39" name="肘形连接符 38"/>
          <p:cNvCxnSpPr/>
          <p:nvPr/>
        </p:nvCxnSpPr>
        <p:spPr>
          <a:xfrm>
            <a:off x="3500626" y="2308547"/>
            <a:ext cx="1409154" cy="439060"/>
          </a:xfrm>
          <a:prstGeom prst="bentConnector3">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40" name="肘形连接符 39"/>
          <p:cNvCxnSpPr/>
          <p:nvPr/>
        </p:nvCxnSpPr>
        <p:spPr>
          <a:xfrm flipH="1">
            <a:off x="7193512" y="2308547"/>
            <a:ext cx="1409154" cy="439060"/>
          </a:xfrm>
          <a:prstGeom prst="bentConnector3">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3541582" y="3895870"/>
            <a:ext cx="841437" cy="0"/>
          </a:xfrm>
          <a:prstGeom prst="line">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7761229" y="3895870"/>
            <a:ext cx="841437" cy="0"/>
          </a:xfrm>
          <a:prstGeom prst="line">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43" name="肘形连接符 42"/>
          <p:cNvCxnSpPr/>
          <p:nvPr/>
        </p:nvCxnSpPr>
        <p:spPr>
          <a:xfrm flipV="1">
            <a:off x="3500626" y="5044136"/>
            <a:ext cx="1409154" cy="439060"/>
          </a:xfrm>
          <a:prstGeom prst="bentConnector3">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44" name="肘形连接符 43"/>
          <p:cNvCxnSpPr/>
          <p:nvPr/>
        </p:nvCxnSpPr>
        <p:spPr>
          <a:xfrm flipH="1" flipV="1">
            <a:off x="7193512" y="5044136"/>
            <a:ext cx="1409154" cy="439060"/>
          </a:xfrm>
          <a:prstGeom prst="bentConnector3">
            <a:avLst/>
          </a:prstGeom>
          <a:solidFill>
            <a:schemeClr val="bg1"/>
          </a:solidFill>
          <a:ln w="9525">
            <a:solidFill>
              <a:schemeClr val="bg1">
                <a:lumMod val="85000"/>
              </a:schemeClr>
            </a:solidFill>
            <a:prstDash val="sysDot"/>
            <a:tailEnd type="oval" w="sm" len="sm"/>
          </a:ln>
        </p:spPr>
        <p:style>
          <a:lnRef idx="1">
            <a:schemeClr val="accent1"/>
          </a:lnRef>
          <a:fillRef idx="0">
            <a:schemeClr val="accent1"/>
          </a:fillRef>
          <a:effectRef idx="0">
            <a:schemeClr val="accent1"/>
          </a:effectRef>
          <a:fontRef idx="minor">
            <a:schemeClr val="tx1"/>
          </a:fontRef>
        </p:style>
      </p:cxnSp>
      <p:sp>
        <p:nvSpPr>
          <p:cNvPr id="45" name="内容占位符 2"/>
          <p:cNvSpPr txBox="1">
            <a:spLocks/>
          </p:cNvSpPr>
          <p:nvPr/>
        </p:nvSpPr>
        <p:spPr>
          <a:xfrm>
            <a:off x="422863" y="3287720"/>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b="1" dirty="0">
                <a:solidFill>
                  <a:schemeClr val="tx1">
                    <a:lumMod val="75000"/>
                    <a:lumOff val="25000"/>
                  </a:schemeClr>
                </a:solidFill>
              </a:rPr>
              <a:t>在此输入您的文字标题</a:t>
            </a:r>
            <a:endParaRPr lang="en-US" altLang="zh-CN" sz="1300" b="1" dirty="0">
              <a:solidFill>
                <a:schemeClr val="tx1">
                  <a:lumMod val="75000"/>
                  <a:lumOff val="25000"/>
                </a:schemeClr>
              </a:solidFill>
            </a:endParaRPr>
          </a:p>
          <a:p>
            <a:pPr marL="0" indent="0" algn="r">
              <a:lnSpc>
                <a:spcPct val="130000"/>
              </a:lnSpc>
              <a:spcBef>
                <a:spcPts val="0"/>
              </a:spcBef>
              <a:spcAft>
                <a:spcPts val="800"/>
              </a:spcAft>
              <a:buNone/>
            </a:pPr>
            <a:r>
              <a:rPr lang="zh-CN" altLang="en-US" sz="1100" dirty="0">
                <a:solidFill>
                  <a:schemeClr val="tx1">
                    <a:lumMod val="75000"/>
                    <a:lumOff val="25000"/>
                  </a:schemeClr>
                </a:solidFill>
              </a:rPr>
              <a:t>在此输入您的图表说明文字，在此输入您的图表说明文字，在此输入您的图表说明文字</a:t>
            </a:r>
          </a:p>
        </p:txBody>
      </p:sp>
      <p:sp>
        <p:nvSpPr>
          <p:cNvPr id="46" name="内容占位符 2"/>
          <p:cNvSpPr txBox="1">
            <a:spLocks/>
          </p:cNvSpPr>
          <p:nvPr/>
        </p:nvSpPr>
        <p:spPr>
          <a:xfrm>
            <a:off x="422863" y="1703938"/>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b="1" dirty="0">
                <a:solidFill>
                  <a:schemeClr val="tx1">
                    <a:lumMod val="75000"/>
                    <a:lumOff val="25000"/>
                  </a:schemeClr>
                </a:solidFill>
              </a:rPr>
              <a:t>在此输入您的文字标题</a:t>
            </a:r>
            <a:endParaRPr lang="en-US" altLang="zh-CN" sz="1300" b="1" dirty="0">
              <a:solidFill>
                <a:schemeClr val="tx1">
                  <a:lumMod val="75000"/>
                  <a:lumOff val="25000"/>
                </a:schemeClr>
              </a:solidFill>
            </a:endParaRPr>
          </a:p>
          <a:p>
            <a:pPr marL="0" indent="0" algn="r">
              <a:lnSpc>
                <a:spcPct val="130000"/>
              </a:lnSpc>
              <a:spcBef>
                <a:spcPts val="0"/>
              </a:spcBef>
              <a:spcAft>
                <a:spcPts val="800"/>
              </a:spcAft>
              <a:buNone/>
            </a:pPr>
            <a:r>
              <a:rPr lang="zh-CN" altLang="en-US" sz="1100" dirty="0">
                <a:solidFill>
                  <a:schemeClr val="tx1">
                    <a:lumMod val="75000"/>
                    <a:lumOff val="25000"/>
                  </a:schemeClr>
                </a:solidFill>
              </a:rPr>
              <a:t>在此输入您的图表说明文字，在此输入您的图表说明文字，在此输入您的图表说明文字</a:t>
            </a:r>
          </a:p>
        </p:txBody>
      </p:sp>
      <p:sp>
        <p:nvSpPr>
          <p:cNvPr id="47" name="内容占位符 2"/>
          <p:cNvSpPr txBox="1">
            <a:spLocks/>
          </p:cNvSpPr>
          <p:nvPr/>
        </p:nvSpPr>
        <p:spPr>
          <a:xfrm>
            <a:off x="422863" y="4871503"/>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300" b="1" dirty="0">
                <a:solidFill>
                  <a:schemeClr val="tx1">
                    <a:lumMod val="75000"/>
                    <a:lumOff val="25000"/>
                  </a:schemeClr>
                </a:solidFill>
              </a:rPr>
              <a:t>在此输入您的文字标题</a:t>
            </a:r>
            <a:endParaRPr lang="en-US" altLang="zh-CN" sz="1300" b="1" dirty="0">
              <a:solidFill>
                <a:schemeClr val="tx1">
                  <a:lumMod val="75000"/>
                  <a:lumOff val="25000"/>
                </a:schemeClr>
              </a:solidFill>
            </a:endParaRPr>
          </a:p>
          <a:p>
            <a:pPr marL="0" indent="0" algn="r">
              <a:lnSpc>
                <a:spcPct val="130000"/>
              </a:lnSpc>
              <a:spcBef>
                <a:spcPts val="0"/>
              </a:spcBef>
              <a:spcAft>
                <a:spcPts val="800"/>
              </a:spcAft>
              <a:buNone/>
            </a:pPr>
            <a:r>
              <a:rPr lang="zh-CN" altLang="en-US" sz="1100" dirty="0">
                <a:solidFill>
                  <a:schemeClr val="tx1">
                    <a:lumMod val="75000"/>
                    <a:lumOff val="25000"/>
                  </a:schemeClr>
                </a:solidFill>
              </a:rPr>
              <a:t>在此输入您的图表说明文字，在此输入您的图表说明文字，在此输入您的图表说明文字</a:t>
            </a:r>
          </a:p>
        </p:txBody>
      </p:sp>
      <p:sp>
        <p:nvSpPr>
          <p:cNvPr id="48" name="内容占位符 2"/>
          <p:cNvSpPr txBox="1">
            <a:spLocks/>
          </p:cNvSpPr>
          <p:nvPr/>
        </p:nvSpPr>
        <p:spPr>
          <a:xfrm>
            <a:off x="9266741" y="3287720"/>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b="1" dirty="0">
                <a:solidFill>
                  <a:schemeClr val="tx1">
                    <a:lumMod val="75000"/>
                    <a:lumOff val="25000"/>
                  </a:schemeClr>
                </a:solidFill>
              </a:rPr>
              <a:t>在此输入您的文字标题</a:t>
            </a:r>
            <a:endParaRPr lang="en-US" altLang="zh-CN" sz="1300" b="1" dirty="0">
              <a:solidFill>
                <a:schemeClr val="tx1">
                  <a:lumMod val="75000"/>
                  <a:lumOff val="25000"/>
                </a:schemeClr>
              </a:solidFill>
            </a:endParaRPr>
          </a:p>
          <a:p>
            <a:pPr marL="0" indent="0">
              <a:lnSpc>
                <a:spcPct val="130000"/>
              </a:lnSpc>
              <a:spcBef>
                <a:spcPts val="0"/>
              </a:spcBef>
              <a:spcAft>
                <a:spcPts val="800"/>
              </a:spcAft>
              <a:buNone/>
            </a:pPr>
            <a:r>
              <a:rPr lang="zh-CN" altLang="en-US" sz="1100" dirty="0">
                <a:solidFill>
                  <a:schemeClr val="tx1">
                    <a:lumMod val="75000"/>
                    <a:lumOff val="25000"/>
                  </a:schemeClr>
                </a:solidFill>
              </a:rPr>
              <a:t>在此输入您的图表说明文字，在此输入您的图表说明文字，在此输入您的图表说明文字</a:t>
            </a:r>
          </a:p>
        </p:txBody>
      </p:sp>
      <p:sp>
        <p:nvSpPr>
          <p:cNvPr id="49" name="内容占位符 2"/>
          <p:cNvSpPr txBox="1">
            <a:spLocks/>
          </p:cNvSpPr>
          <p:nvPr/>
        </p:nvSpPr>
        <p:spPr>
          <a:xfrm>
            <a:off x="9266741" y="1703938"/>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b="1" dirty="0">
                <a:solidFill>
                  <a:schemeClr val="tx1">
                    <a:lumMod val="75000"/>
                    <a:lumOff val="25000"/>
                  </a:schemeClr>
                </a:solidFill>
              </a:rPr>
              <a:t>在此输入您的文字标题</a:t>
            </a:r>
            <a:endParaRPr lang="en-US" altLang="zh-CN" sz="1300" b="1" dirty="0">
              <a:solidFill>
                <a:schemeClr val="tx1">
                  <a:lumMod val="75000"/>
                  <a:lumOff val="25000"/>
                </a:schemeClr>
              </a:solidFill>
            </a:endParaRPr>
          </a:p>
          <a:p>
            <a:pPr marL="0" indent="0">
              <a:lnSpc>
                <a:spcPct val="130000"/>
              </a:lnSpc>
              <a:spcBef>
                <a:spcPts val="0"/>
              </a:spcBef>
              <a:spcAft>
                <a:spcPts val="800"/>
              </a:spcAft>
              <a:buNone/>
            </a:pPr>
            <a:r>
              <a:rPr lang="zh-CN" altLang="en-US" sz="1100" dirty="0">
                <a:solidFill>
                  <a:schemeClr val="tx1">
                    <a:lumMod val="75000"/>
                    <a:lumOff val="25000"/>
                  </a:schemeClr>
                </a:solidFill>
              </a:rPr>
              <a:t>在此输入您的图表说明文字，在此输入您的图表说明文字，在此输入您的图表说明文字</a:t>
            </a:r>
          </a:p>
        </p:txBody>
      </p:sp>
      <p:sp>
        <p:nvSpPr>
          <p:cNvPr id="50" name="内容占位符 2"/>
          <p:cNvSpPr txBox="1">
            <a:spLocks/>
          </p:cNvSpPr>
          <p:nvPr/>
        </p:nvSpPr>
        <p:spPr>
          <a:xfrm>
            <a:off x="9266741" y="4871503"/>
            <a:ext cx="2399688" cy="1158420"/>
          </a:xfrm>
          <a:prstGeom prst="rect">
            <a:avLst/>
          </a:prstGeom>
        </p:spPr>
        <p:txBody>
          <a:bodyPr vert="horz" lIns="121908" tIns="60954" rIns="121908" bIns="60954" rtlCol="0" anchor="t">
            <a:norm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300" b="1" dirty="0">
                <a:solidFill>
                  <a:schemeClr val="tx1">
                    <a:lumMod val="75000"/>
                    <a:lumOff val="25000"/>
                  </a:schemeClr>
                </a:solidFill>
              </a:rPr>
              <a:t>在此输入您的文字标题</a:t>
            </a:r>
            <a:endParaRPr lang="en-US" altLang="zh-CN" sz="1300" b="1" dirty="0">
              <a:solidFill>
                <a:schemeClr val="tx1">
                  <a:lumMod val="75000"/>
                  <a:lumOff val="25000"/>
                </a:schemeClr>
              </a:solidFill>
            </a:endParaRPr>
          </a:p>
          <a:p>
            <a:pPr marL="0" indent="0">
              <a:lnSpc>
                <a:spcPct val="130000"/>
              </a:lnSpc>
              <a:spcBef>
                <a:spcPts val="0"/>
              </a:spcBef>
              <a:spcAft>
                <a:spcPts val="800"/>
              </a:spcAft>
              <a:buNone/>
            </a:pPr>
            <a:r>
              <a:rPr lang="zh-CN" altLang="en-US" sz="1100" dirty="0">
                <a:solidFill>
                  <a:schemeClr val="tx1">
                    <a:lumMod val="75000"/>
                    <a:lumOff val="25000"/>
                  </a:schemeClr>
                </a:solidFill>
              </a:rPr>
              <a:t>在此输入您的图表说明文字，在此输入您的图表说明文字，在此输入您的图表说明文字</a:t>
            </a:r>
          </a:p>
        </p:txBody>
      </p:sp>
      <p:grpSp>
        <p:nvGrpSpPr>
          <p:cNvPr id="51" name="组合 50"/>
          <p:cNvGrpSpPr/>
          <p:nvPr/>
        </p:nvGrpSpPr>
        <p:grpSpPr>
          <a:xfrm>
            <a:off x="2949797" y="3601792"/>
            <a:ext cx="586702" cy="586779"/>
            <a:chOff x="2264724" y="2612926"/>
            <a:chExt cx="440084" cy="440084"/>
          </a:xfrm>
        </p:grpSpPr>
        <p:sp>
          <p:nvSpPr>
            <p:cNvPr id="52" name="椭圆 51"/>
            <p:cNvSpPr/>
            <p:nvPr/>
          </p:nvSpPr>
          <p:spPr>
            <a:xfrm>
              <a:off x="2264724" y="2612926"/>
              <a:ext cx="440084" cy="440084"/>
            </a:xfrm>
            <a:prstGeom prst="ellipse">
              <a:avLst/>
            </a:prstGeom>
            <a:solidFill>
              <a:srgbClr val="E56647"/>
            </a:solid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53" name="组合 52"/>
            <p:cNvGrpSpPr/>
            <p:nvPr/>
          </p:nvGrpSpPr>
          <p:grpSpPr>
            <a:xfrm>
              <a:off x="2408813" y="2723236"/>
              <a:ext cx="151907" cy="219466"/>
              <a:chOff x="6689725" y="4826000"/>
              <a:chExt cx="588963" cy="850901"/>
            </a:xfrm>
          </p:grpSpPr>
          <p:sp>
            <p:nvSpPr>
              <p:cNvPr id="54"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5" name="Line 6"/>
              <p:cNvSpPr>
                <a:spLocks noChangeShapeType="1"/>
              </p:cNvSpPr>
              <p:nvPr/>
            </p:nvSpPr>
            <p:spPr bwMode="auto">
              <a:xfrm flipH="1" flipV="1">
                <a:off x="6850063" y="5551488"/>
                <a:ext cx="252413" cy="555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56" name="Line 7"/>
              <p:cNvSpPr>
                <a:spLocks noChangeShapeType="1"/>
              </p:cNvSpPr>
              <p:nvPr/>
            </p:nvSpPr>
            <p:spPr bwMode="auto">
              <a:xfrm flipH="1" flipV="1">
                <a:off x="6870700" y="5630863"/>
                <a:ext cx="211138" cy="460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grpSp>
        <p:nvGrpSpPr>
          <p:cNvPr id="57" name="组合 56"/>
          <p:cNvGrpSpPr/>
          <p:nvPr/>
        </p:nvGrpSpPr>
        <p:grpSpPr>
          <a:xfrm>
            <a:off x="8605766" y="3597375"/>
            <a:ext cx="586702" cy="586779"/>
            <a:chOff x="6507253" y="2609613"/>
            <a:chExt cx="440084" cy="440084"/>
          </a:xfrm>
        </p:grpSpPr>
        <p:sp>
          <p:nvSpPr>
            <p:cNvPr id="58" name="椭圆 57"/>
            <p:cNvSpPr/>
            <p:nvPr/>
          </p:nvSpPr>
          <p:spPr>
            <a:xfrm>
              <a:off x="6507253" y="2609613"/>
              <a:ext cx="440084" cy="440084"/>
            </a:xfrm>
            <a:prstGeom prst="ellipse">
              <a:avLst/>
            </a:prstGeom>
            <a:solidFill>
              <a:srgbClr val="1B857F"/>
            </a:solid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59" name="组合 58"/>
            <p:cNvGrpSpPr/>
            <p:nvPr/>
          </p:nvGrpSpPr>
          <p:grpSpPr>
            <a:xfrm>
              <a:off x="6622680" y="2719923"/>
              <a:ext cx="209229" cy="219466"/>
              <a:chOff x="2847975" y="6135688"/>
              <a:chExt cx="811213" cy="850900"/>
            </a:xfrm>
          </p:grpSpPr>
          <p:sp>
            <p:nvSpPr>
              <p:cNvPr id="60"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1"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2"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grpSp>
        <p:nvGrpSpPr>
          <p:cNvPr id="63" name="组合 62"/>
          <p:cNvGrpSpPr/>
          <p:nvPr/>
        </p:nvGrpSpPr>
        <p:grpSpPr>
          <a:xfrm>
            <a:off x="8605766" y="2015603"/>
            <a:ext cx="586702" cy="586779"/>
            <a:chOff x="6507253" y="1423284"/>
            <a:chExt cx="440084" cy="440084"/>
          </a:xfrm>
        </p:grpSpPr>
        <p:sp>
          <p:nvSpPr>
            <p:cNvPr id="64" name="椭圆 63"/>
            <p:cNvSpPr/>
            <p:nvPr/>
          </p:nvSpPr>
          <p:spPr>
            <a:xfrm>
              <a:off x="6507253" y="1423284"/>
              <a:ext cx="440084" cy="440084"/>
            </a:xfrm>
            <a:prstGeom prst="ellipse">
              <a:avLst/>
            </a:prstGeom>
            <a:solidFill>
              <a:srgbClr val="E56647"/>
            </a:solid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65" name="组合 64"/>
            <p:cNvGrpSpPr/>
            <p:nvPr/>
          </p:nvGrpSpPr>
          <p:grpSpPr>
            <a:xfrm>
              <a:off x="6617358" y="1533594"/>
              <a:ext cx="219875" cy="219466"/>
              <a:chOff x="4064000" y="6135688"/>
              <a:chExt cx="852488" cy="850900"/>
            </a:xfrm>
          </p:grpSpPr>
          <p:sp>
            <p:nvSpPr>
              <p:cNvPr id="66"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7" name="Line 12"/>
              <p:cNvSpPr>
                <a:spLocks noChangeShapeType="1"/>
              </p:cNvSpPr>
              <p:nvPr/>
            </p:nvSpPr>
            <p:spPr bwMode="auto">
              <a:xfrm>
                <a:off x="4646613" y="6229350"/>
                <a:ext cx="176213" cy="1746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8" name="Line 13"/>
              <p:cNvSpPr>
                <a:spLocks noChangeShapeType="1"/>
              </p:cNvSpPr>
              <p:nvPr/>
            </p:nvSpPr>
            <p:spPr bwMode="auto">
              <a:xfrm flipH="1">
                <a:off x="4210050" y="6272213"/>
                <a:ext cx="479425" cy="48101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69" name="Line 14"/>
              <p:cNvSpPr>
                <a:spLocks noChangeShapeType="1"/>
              </p:cNvSpPr>
              <p:nvPr/>
            </p:nvSpPr>
            <p:spPr bwMode="auto">
              <a:xfrm flipH="1">
                <a:off x="4297363" y="6361113"/>
                <a:ext cx="481013" cy="47942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0"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1" name="Line 16"/>
              <p:cNvSpPr>
                <a:spLocks noChangeShapeType="1"/>
              </p:cNvSpPr>
              <p:nvPr/>
            </p:nvSpPr>
            <p:spPr bwMode="auto">
              <a:xfrm flipV="1">
                <a:off x="4149725" y="6269038"/>
                <a:ext cx="117475"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2" name="Line 17"/>
              <p:cNvSpPr>
                <a:spLocks noChangeShapeType="1"/>
              </p:cNvSpPr>
              <p:nvPr/>
            </p:nvSpPr>
            <p:spPr bwMode="auto">
              <a:xfrm flipV="1">
                <a:off x="4214813" y="6370638"/>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3" name="Line 18"/>
              <p:cNvSpPr>
                <a:spLocks noChangeShapeType="1"/>
              </p:cNvSpPr>
              <p:nvPr/>
            </p:nvSpPr>
            <p:spPr bwMode="auto">
              <a:xfrm flipV="1">
                <a:off x="4662488" y="6783388"/>
                <a:ext cx="119063" cy="1190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4" name="Line 19"/>
              <p:cNvSpPr>
                <a:spLocks noChangeShapeType="1"/>
              </p:cNvSpPr>
              <p:nvPr/>
            </p:nvSpPr>
            <p:spPr bwMode="auto">
              <a:xfrm flipV="1">
                <a:off x="4597400" y="6753225"/>
                <a:ext cx="82550" cy="8255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5"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76"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grpSp>
        <p:nvGrpSpPr>
          <p:cNvPr id="77" name="组合 76"/>
          <p:cNvGrpSpPr/>
          <p:nvPr/>
        </p:nvGrpSpPr>
        <p:grpSpPr>
          <a:xfrm>
            <a:off x="2949797" y="2015158"/>
            <a:ext cx="586702" cy="586779"/>
            <a:chOff x="2264724" y="1422950"/>
            <a:chExt cx="440084" cy="440084"/>
          </a:xfrm>
        </p:grpSpPr>
        <p:sp>
          <p:nvSpPr>
            <p:cNvPr id="78" name="椭圆 77"/>
            <p:cNvSpPr/>
            <p:nvPr/>
          </p:nvSpPr>
          <p:spPr>
            <a:xfrm>
              <a:off x="2264724" y="1422950"/>
              <a:ext cx="440084" cy="440084"/>
            </a:xfrm>
            <a:prstGeom prst="ellipse">
              <a:avLst/>
            </a:prstGeom>
            <a:solidFill>
              <a:srgbClr val="1B857F"/>
            </a:solid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79" name="组合 78"/>
            <p:cNvGrpSpPr/>
            <p:nvPr/>
          </p:nvGrpSpPr>
          <p:grpSpPr>
            <a:xfrm>
              <a:off x="2374420" y="1533260"/>
              <a:ext cx="220694" cy="219466"/>
              <a:chOff x="4083050" y="4826000"/>
              <a:chExt cx="855663" cy="850900"/>
            </a:xfrm>
          </p:grpSpPr>
          <p:sp>
            <p:nvSpPr>
              <p:cNvPr id="80"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81"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82" name="Line 27"/>
              <p:cNvSpPr>
                <a:spLocks noChangeShapeType="1"/>
              </p:cNvSpPr>
              <p:nvPr/>
            </p:nvSpPr>
            <p:spPr bwMode="auto">
              <a:xfrm flipH="1">
                <a:off x="4481513" y="4926013"/>
                <a:ext cx="303213" cy="274638"/>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grpSp>
        <p:nvGrpSpPr>
          <p:cNvPr id="83" name="组合 82"/>
          <p:cNvGrpSpPr/>
          <p:nvPr/>
        </p:nvGrpSpPr>
        <p:grpSpPr>
          <a:xfrm>
            <a:off x="2949797" y="5188427"/>
            <a:ext cx="586702" cy="586779"/>
            <a:chOff x="2264724" y="3802902"/>
            <a:chExt cx="440084" cy="440084"/>
          </a:xfrm>
        </p:grpSpPr>
        <p:sp>
          <p:nvSpPr>
            <p:cNvPr id="84" name="椭圆 83"/>
            <p:cNvSpPr/>
            <p:nvPr/>
          </p:nvSpPr>
          <p:spPr>
            <a:xfrm>
              <a:off x="2264724" y="3802902"/>
              <a:ext cx="440084" cy="440084"/>
            </a:xfrm>
            <a:prstGeom prst="ellipse">
              <a:avLst/>
            </a:prstGeom>
            <a:solidFill>
              <a:srgbClr val="1B857F"/>
            </a:solidFill>
            <a:ln w="1905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85" name="组合 84"/>
            <p:cNvGrpSpPr/>
            <p:nvPr/>
          </p:nvGrpSpPr>
          <p:grpSpPr>
            <a:xfrm>
              <a:off x="2373191" y="3913212"/>
              <a:ext cx="223152" cy="219466"/>
              <a:chOff x="5294313" y="6135688"/>
              <a:chExt cx="865188" cy="850900"/>
            </a:xfrm>
          </p:grpSpPr>
          <p:sp>
            <p:nvSpPr>
              <p:cNvPr id="86"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87"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88" name="Line 30"/>
              <p:cNvSpPr>
                <a:spLocks noChangeShapeType="1"/>
              </p:cNvSpPr>
              <p:nvPr/>
            </p:nvSpPr>
            <p:spPr bwMode="auto">
              <a:xfrm>
                <a:off x="5495925" y="6135688"/>
                <a:ext cx="463550"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89" name="Line 31"/>
              <p:cNvSpPr>
                <a:spLocks noChangeShapeType="1"/>
              </p:cNvSpPr>
              <p:nvPr/>
            </p:nvSpPr>
            <p:spPr bwMode="auto">
              <a:xfrm>
                <a:off x="5727700" y="6743700"/>
                <a:ext cx="0" cy="920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90"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grpSp>
        <p:nvGrpSpPr>
          <p:cNvPr id="91" name="组合 90"/>
          <p:cNvGrpSpPr/>
          <p:nvPr/>
        </p:nvGrpSpPr>
        <p:grpSpPr>
          <a:xfrm>
            <a:off x="8605766" y="5179147"/>
            <a:ext cx="586702" cy="586779"/>
            <a:chOff x="6507253" y="3795942"/>
            <a:chExt cx="440084" cy="440084"/>
          </a:xfrm>
        </p:grpSpPr>
        <p:sp>
          <p:nvSpPr>
            <p:cNvPr id="92" name="椭圆 91"/>
            <p:cNvSpPr/>
            <p:nvPr/>
          </p:nvSpPr>
          <p:spPr>
            <a:xfrm>
              <a:off x="6507253" y="3795942"/>
              <a:ext cx="440084" cy="440084"/>
            </a:xfrm>
            <a:prstGeom prst="ellipse">
              <a:avLst/>
            </a:prstGeom>
            <a:solidFill>
              <a:srgbClr val="E56647"/>
            </a:solid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93" name="组合 92"/>
            <p:cNvGrpSpPr/>
            <p:nvPr/>
          </p:nvGrpSpPr>
          <p:grpSpPr>
            <a:xfrm>
              <a:off x="6657484" y="3906252"/>
              <a:ext cx="139623" cy="219466"/>
              <a:chOff x="6694488" y="6135688"/>
              <a:chExt cx="541338" cy="850900"/>
            </a:xfrm>
          </p:grpSpPr>
          <p:sp>
            <p:nvSpPr>
              <p:cNvPr id="94"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95" name="Line 34"/>
              <p:cNvSpPr>
                <a:spLocks noChangeShapeType="1"/>
              </p:cNvSpPr>
              <p:nvPr/>
            </p:nvSpPr>
            <p:spPr bwMode="auto">
              <a:xfrm>
                <a:off x="6694488" y="61356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96" name="Line 35"/>
              <p:cNvSpPr>
                <a:spLocks noChangeShapeType="1"/>
              </p:cNvSpPr>
              <p:nvPr/>
            </p:nvSpPr>
            <p:spPr bwMode="auto">
              <a:xfrm>
                <a:off x="6694488" y="6986588"/>
                <a:ext cx="541338" cy="0"/>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97"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98"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noFill/>
              <a:ln w="6350">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99" name="Line 38"/>
              <p:cNvSpPr>
                <a:spLocks noChangeShapeType="1"/>
              </p:cNvSpPr>
              <p:nvPr/>
            </p:nvSpPr>
            <p:spPr bwMode="auto">
              <a:xfrm>
                <a:off x="6965950" y="655955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00" name="Line 39"/>
              <p:cNvSpPr>
                <a:spLocks noChangeShapeType="1"/>
              </p:cNvSpPr>
              <p:nvPr/>
            </p:nvSpPr>
            <p:spPr bwMode="auto">
              <a:xfrm>
                <a:off x="6965950" y="6640513"/>
                <a:ext cx="0" cy="41275"/>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sp>
            <p:nvSpPr>
              <p:cNvPr id="101" name="Line 40"/>
              <p:cNvSpPr>
                <a:spLocks noChangeShapeType="1"/>
              </p:cNvSpPr>
              <p:nvPr/>
            </p:nvSpPr>
            <p:spPr bwMode="auto">
              <a:xfrm>
                <a:off x="6965950" y="6718300"/>
                <a:ext cx="0" cy="42863"/>
              </a:xfrm>
              <a:prstGeom prst="line">
                <a:avLst/>
              </a:prstGeom>
              <a:noFill/>
              <a:ln w="6350">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endParaRPr>
              </a:p>
            </p:txBody>
          </p:sp>
        </p:grpSp>
      </p:grpSp>
    </p:spTree>
    <p:extLst>
      <p:ext uri="{BB962C8B-B14F-4D97-AF65-F5344CB8AC3E}">
        <p14:creationId xmlns:p14="http://schemas.microsoft.com/office/powerpoint/2010/main" val="2583985540"/>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Effect transition="in" filter="fade">
                                      <p:cBhvr>
                                        <p:cTn id="9" dur="1000"/>
                                        <p:tgtEl>
                                          <p:spTgt spid="32"/>
                                        </p:tgtEl>
                                      </p:cBhvr>
                                    </p:animEffect>
                                  </p:childTnLst>
                                </p:cTn>
                              </p:par>
                              <p:par>
                                <p:cTn id="10" presetID="8" presetClass="emph" presetSubtype="0" fill="hold" nodeType="withEffect">
                                  <p:stCondLst>
                                    <p:cond delay="0"/>
                                  </p:stCondLst>
                                  <p:childTnLst>
                                    <p:animRot by="43200000">
                                      <p:cBhvr>
                                        <p:cTn id="11" dur="1000" fill="hold"/>
                                        <p:tgtEl>
                                          <p:spTgt spid="32"/>
                                        </p:tgtEl>
                                        <p:attrNameLst>
                                          <p:attrName>r</p:attrName>
                                        </p:attrNameLst>
                                      </p:cBhvr>
                                    </p:animRo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right)">
                                      <p:cBhvr>
                                        <p:cTn id="15" dur="300"/>
                                        <p:tgtEl>
                                          <p:spTgt spid="39"/>
                                        </p:tgtEl>
                                      </p:cBhvr>
                                    </p:animEffect>
                                  </p:childTnLst>
                                </p:cTn>
                              </p:par>
                            </p:childTnLst>
                          </p:cTn>
                        </p:par>
                        <p:par>
                          <p:cTn id="16" fill="hold">
                            <p:stCondLst>
                              <p:cond delay="1300"/>
                            </p:stCondLst>
                            <p:childTnLst>
                              <p:par>
                                <p:cTn id="17" presetID="53" presetClass="entr" presetSubtype="16" fill="hold" nodeType="after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p:cTn id="19" dur="300" fill="hold"/>
                                        <p:tgtEl>
                                          <p:spTgt spid="77"/>
                                        </p:tgtEl>
                                        <p:attrNameLst>
                                          <p:attrName>ppt_w</p:attrName>
                                        </p:attrNameLst>
                                      </p:cBhvr>
                                      <p:tavLst>
                                        <p:tav tm="0">
                                          <p:val>
                                            <p:fltVal val="0"/>
                                          </p:val>
                                        </p:tav>
                                        <p:tav tm="100000">
                                          <p:val>
                                            <p:strVal val="#ppt_w"/>
                                          </p:val>
                                        </p:tav>
                                      </p:tavLst>
                                    </p:anim>
                                    <p:anim calcmode="lin" valueType="num">
                                      <p:cBhvr>
                                        <p:cTn id="20" dur="300" fill="hold"/>
                                        <p:tgtEl>
                                          <p:spTgt spid="77"/>
                                        </p:tgtEl>
                                        <p:attrNameLst>
                                          <p:attrName>ppt_h</p:attrName>
                                        </p:attrNameLst>
                                      </p:cBhvr>
                                      <p:tavLst>
                                        <p:tav tm="0">
                                          <p:val>
                                            <p:fltVal val="0"/>
                                          </p:val>
                                        </p:tav>
                                        <p:tav tm="100000">
                                          <p:val>
                                            <p:strVal val="#ppt_h"/>
                                          </p:val>
                                        </p:tav>
                                      </p:tavLst>
                                    </p:anim>
                                    <p:animEffect transition="in" filter="fade">
                                      <p:cBhvr>
                                        <p:cTn id="21" dur="300"/>
                                        <p:tgtEl>
                                          <p:spTgt spid="77"/>
                                        </p:tgtEl>
                                      </p:cBhvr>
                                    </p:animEffect>
                                  </p:childTnLst>
                                </p:cTn>
                              </p:par>
                            </p:childTnLst>
                          </p:cTn>
                        </p:par>
                        <p:par>
                          <p:cTn id="22" fill="hold">
                            <p:stCondLst>
                              <p:cond delay="1600"/>
                            </p:stCondLst>
                            <p:childTnLst>
                              <p:par>
                                <p:cTn id="23" presetID="2" presetClass="entr" presetSubtype="8"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300" fill="hold"/>
                                        <p:tgtEl>
                                          <p:spTgt spid="46"/>
                                        </p:tgtEl>
                                        <p:attrNameLst>
                                          <p:attrName>ppt_x</p:attrName>
                                        </p:attrNameLst>
                                      </p:cBhvr>
                                      <p:tavLst>
                                        <p:tav tm="0">
                                          <p:val>
                                            <p:strVal val="0-#ppt_w/2"/>
                                          </p:val>
                                        </p:tav>
                                        <p:tav tm="100000">
                                          <p:val>
                                            <p:strVal val="#ppt_x"/>
                                          </p:val>
                                        </p:tav>
                                      </p:tavLst>
                                    </p:anim>
                                    <p:anim calcmode="lin" valueType="num">
                                      <p:cBhvr additive="base">
                                        <p:cTn id="26" dur="300" fill="hold"/>
                                        <p:tgtEl>
                                          <p:spTgt spid="46"/>
                                        </p:tgtEl>
                                        <p:attrNameLst>
                                          <p:attrName>ppt_y</p:attrName>
                                        </p:attrNameLst>
                                      </p:cBhvr>
                                      <p:tavLst>
                                        <p:tav tm="0">
                                          <p:val>
                                            <p:strVal val="#ppt_y"/>
                                          </p:val>
                                        </p:tav>
                                        <p:tav tm="100000">
                                          <p:val>
                                            <p:strVal val="#ppt_y"/>
                                          </p:val>
                                        </p:tav>
                                      </p:tavLst>
                                    </p:anim>
                                  </p:childTnLst>
                                </p:cTn>
                              </p:par>
                            </p:childTnLst>
                          </p:cTn>
                        </p:par>
                        <p:par>
                          <p:cTn id="27" fill="hold">
                            <p:stCondLst>
                              <p:cond delay="1900"/>
                            </p:stCondLst>
                            <p:childTnLst>
                              <p:par>
                                <p:cTn id="28" presetID="22" presetClass="entr" presetSubtype="8" fill="hold"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left)">
                                      <p:cBhvr>
                                        <p:cTn id="30" dur="300"/>
                                        <p:tgtEl>
                                          <p:spTgt spid="40"/>
                                        </p:tgtEl>
                                      </p:cBhvr>
                                    </p:animEffect>
                                  </p:childTnLst>
                                </p:cTn>
                              </p:par>
                            </p:childTnLst>
                          </p:cTn>
                        </p:par>
                        <p:par>
                          <p:cTn id="31" fill="hold">
                            <p:stCondLst>
                              <p:cond delay="2200"/>
                            </p:stCondLst>
                            <p:childTnLst>
                              <p:par>
                                <p:cTn id="32" presetID="53" presetClass="entr" presetSubtype="16" fill="hold" nodeType="afterEffect">
                                  <p:stCondLst>
                                    <p:cond delay="0"/>
                                  </p:stCondLst>
                                  <p:childTnLst>
                                    <p:set>
                                      <p:cBhvr>
                                        <p:cTn id="33" dur="1" fill="hold">
                                          <p:stCondLst>
                                            <p:cond delay="0"/>
                                          </p:stCondLst>
                                        </p:cTn>
                                        <p:tgtEl>
                                          <p:spTgt spid="63"/>
                                        </p:tgtEl>
                                        <p:attrNameLst>
                                          <p:attrName>style.visibility</p:attrName>
                                        </p:attrNameLst>
                                      </p:cBhvr>
                                      <p:to>
                                        <p:strVal val="visible"/>
                                      </p:to>
                                    </p:set>
                                    <p:anim calcmode="lin" valueType="num">
                                      <p:cBhvr>
                                        <p:cTn id="34" dur="300" fill="hold"/>
                                        <p:tgtEl>
                                          <p:spTgt spid="63"/>
                                        </p:tgtEl>
                                        <p:attrNameLst>
                                          <p:attrName>ppt_w</p:attrName>
                                        </p:attrNameLst>
                                      </p:cBhvr>
                                      <p:tavLst>
                                        <p:tav tm="0">
                                          <p:val>
                                            <p:fltVal val="0"/>
                                          </p:val>
                                        </p:tav>
                                        <p:tav tm="100000">
                                          <p:val>
                                            <p:strVal val="#ppt_w"/>
                                          </p:val>
                                        </p:tav>
                                      </p:tavLst>
                                    </p:anim>
                                    <p:anim calcmode="lin" valueType="num">
                                      <p:cBhvr>
                                        <p:cTn id="35" dur="300" fill="hold"/>
                                        <p:tgtEl>
                                          <p:spTgt spid="63"/>
                                        </p:tgtEl>
                                        <p:attrNameLst>
                                          <p:attrName>ppt_h</p:attrName>
                                        </p:attrNameLst>
                                      </p:cBhvr>
                                      <p:tavLst>
                                        <p:tav tm="0">
                                          <p:val>
                                            <p:fltVal val="0"/>
                                          </p:val>
                                        </p:tav>
                                        <p:tav tm="100000">
                                          <p:val>
                                            <p:strVal val="#ppt_h"/>
                                          </p:val>
                                        </p:tav>
                                      </p:tavLst>
                                    </p:anim>
                                    <p:animEffect transition="in" filter="fade">
                                      <p:cBhvr>
                                        <p:cTn id="36" dur="300"/>
                                        <p:tgtEl>
                                          <p:spTgt spid="63"/>
                                        </p:tgtEl>
                                      </p:cBhvr>
                                    </p:animEffect>
                                  </p:childTnLst>
                                </p:cTn>
                              </p:par>
                            </p:childTnLst>
                          </p:cTn>
                        </p:par>
                        <p:par>
                          <p:cTn id="37" fill="hold">
                            <p:stCondLst>
                              <p:cond delay="2500"/>
                            </p:stCondLst>
                            <p:childTnLst>
                              <p:par>
                                <p:cTn id="38" presetID="2" presetClass="entr" presetSubtype="2" fill="hold" grpId="0" nodeType="afterEffect">
                                  <p:stCondLst>
                                    <p:cond delay="0"/>
                                  </p:stCondLst>
                                  <p:childTnLst>
                                    <p:set>
                                      <p:cBhvr>
                                        <p:cTn id="39" dur="1" fill="hold">
                                          <p:stCondLst>
                                            <p:cond delay="0"/>
                                          </p:stCondLst>
                                        </p:cTn>
                                        <p:tgtEl>
                                          <p:spTgt spid="49"/>
                                        </p:tgtEl>
                                        <p:attrNameLst>
                                          <p:attrName>style.visibility</p:attrName>
                                        </p:attrNameLst>
                                      </p:cBhvr>
                                      <p:to>
                                        <p:strVal val="visible"/>
                                      </p:to>
                                    </p:set>
                                    <p:anim calcmode="lin" valueType="num">
                                      <p:cBhvr additive="base">
                                        <p:cTn id="40" dur="300" fill="hold"/>
                                        <p:tgtEl>
                                          <p:spTgt spid="49"/>
                                        </p:tgtEl>
                                        <p:attrNameLst>
                                          <p:attrName>ppt_x</p:attrName>
                                        </p:attrNameLst>
                                      </p:cBhvr>
                                      <p:tavLst>
                                        <p:tav tm="0">
                                          <p:val>
                                            <p:strVal val="1+#ppt_w/2"/>
                                          </p:val>
                                        </p:tav>
                                        <p:tav tm="100000">
                                          <p:val>
                                            <p:strVal val="#ppt_x"/>
                                          </p:val>
                                        </p:tav>
                                      </p:tavLst>
                                    </p:anim>
                                    <p:anim calcmode="lin" valueType="num">
                                      <p:cBhvr additive="base">
                                        <p:cTn id="41" dur="300" fill="hold"/>
                                        <p:tgtEl>
                                          <p:spTgt spid="49"/>
                                        </p:tgtEl>
                                        <p:attrNameLst>
                                          <p:attrName>ppt_y</p:attrName>
                                        </p:attrNameLst>
                                      </p:cBhvr>
                                      <p:tavLst>
                                        <p:tav tm="0">
                                          <p:val>
                                            <p:strVal val="#ppt_y"/>
                                          </p:val>
                                        </p:tav>
                                        <p:tav tm="100000">
                                          <p:val>
                                            <p:strVal val="#ppt_y"/>
                                          </p:val>
                                        </p:tav>
                                      </p:tavLst>
                                    </p:anim>
                                  </p:childTnLst>
                                </p:cTn>
                              </p:par>
                            </p:childTnLst>
                          </p:cTn>
                        </p:par>
                        <p:par>
                          <p:cTn id="42" fill="hold">
                            <p:stCondLst>
                              <p:cond delay="2800"/>
                            </p:stCondLst>
                            <p:childTnLst>
                              <p:par>
                                <p:cTn id="43" presetID="22" presetClass="entr" presetSubtype="2"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right)">
                                      <p:cBhvr>
                                        <p:cTn id="45" dur="300"/>
                                        <p:tgtEl>
                                          <p:spTgt spid="41"/>
                                        </p:tgtEl>
                                      </p:cBhvr>
                                    </p:animEffect>
                                  </p:childTnLst>
                                </p:cTn>
                              </p:par>
                            </p:childTnLst>
                          </p:cTn>
                        </p:par>
                        <p:par>
                          <p:cTn id="46" fill="hold">
                            <p:stCondLst>
                              <p:cond delay="3100"/>
                            </p:stCondLst>
                            <p:childTnLst>
                              <p:par>
                                <p:cTn id="47" presetID="53" presetClass="entr" presetSubtype="16" fill="hold" nodeType="afterEffect">
                                  <p:stCondLst>
                                    <p:cond delay="0"/>
                                  </p:stCondLst>
                                  <p:childTnLst>
                                    <p:set>
                                      <p:cBhvr>
                                        <p:cTn id="48" dur="1" fill="hold">
                                          <p:stCondLst>
                                            <p:cond delay="0"/>
                                          </p:stCondLst>
                                        </p:cTn>
                                        <p:tgtEl>
                                          <p:spTgt spid="51"/>
                                        </p:tgtEl>
                                        <p:attrNameLst>
                                          <p:attrName>style.visibility</p:attrName>
                                        </p:attrNameLst>
                                      </p:cBhvr>
                                      <p:to>
                                        <p:strVal val="visible"/>
                                      </p:to>
                                    </p:set>
                                    <p:anim calcmode="lin" valueType="num">
                                      <p:cBhvr>
                                        <p:cTn id="49" dur="300" fill="hold"/>
                                        <p:tgtEl>
                                          <p:spTgt spid="51"/>
                                        </p:tgtEl>
                                        <p:attrNameLst>
                                          <p:attrName>ppt_w</p:attrName>
                                        </p:attrNameLst>
                                      </p:cBhvr>
                                      <p:tavLst>
                                        <p:tav tm="0">
                                          <p:val>
                                            <p:fltVal val="0"/>
                                          </p:val>
                                        </p:tav>
                                        <p:tav tm="100000">
                                          <p:val>
                                            <p:strVal val="#ppt_w"/>
                                          </p:val>
                                        </p:tav>
                                      </p:tavLst>
                                    </p:anim>
                                    <p:anim calcmode="lin" valueType="num">
                                      <p:cBhvr>
                                        <p:cTn id="50" dur="300" fill="hold"/>
                                        <p:tgtEl>
                                          <p:spTgt spid="51"/>
                                        </p:tgtEl>
                                        <p:attrNameLst>
                                          <p:attrName>ppt_h</p:attrName>
                                        </p:attrNameLst>
                                      </p:cBhvr>
                                      <p:tavLst>
                                        <p:tav tm="0">
                                          <p:val>
                                            <p:fltVal val="0"/>
                                          </p:val>
                                        </p:tav>
                                        <p:tav tm="100000">
                                          <p:val>
                                            <p:strVal val="#ppt_h"/>
                                          </p:val>
                                        </p:tav>
                                      </p:tavLst>
                                    </p:anim>
                                    <p:animEffect transition="in" filter="fade">
                                      <p:cBhvr>
                                        <p:cTn id="51" dur="300"/>
                                        <p:tgtEl>
                                          <p:spTgt spid="51"/>
                                        </p:tgtEl>
                                      </p:cBhvr>
                                    </p:animEffect>
                                  </p:childTnLst>
                                </p:cTn>
                              </p:par>
                            </p:childTnLst>
                          </p:cTn>
                        </p:par>
                        <p:par>
                          <p:cTn id="52" fill="hold">
                            <p:stCondLst>
                              <p:cond delay="3400"/>
                            </p:stCondLst>
                            <p:childTnLst>
                              <p:par>
                                <p:cTn id="53" presetID="2" presetClass="entr" presetSubtype="8"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300" fill="hold"/>
                                        <p:tgtEl>
                                          <p:spTgt spid="45"/>
                                        </p:tgtEl>
                                        <p:attrNameLst>
                                          <p:attrName>ppt_x</p:attrName>
                                        </p:attrNameLst>
                                      </p:cBhvr>
                                      <p:tavLst>
                                        <p:tav tm="0">
                                          <p:val>
                                            <p:strVal val="0-#ppt_w/2"/>
                                          </p:val>
                                        </p:tav>
                                        <p:tav tm="100000">
                                          <p:val>
                                            <p:strVal val="#ppt_x"/>
                                          </p:val>
                                        </p:tav>
                                      </p:tavLst>
                                    </p:anim>
                                    <p:anim calcmode="lin" valueType="num">
                                      <p:cBhvr additive="base">
                                        <p:cTn id="56" dur="300" fill="hold"/>
                                        <p:tgtEl>
                                          <p:spTgt spid="45"/>
                                        </p:tgtEl>
                                        <p:attrNameLst>
                                          <p:attrName>ppt_y</p:attrName>
                                        </p:attrNameLst>
                                      </p:cBhvr>
                                      <p:tavLst>
                                        <p:tav tm="0">
                                          <p:val>
                                            <p:strVal val="#ppt_y"/>
                                          </p:val>
                                        </p:tav>
                                        <p:tav tm="100000">
                                          <p:val>
                                            <p:strVal val="#ppt_y"/>
                                          </p:val>
                                        </p:tav>
                                      </p:tavLst>
                                    </p:anim>
                                  </p:childTnLst>
                                </p:cTn>
                              </p:par>
                            </p:childTnLst>
                          </p:cTn>
                        </p:par>
                        <p:par>
                          <p:cTn id="57" fill="hold">
                            <p:stCondLst>
                              <p:cond delay="3700"/>
                            </p:stCondLst>
                            <p:childTnLst>
                              <p:par>
                                <p:cTn id="58" presetID="22" presetClass="entr" presetSubtype="8" fill="hold" nodeType="afterEffect">
                                  <p:stCondLst>
                                    <p:cond delay="0"/>
                                  </p:stCondLst>
                                  <p:childTnLst>
                                    <p:set>
                                      <p:cBhvr>
                                        <p:cTn id="59" dur="1" fill="hold">
                                          <p:stCondLst>
                                            <p:cond delay="0"/>
                                          </p:stCondLst>
                                        </p:cTn>
                                        <p:tgtEl>
                                          <p:spTgt spid="42"/>
                                        </p:tgtEl>
                                        <p:attrNameLst>
                                          <p:attrName>style.visibility</p:attrName>
                                        </p:attrNameLst>
                                      </p:cBhvr>
                                      <p:to>
                                        <p:strVal val="visible"/>
                                      </p:to>
                                    </p:set>
                                    <p:animEffect transition="in" filter="wipe(left)">
                                      <p:cBhvr>
                                        <p:cTn id="60" dur="300"/>
                                        <p:tgtEl>
                                          <p:spTgt spid="42"/>
                                        </p:tgtEl>
                                      </p:cBhvr>
                                    </p:animEffect>
                                  </p:childTnLst>
                                </p:cTn>
                              </p:par>
                            </p:childTnLst>
                          </p:cTn>
                        </p:par>
                        <p:par>
                          <p:cTn id="61" fill="hold">
                            <p:stCondLst>
                              <p:cond delay="4000"/>
                            </p:stCondLst>
                            <p:childTnLst>
                              <p:par>
                                <p:cTn id="62" presetID="53" presetClass="entr" presetSubtype="16" fill="hold" nodeType="afterEffect">
                                  <p:stCondLst>
                                    <p:cond delay="0"/>
                                  </p:stCondLst>
                                  <p:childTnLst>
                                    <p:set>
                                      <p:cBhvr>
                                        <p:cTn id="63" dur="1" fill="hold">
                                          <p:stCondLst>
                                            <p:cond delay="0"/>
                                          </p:stCondLst>
                                        </p:cTn>
                                        <p:tgtEl>
                                          <p:spTgt spid="57"/>
                                        </p:tgtEl>
                                        <p:attrNameLst>
                                          <p:attrName>style.visibility</p:attrName>
                                        </p:attrNameLst>
                                      </p:cBhvr>
                                      <p:to>
                                        <p:strVal val="visible"/>
                                      </p:to>
                                    </p:set>
                                    <p:anim calcmode="lin" valueType="num">
                                      <p:cBhvr>
                                        <p:cTn id="64" dur="300" fill="hold"/>
                                        <p:tgtEl>
                                          <p:spTgt spid="57"/>
                                        </p:tgtEl>
                                        <p:attrNameLst>
                                          <p:attrName>ppt_w</p:attrName>
                                        </p:attrNameLst>
                                      </p:cBhvr>
                                      <p:tavLst>
                                        <p:tav tm="0">
                                          <p:val>
                                            <p:fltVal val="0"/>
                                          </p:val>
                                        </p:tav>
                                        <p:tav tm="100000">
                                          <p:val>
                                            <p:strVal val="#ppt_w"/>
                                          </p:val>
                                        </p:tav>
                                      </p:tavLst>
                                    </p:anim>
                                    <p:anim calcmode="lin" valueType="num">
                                      <p:cBhvr>
                                        <p:cTn id="65" dur="300" fill="hold"/>
                                        <p:tgtEl>
                                          <p:spTgt spid="57"/>
                                        </p:tgtEl>
                                        <p:attrNameLst>
                                          <p:attrName>ppt_h</p:attrName>
                                        </p:attrNameLst>
                                      </p:cBhvr>
                                      <p:tavLst>
                                        <p:tav tm="0">
                                          <p:val>
                                            <p:fltVal val="0"/>
                                          </p:val>
                                        </p:tav>
                                        <p:tav tm="100000">
                                          <p:val>
                                            <p:strVal val="#ppt_h"/>
                                          </p:val>
                                        </p:tav>
                                      </p:tavLst>
                                    </p:anim>
                                    <p:animEffect transition="in" filter="fade">
                                      <p:cBhvr>
                                        <p:cTn id="66" dur="300"/>
                                        <p:tgtEl>
                                          <p:spTgt spid="57"/>
                                        </p:tgtEl>
                                      </p:cBhvr>
                                    </p:animEffect>
                                  </p:childTnLst>
                                </p:cTn>
                              </p:par>
                            </p:childTnLst>
                          </p:cTn>
                        </p:par>
                        <p:par>
                          <p:cTn id="67" fill="hold">
                            <p:stCondLst>
                              <p:cond delay="4300"/>
                            </p:stCondLst>
                            <p:childTnLst>
                              <p:par>
                                <p:cTn id="68" presetID="2" presetClass="entr" presetSubtype="2" fill="hold" grpId="0" nodeType="after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additive="base">
                                        <p:cTn id="70" dur="300" fill="hold"/>
                                        <p:tgtEl>
                                          <p:spTgt spid="48"/>
                                        </p:tgtEl>
                                        <p:attrNameLst>
                                          <p:attrName>ppt_x</p:attrName>
                                        </p:attrNameLst>
                                      </p:cBhvr>
                                      <p:tavLst>
                                        <p:tav tm="0">
                                          <p:val>
                                            <p:strVal val="1+#ppt_w/2"/>
                                          </p:val>
                                        </p:tav>
                                        <p:tav tm="100000">
                                          <p:val>
                                            <p:strVal val="#ppt_x"/>
                                          </p:val>
                                        </p:tav>
                                      </p:tavLst>
                                    </p:anim>
                                    <p:anim calcmode="lin" valueType="num">
                                      <p:cBhvr additive="base">
                                        <p:cTn id="71" dur="300" fill="hold"/>
                                        <p:tgtEl>
                                          <p:spTgt spid="48"/>
                                        </p:tgtEl>
                                        <p:attrNameLst>
                                          <p:attrName>ppt_y</p:attrName>
                                        </p:attrNameLst>
                                      </p:cBhvr>
                                      <p:tavLst>
                                        <p:tav tm="0">
                                          <p:val>
                                            <p:strVal val="#ppt_y"/>
                                          </p:val>
                                        </p:tav>
                                        <p:tav tm="100000">
                                          <p:val>
                                            <p:strVal val="#ppt_y"/>
                                          </p:val>
                                        </p:tav>
                                      </p:tavLst>
                                    </p:anim>
                                  </p:childTnLst>
                                </p:cTn>
                              </p:par>
                            </p:childTnLst>
                          </p:cTn>
                        </p:par>
                        <p:par>
                          <p:cTn id="72" fill="hold">
                            <p:stCondLst>
                              <p:cond delay="4600"/>
                            </p:stCondLst>
                            <p:childTnLst>
                              <p:par>
                                <p:cTn id="73" presetID="22" presetClass="entr" presetSubtype="2" fill="hold" nodeType="afterEffect">
                                  <p:stCondLst>
                                    <p:cond delay="0"/>
                                  </p:stCondLst>
                                  <p:childTnLst>
                                    <p:set>
                                      <p:cBhvr>
                                        <p:cTn id="74" dur="1" fill="hold">
                                          <p:stCondLst>
                                            <p:cond delay="0"/>
                                          </p:stCondLst>
                                        </p:cTn>
                                        <p:tgtEl>
                                          <p:spTgt spid="43"/>
                                        </p:tgtEl>
                                        <p:attrNameLst>
                                          <p:attrName>style.visibility</p:attrName>
                                        </p:attrNameLst>
                                      </p:cBhvr>
                                      <p:to>
                                        <p:strVal val="visible"/>
                                      </p:to>
                                    </p:set>
                                    <p:animEffect transition="in" filter="wipe(right)">
                                      <p:cBhvr>
                                        <p:cTn id="75" dur="300"/>
                                        <p:tgtEl>
                                          <p:spTgt spid="43"/>
                                        </p:tgtEl>
                                      </p:cBhvr>
                                    </p:animEffect>
                                  </p:childTnLst>
                                </p:cTn>
                              </p:par>
                            </p:childTnLst>
                          </p:cTn>
                        </p:par>
                        <p:par>
                          <p:cTn id="76" fill="hold">
                            <p:stCondLst>
                              <p:cond delay="4900"/>
                            </p:stCondLst>
                            <p:childTnLst>
                              <p:par>
                                <p:cTn id="77" presetID="53" presetClass="entr" presetSubtype="16" fill="hold" nodeType="afterEffect">
                                  <p:stCondLst>
                                    <p:cond delay="0"/>
                                  </p:stCondLst>
                                  <p:childTnLst>
                                    <p:set>
                                      <p:cBhvr>
                                        <p:cTn id="78" dur="1" fill="hold">
                                          <p:stCondLst>
                                            <p:cond delay="0"/>
                                          </p:stCondLst>
                                        </p:cTn>
                                        <p:tgtEl>
                                          <p:spTgt spid="83"/>
                                        </p:tgtEl>
                                        <p:attrNameLst>
                                          <p:attrName>style.visibility</p:attrName>
                                        </p:attrNameLst>
                                      </p:cBhvr>
                                      <p:to>
                                        <p:strVal val="visible"/>
                                      </p:to>
                                    </p:set>
                                    <p:anim calcmode="lin" valueType="num">
                                      <p:cBhvr>
                                        <p:cTn id="79" dur="300" fill="hold"/>
                                        <p:tgtEl>
                                          <p:spTgt spid="83"/>
                                        </p:tgtEl>
                                        <p:attrNameLst>
                                          <p:attrName>ppt_w</p:attrName>
                                        </p:attrNameLst>
                                      </p:cBhvr>
                                      <p:tavLst>
                                        <p:tav tm="0">
                                          <p:val>
                                            <p:fltVal val="0"/>
                                          </p:val>
                                        </p:tav>
                                        <p:tav tm="100000">
                                          <p:val>
                                            <p:strVal val="#ppt_w"/>
                                          </p:val>
                                        </p:tav>
                                      </p:tavLst>
                                    </p:anim>
                                    <p:anim calcmode="lin" valueType="num">
                                      <p:cBhvr>
                                        <p:cTn id="80" dur="300" fill="hold"/>
                                        <p:tgtEl>
                                          <p:spTgt spid="83"/>
                                        </p:tgtEl>
                                        <p:attrNameLst>
                                          <p:attrName>ppt_h</p:attrName>
                                        </p:attrNameLst>
                                      </p:cBhvr>
                                      <p:tavLst>
                                        <p:tav tm="0">
                                          <p:val>
                                            <p:fltVal val="0"/>
                                          </p:val>
                                        </p:tav>
                                        <p:tav tm="100000">
                                          <p:val>
                                            <p:strVal val="#ppt_h"/>
                                          </p:val>
                                        </p:tav>
                                      </p:tavLst>
                                    </p:anim>
                                    <p:animEffect transition="in" filter="fade">
                                      <p:cBhvr>
                                        <p:cTn id="81" dur="300"/>
                                        <p:tgtEl>
                                          <p:spTgt spid="83"/>
                                        </p:tgtEl>
                                      </p:cBhvr>
                                    </p:animEffect>
                                  </p:childTnLst>
                                </p:cTn>
                              </p:par>
                            </p:childTnLst>
                          </p:cTn>
                        </p:par>
                        <p:par>
                          <p:cTn id="82" fill="hold">
                            <p:stCondLst>
                              <p:cond delay="5200"/>
                            </p:stCondLst>
                            <p:childTnLst>
                              <p:par>
                                <p:cTn id="83" presetID="2" presetClass="entr" presetSubtype="8"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300" fill="hold"/>
                                        <p:tgtEl>
                                          <p:spTgt spid="47"/>
                                        </p:tgtEl>
                                        <p:attrNameLst>
                                          <p:attrName>ppt_x</p:attrName>
                                        </p:attrNameLst>
                                      </p:cBhvr>
                                      <p:tavLst>
                                        <p:tav tm="0">
                                          <p:val>
                                            <p:strVal val="0-#ppt_w/2"/>
                                          </p:val>
                                        </p:tav>
                                        <p:tav tm="100000">
                                          <p:val>
                                            <p:strVal val="#ppt_x"/>
                                          </p:val>
                                        </p:tav>
                                      </p:tavLst>
                                    </p:anim>
                                    <p:anim calcmode="lin" valueType="num">
                                      <p:cBhvr additive="base">
                                        <p:cTn id="86" dur="300" fill="hold"/>
                                        <p:tgtEl>
                                          <p:spTgt spid="47"/>
                                        </p:tgtEl>
                                        <p:attrNameLst>
                                          <p:attrName>ppt_y</p:attrName>
                                        </p:attrNameLst>
                                      </p:cBhvr>
                                      <p:tavLst>
                                        <p:tav tm="0">
                                          <p:val>
                                            <p:strVal val="#ppt_y"/>
                                          </p:val>
                                        </p:tav>
                                        <p:tav tm="100000">
                                          <p:val>
                                            <p:strVal val="#ppt_y"/>
                                          </p:val>
                                        </p:tav>
                                      </p:tavLst>
                                    </p:anim>
                                  </p:childTnLst>
                                </p:cTn>
                              </p:par>
                            </p:childTnLst>
                          </p:cTn>
                        </p:par>
                        <p:par>
                          <p:cTn id="87" fill="hold">
                            <p:stCondLst>
                              <p:cond delay="5500"/>
                            </p:stCondLst>
                            <p:childTnLst>
                              <p:par>
                                <p:cTn id="88" presetID="22" presetClass="entr" presetSubtype="8" fill="hold" nodeType="afterEffect">
                                  <p:stCondLst>
                                    <p:cond delay="0"/>
                                  </p:stCondLst>
                                  <p:childTnLst>
                                    <p:set>
                                      <p:cBhvr>
                                        <p:cTn id="89" dur="1" fill="hold">
                                          <p:stCondLst>
                                            <p:cond delay="0"/>
                                          </p:stCondLst>
                                        </p:cTn>
                                        <p:tgtEl>
                                          <p:spTgt spid="44"/>
                                        </p:tgtEl>
                                        <p:attrNameLst>
                                          <p:attrName>style.visibility</p:attrName>
                                        </p:attrNameLst>
                                      </p:cBhvr>
                                      <p:to>
                                        <p:strVal val="visible"/>
                                      </p:to>
                                    </p:set>
                                    <p:animEffect transition="in" filter="wipe(left)">
                                      <p:cBhvr>
                                        <p:cTn id="90" dur="300"/>
                                        <p:tgtEl>
                                          <p:spTgt spid="44"/>
                                        </p:tgtEl>
                                      </p:cBhvr>
                                    </p:animEffect>
                                  </p:childTnLst>
                                </p:cTn>
                              </p:par>
                            </p:childTnLst>
                          </p:cTn>
                        </p:par>
                        <p:par>
                          <p:cTn id="91" fill="hold">
                            <p:stCondLst>
                              <p:cond delay="5800"/>
                            </p:stCondLst>
                            <p:childTnLst>
                              <p:par>
                                <p:cTn id="92" presetID="53" presetClass="entr" presetSubtype="16" fill="hold" nodeType="afterEffect">
                                  <p:stCondLst>
                                    <p:cond delay="0"/>
                                  </p:stCondLst>
                                  <p:childTnLst>
                                    <p:set>
                                      <p:cBhvr>
                                        <p:cTn id="93" dur="1" fill="hold">
                                          <p:stCondLst>
                                            <p:cond delay="0"/>
                                          </p:stCondLst>
                                        </p:cTn>
                                        <p:tgtEl>
                                          <p:spTgt spid="91"/>
                                        </p:tgtEl>
                                        <p:attrNameLst>
                                          <p:attrName>style.visibility</p:attrName>
                                        </p:attrNameLst>
                                      </p:cBhvr>
                                      <p:to>
                                        <p:strVal val="visible"/>
                                      </p:to>
                                    </p:set>
                                    <p:anim calcmode="lin" valueType="num">
                                      <p:cBhvr>
                                        <p:cTn id="94" dur="300" fill="hold"/>
                                        <p:tgtEl>
                                          <p:spTgt spid="91"/>
                                        </p:tgtEl>
                                        <p:attrNameLst>
                                          <p:attrName>ppt_w</p:attrName>
                                        </p:attrNameLst>
                                      </p:cBhvr>
                                      <p:tavLst>
                                        <p:tav tm="0">
                                          <p:val>
                                            <p:fltVal val="0"/>
                                          </p:val>
                                        </p:tav>
                                        <p:tav tm="100000">
                                          <p:val>
                                            <p:strVal val="#ppt_w"/>
                                          </p:val>
                                        </p:tav>
                                      </p:tavLst>
                                    </p:anim>
                                    <p:anim calcmode="lin" valueType="num">
                                      <p:cBhvr>
                                        <p:cTn id="95" dur="300" fill="hold"/>
                                        <p:tgtEl>
                                          <p:spTgt spid="91"/>
                                        </p:tgtEl>
                                        <p:attrNameLst>
                                          <p:attrName>ppt_h</p:attrName>
                                        </p:attrNameLst>
                                      </p:cBhvr>
                                      <p:tavLst>
                                        <p:tav tm="0">
                                          <p:val>
                                            <p:fltVal val="0"/>
                                          </p:val>
                                        </p:tav>
                                        <p:tav tm="100000">
                                          <p:val>
                                            <p:strVal val="#ppt_h"/>
                                          </p:val>
                                        </p:tav>
                                      </p:tavLst>
                                    </p:anim>
                                    <p:animEffect transition="in" filter="fade">
                                      <p:cBhvr>
                                        <p:cTn id="96" dur="300"/>
                                        <p:tgtEl>
                                          <p:spTgt spid="91"/>
                                        </p:tgtEl>
                                      </p:cBhvr>
                                    </p:animEffect>
                                  </p:childTnLst>
                                </p:cTn>
                              </p:par>
                            </p:childTnLst>
                          </p:cTn>
                        </p:par>
                        <p:par>
                          <p:cTn id="97" fill="hold">
                            <p:stCondLst>
                              <p:cond delay="6100"/>
                            </p:stCondLst>
                            <p:childTnLst>
                              <p:par>
                                <p:cTn id="98" presetID="2" presetClass="entr" presetSubtype="2" fill="hold" grpId="0" nodeType="afterEffect">
                                  <p:stCondLst>
                                    <p:cond delay="0"/>
                                  </p:stCondLst>
                                  <p:childTnLst>
                                    <p:set>
                                      <p:cBhvr>
                                        <p:cTn id="99" dur="1" fill="hold">
                                          <p:stCondLst>
                                            <p:cond delay="0"/>
                                          </p:stCondLst>
                                        </p:cTn>
                                        <p:tgtEl>
                                          <p:spTgt spid="50"/>
                                        </p:tgtEl>
                                        <p:attrNameLst>
                                          <p:attrName>style.visibility</p:attrName>
                                        </p:attrNameLst>
                                      </p:cBhvr>
                                      <p:to>
                                        <p:strVal val="visible"/>
                                      </p:to>
                                    </p:set>
                                    <p:anim calcmode="lin" valueType="num">
                                      <p:cBhvr additive="base">
                                        <p:cTn id="100" dur="300" fill="hold"/>
                                        <p:tgtEl>
                                          <p:spTgt spid="50"/>
                                        </p:tgtEl>
                                        <p:attrNameLst>
                                          <p:attrName>ppt_x</p:attrName>
                                        </p:attrNameLst>
                                      </p:cBhvr>
                                      <p:tavLst>
                                        <p:tav tm="0">
                                          <p:val>
                                            <p:strVal val="1+#ppt_w/2"/>
                                          </p:val>
                                        </p:tav>
                                        <p:tav tm="100000">
                                          <p:val>
                                            <p:strVal val="#ppt_x"/>
                                          </p:val>
                                        </p:tav>
                                      </p:tavLst>
                                    </p:anim>
                                    <p:anim calcmode="lin" valueType="num">
                                      <p:cBhvr additive="base">
                                        <p:cTn id="101" dur="3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F82E96B6-A280-4912-BC21-85FC411B7F54}"/>
              </a:ext>
            </a:extLst>
          </p:cNvPr>
          <p:cNvGrpSpPr/>
          <p:nvPr/>
        </p:nvGrpSpPr>
        <p:grpSpPr>
          <a:xfrm>
            <a:off x="4457856" y="2307108"/>
            <a:ext cx="3222344" cy="3543350"/>
            <a:chOff x="3575845" y="1792523"/>
            <a:chExt cx="1985962" cy="1986576"/>
          </a:xfrm>
        </p:grpSpPr>
        <p:sp>
          <p:nvSpPr>
            <p:cNvPr id="10" name="Freeform 21">
              <a:extLst>
                <a:ext uri="{FF2B5EF4-FFF2-40B4-BE49-F238E27FC236}">
                  <a16:creationId xmlns="" xmlns:a16="http://schemas.microsoft.com/office/drawing/2014/main" id="{94306DB9-3152-40CE-9864-6F88C325CC05}"/>
                </a:ext>
              </a:extLst>
            </p:cNvPr>
            <p:cNvSpPr/>
            <p:nvPr/>
          </p:nvSpPr>
          <p:spPr bwMode="auto">
            <a:xfrm>
              <a:off x="3575845" y="1792523"/>
              <a:ext cx="974725" cy="973438"/>
            </a:xfrm>
            <a:custGeom>
              <a:avLst/>
              <a:gdLst>
                <a:gd name="T0" fmla="*/ 282 w 565"/>
                <a:gd name="T1" fmla="*/ 0 h 565"/>
                <a:gd name="T2" fmla="*/ 0 w 565"/>
                <a:gd name="T3" fmla="*/ 0 h 565"/>
                <a:gd name="T4" fmla="*/ 0 w 565"/>
                <a:gd name="T5" fmla="*/ 283 h 565"/>
                <a:gd name="T6" fmla="*/ 282 w 565"/>
                <a:gd name="T7" fmla="*/ 565 h 565"/>
                <a:gd name="T8" fmla="*/ 565 w 565"/>
                <a:gd name="T9" fmla="*/ 565 h 565"/>
                <a:gd name="T10" fmla="*/ 565 w 565"/>
                <a:gd name="T11" fmla="*/ 283 h 565"/>
                <a:gd name="T12" fmla="*/ 282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0"/>
                  </a:moveTo>
                  <a:cubicBezTo>
                    <a:pt x="0" y="0"/>
                    <a:pt x="0" y="0"/>
                    <a:pt x="0" y="0"/>
                  </a:cubicBezTo>
                  <a:cubicBezTo>
                    <a:pt x="0" y="283"/>
                    <a:pt x="0" y="283"/>
                    <a:pt x="0" y="283"/>
                  </a:cubicBezTo>
                  <a:cubicBezTo>
                    <a:pt x="0" y="439"/>
                    <a:pt x="126" y="565"/>
                    <a:pt x="282" y="565"/>
                  </a:cubicBezTo>
                  <a:cubicBezTo>
                    <a:pt x="565" y="565"/>
                    <a:pt x="565" y="565"/>
                    <a:pt x="565" y="565"/>
                  </a:cubicBezTo>
                  <a:cubicBezTo>
                    <a:pt x="565" y="283"/>
                    <a:pt x="565" y="283"/>
                    <a:pt x="565" y="283"/>
                  </a:cubicBezTo>
                  <a:cubicBezTo>
                    <a:pt x="565" y="127"/>
                    <a:pt x="438" y="0"/>
                    <a:pt x="282" y="0"/>
                  </a:cubicBezTo>
                  <a:close/>
                </a:path>
              </a:pathLst>
            </a:custGeom>
            <a:solidFill>
              <a:srgbClr val="E56647"/>
            </a:solidFill>
            <a:ln>
              <a:noFill/>
            </a:ln>
          </p:spPr>
          <p:txBody>
            <a:bodyPr/>
            <a:lstStyle/>
            <a:p>
              <a:endParaRPr lang="zh-CN" altLang="en-US" sz="4000"/>
            </a:p>
          </p:txBody>
        </p:sp>
        <p:sp>
          <p:nvSpPr>
            <p:cNvPr id="11" name="Freeform 22">
              <a:extLst>
                <a:ext uri="{FF2B5EF4-FFF2-40B4-BE49-F238E27FC236}">
                  <a16:creationId xmlns="" xmlns:a16="http://schemas.microsoft.com/office/drawing/2014/main" id="{84246DE9-B9FA-4120-AAFF-6A957A63760B}"/>
                </a:ext>
              </a:extLst>
            </p:cNvPr>
            <p:cNvSpPr/>
            <p:nvPr/>
          </p:nvSpPr>
          <p:spPr bwMode="auto">
            <a:xfrm>
              <a:off x="4588670" y="1792523"/>
              <a:ext cx="973137" cy="973438"/>
            </a:xfrm>
            <a:custGeom>
              <a:avLst/>
              <a:gdLst>
                <a:gd name="T0" fmla="*/ 283 w 565"/>
                <a:gd name="T1" fmla="*/ 0 h 565"/>
                <a:gd name="T2" fmla="*/ 565 w 565"/>
                <a:gd name="T3" fmla="*/ 0 h 565"/>
                <a:gd name="T4" fmla="*/ 565 w 565"/>
                <a:gd name="T5" fmla="*/ 283 h 565"/>
                <a:gd name="T6" fmla="*/ 283 w 565"/>
                <a:gd name="T7" fmla="*/ 565 h 565"/>
                <a:gd name="T8" fmla="*/ 0 w 565"/>
                <a:gd name="T9" fmla="*/ 565 h 565"/>
                <a:gd name="T10" fmla="*/ 0 w 565"/>
                <a:gd name="T11" fmla="*/ 283 h 565"/>
                <a:gd name="T12" fmla="*/ 283 w 565"/>
                <a:gd name="T13" fmla="*/ 0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0"/>
                  </a:moveTo>
                  <a:cubicBezTo>
                    <a:pt x="565" y="0"/>
                    <a:pt x="565" y="0"/>
                    <a:pt x="565" y="0"/>
                  </a:cubicBezTo>
                  <a:cubicBezTo>
                    <a:pt x="565" y="283"/>
                    <a:pt x="565" y="283"/>
                    <a:pt x="565" y="283"/>
                  </a:cubicBezTo>
                  <a:cubicBezTo>
                    <a:pt x="565" y="439"/>
                    <a:pt x="439" y="565"/>
                    <a:pt x="283" y="565"/>
                  </a:cubicBezTo>
                  <a:cubicBezTo>
                    <a:pt x="0" y="565"/>
                    <a:pt x="0" y="565"/>
                    <a:pt x="0" y="565"/>
                  </a:cubicBezTo>
                  <a:cubicBezTo>
                    <a:pt x="0" y="283"/>
                    <a:pt x="0" y="283"/>
                    <a:pt x="0" y="283"/>
                  </a:cubicBezTo>
                  <a:cubicBezTo>
                    <a:pt x="0" y="127"/>
                    <a:pt x="127" y="0"/>
                    <a:pt x="283" y="0"/>
                  </a:cubicBezTo>
                  <a:close/>
                </a:path>
              </a:pathLst>
            </a:custGeom>
            <a:solidFill>
              <a:srgbClr val="1B857F"/>
            </a:solidFill>
            <a:ln>
              <a:noFill/>
            </a:ln>
          </p:spPr>
          <p:txBody>
            <a:bodyPr/>
            <a:lstStyle/>
            <a:p>
              <a:endParaRPr lang="zh-CN" altLang="en-US" sz="4000"/>
            </a:p>
          </p:txBody>
        </p:sp>
        <p:sp>
          <p:nvSpPr>
            <p:cNvPr id="12" name="Freeform 23">
              <a:extLst>
                <a:ext uri="{FF2B5EF4-FFF2-40B4-BE49-F238E27FC236}">
                  <a16:creationId xmlns="" xmlns:a16="http://schemas.microsoft.com/office/drawing/2014/main" id="{9C19C72B-2782-476F-B595-728B35744B3D}"/>
                </a:ext>
              </a:extLst>
            </p:cNvPr>
            <p:cNvSpPr/>
            <p:nvPr/>
          </p:nvSpPr>
          <p:spPr bwMode="auto">
            <a:xfrm>
              <a:off x="3575845" y="2805661"/>
              <a:ext cx="974725" cy="973438"/>
            </a:xfrm>
            <a:custGeom>
              <a:avLst/>
              <a:gdLst>
                <a:gd name="T0" fmla="*/ 282 w 565"/>
                <a:gd name="T1" fmla="*/ 565 h 565"/>
                <a:gd name="T2" fmla="*/ 0 w 565"/>
                <a:gd name="T3" fmla="*/ 565 h 565"/>
                <a:gd name="T4" fmla="*/ 0 w 565"/>
                <a:gd name="T5" fmla="*/ 283 h 565"/>
                <a:gd name="T6" fmla="*/ 282 w 565"/>
                <a:gd name="T7" fmla="*/ 0 h 565"/>
                <a:gd name="T8" fmla="*/ 565 w 565"/>
                <a:gd name="T9" fmla="*/ 0 h 565"/>
                <a:gd name="T10" fmla="*/ 565 w 565"/>
                <a:gd name="T11" fmla="*/ 283 h 565"/>
                <a:gd name="T12" fmla="*/ 282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2" y="565"/>
                  </a:moveTo>
                  <a:cubicBezTo>
                    <a:pt x="0" y="565"/>
                    <a:pt x="0" y="565"/>
                    <a:pt x="0" y="565"/>
                  </a:cubicBezTo>
                  <a:cubicBezTo>
                    <a:pt x="0" y="283"/>
                    <a:pt x="0" y="283"/>
                    <a:pt x="0" y="283"/>
                  </a:cubicBezTo>
                  <a:cubicBezTo>
                    <a:pt x="0" y="127"/>
                    <a:pt x="126" y="0"/>
                    <a:pt x="282" y="0"/>
                  </a:cubicBezTo>
                  <a:cubicBezTo>
                    <a:pt x="565" y="0"/>
                    <a:pt x="565" y="0"/>
                    <a:pt x="565" y="0"/>
                  </a:cubicBezTo>
                  <a:cubicBezTo>
                    <a:pt x="565" y="283"/>
                    <a:pt x="565" y="283"/>
                    <a:pt x="565" y="283"/>
                  </a:cubicBezTo>
                  <a:cubicBezTo>
                    <a:pt x="565" y="439"/>
                    <a:pt x="438" y="565"/>
                    <a:pt x="282" y="565"/>
                  </a:cubicBezTo>
                  <a:close/>
                </a:path>
              </a:pathLst>
            </a:custGeom>
            <a:solidFill>
              <a:srgbClr val="1B857F"/>
            </a:solidFill>
            <a:ln>
              <a:noFill/>
            </a:ln>
          </p:spPr>
          <p:txBody>
            <a:bodyPr/>
            <a:lstStyle/>
            <a:p>
              <a:endParaRPr lang="zh-CN" altLang="en-US" sz="4000"/>
            </a:p>
          </p:txBody>
        </p:sp>
        <p:sp>
          <p:nvSpPr>
            <p:cNvPr id="13" name="Freeform 24">
              <a:extLst>
                <a:ext uri="{FF2B5EF4-FFF2-40B4-BE49-F238E27FC236}">
                  <a16:creationId xmlns="" xmlns:a16="http://schemas.microsoft.com/office/drawing/2014/main" id="{0F6FFFA8-3404-4817-B642-7B8CAA5792C5}"/>
                </a:ext>
              </a:extLst>
            </p:cNvPr>
            <p:cNvSpPr/>
            <p:nvPr/>
          </p:nvSpPr>
          <p:spPr bwMode="auto">
            <a:xfrm>
              <a:off x="4588670" y="2805661"/>
              <a:ext cx="973137" cy="973438"/>
            </a:xfrm>
            <a:custGeom>
              <a:avLst/>
              <a:gdLst>
                <a:gd name="T0" fmla="*/ 283 w 565"/>
                <a:gd name="T1" fmla="*/ 565 h 565"/>
                <a:gd name="T2" fmla="*/ 565 w 565"/>
                <a:gd name="T3" fmla="*/ 565 h 565"/>
                <a:gd name="T4" fmla="*/ 565 w 565"/>
                <a:gd name="T5" fmla="*/ 283 h 565"/>
                <a:gd name="T6" fmla="*/ 283 w 565"/>
                <a:gd name="T7" fmla="*/ 0 h 565"/>
                <a:gd name="T8" fmla="*/ 0 w 565"/>
                <a:gd name="T9" fmla="*/ 0 h 565"/>
                <a:gd name="T10" fmla="*/ 0 w 565"/>
                <a:gd name="T11" fmla="*/ 283 h 565"/>
                <a:gd name="T12" fmla="*/ 283 w 565"/>
                <a:gd name="T13" fmla="*/ 565 h 565"/>
              </a:gdLst>
              <a:ahLst/>
              <a:cxnLst>
                <a:cxn ang="0">
                  <a:pos x="T0" y="T1"/>
                </a:cxn>
                <a:cxn ang="0">
                  <a:pos x="T2" y="T3"/>
                </a:cxn>
                <a:cxn ang="0">
                  <a:pos x="T4" y="T5"/>
                </a:cxn>
                <a:cxn ang="0">
                  <a:pos x="T6" y="T7"/>
                </a:cxn>
                <a:cxn ang="0">
                  <a:pos x="T8" y="T9"/>
                </a:cxn>
                <a:cxn ang="0">
                  <a:pos x="T10" y="T11"/>
                </a:cxn>
                <a:cxn ang="0">
                  <a:pos x="T12" y="T13"/>
                </a:cxn>
              </a:cxnLst>
              <a:rect l="0" t="0" r="r" b="b"/>
              <a:pathLst>
                <a:path w="565" h="565">
                  <a:moveTo>
                    <a:pt x="283" y="565"/>
                  </a:moveTo>
                  <a:cubicBezTo>
                    <a:pt x="565" y="565"/>
                    <a:pt x="565" y="565"/>
                    <a:pt x="565" y="565"/>
                  </a:cubicBezTo>
                  <a:cubicBezTo>
                    <a:pt x="565" y="283"/>
                    <a:pt x="565" y="283"/>
                    <a:pt x="565" y="283"/>
                  </a:cubicBezTo>
                  <a:cubicBezTo>
                    <a:pt x="565" y="127"/>
                    <a:pt x="439" y="0"/>
                    <a:pt x="283" y="0"/>
                  </a:cubicBezTo>
                  <a:cubicBezTo>
                    <a:pt x="0" y="0"/>
                    <a:pt x="0" y="0"/>
                    <a:pt x="0" y="0"/>
                  </a:cubicBezTo>
                  <a:cubicBezTo>
                    <a:pt x="0" y="283"/>
                    <a:pt x="0" y="283"/>
                    <a:pt x="0" y="283"/>
                  </a:cubicBezTo>
                  <a:cubicBezTo>
                    <a:pt x="0" y="439"/>
                    <a:pt x="127" y="565"/>
                    <a:pt x="283" y="565"/>
                  </a:cubicBezTo>
                  <a:close/>
                </a:path>
              </a:pathLst>
            </a:custGeom>
            <a:solidFill>
              <a:srgbClr val="E56647"/>
            </a:solidFill>
            <a:ln>
              <a:noFill/>
            </a:ln>
          </p:spPr>
          <p:txBody>
            <a:bodyPr/>
            <a:lstStyle/>
            <a:p>
              <a:endParaRPr lang="zh-CN" altLang="en-US" sz="4000"/>
            </a:p>
          </p:txBody>
        </p:sp>
        <p:sp>
          <p:nvSpPr>
            <p:cNvPr id="14" name="Rectangle 25">
              <a:extLst>
                <a:ext uri="{FF2B5EF4-FFF2-40B4-BE49-F238E27FC236}">
                  <a16:creationId xmlns="" xmlns:a16="http://schemas.microsoft.com/office/drawing/2014/main" id="{24492B20-CAFA-499F-973F-820C3FBD1869}"/>
                </a:ext>
              </a:extLst>
            </p:cNvPr>
            <p:cNvSpPr>
              <a:spLocks noChangeArrowheads="1"/>
            </p:cNvSpPr>
            <p:nvPr/>
          </p:nvSpPr>
          <p:spPr bwMode="auto">
            <a:xfrm>
              <a:off x="3952857" y="1960851"/>
              <a:ext cx="238161" cy="6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7200" dirty="0">
                  <a:solidFill>
                    <a:srgbClr val="FFFFFF"/>
                  </a:solidFill>
                  <a:latin typeface="+mj-lt"/>
                </a:rPr>
                <a:t>S</a:t>
              </a:r>
              <a:endParaRPr lang="zh-CN" altLang="zh-CN" sz="7200" dirty="0">
                <a:latin typeface="+mj-lt"/>
              </a:endParaRPr>
            </a:p>
          </p:txBody>
        </p:sp>
        <p:sp>
          <p:nvSpPr>
            <p:cNvPr id="15" name="Rectangle 26">
              <a:extLst>
                <a:ext uri="{FF2B5EF4-FFF2-40B4-BE49-F238E27FC236}">
                  <a16:creationId xmlns="" xmlns:a16="http://schemas.microsoft.com/office/drawing/2014/main" id="{66B7EE68-E714-4978-92BF-1356295B0E89}"/>
                </a:ext>
              </a:extLst>
            </p:cNvPr>
            <p:cNvSpPr>
              <a:spLocks noChangeArrowheads="1"/>
            </p:cNvSpPr>
            <p:nvPr/>
          </p:nvSpPr>
          <p:spPr bwMode="auto">
            <a:xfrm>
              <a:off x="4804684" y="1960851"/>
              <a:ext cx="460147" cy="6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7200" dirty="0">
                  <a:solidFill>
                    <a:srgbClr val="FFFFFF"/>
                  </a:solidFill>
                  <a:latin typeface="+mj-lt"/>
                </a:rPr>
                <a:t>W</a:t>
              </a:r>
              <a:endParaRPr lang="zh-CN" altLang="zh-CN" sz="7200" dirty="0">
                <a:latin typeface="+mj-lt"/>
              </a:endParaRPr>
            </a:p>
          </p:txBody>
        </p:sp>
        <p:sp>
          <p:nvSpPr>
            <p:cNvPr id="16" name="Rectangle 27">
              <a:extLst>
                <a:ext uri="{FF2B5EF4-FFF2-40B4-BE49-F238E27FC236}">
                  <a16:creationId xmlns="" xmlns:a16="http://schemas.microsoft.com/office/drawing/2014/main" id="{D5A8F47A-1035-461D-8A5F-F23B1D65B5B2}"/>
                </a:ext>
              </a:extLst>
            </p:cNvPr>
            <p:cNvSpPr>
              <a:spLocks noChangeArrowheads="1"/>
            </p:cNvSpPr>
            <p:nvPr/>
          </p:nvSpPr>
          <p:spPr bwMode="auto">
            <a:xfrm>
              <a:off x="3926133" y="2913644"/>
              <a:ext cx="342414" cy="6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7200">
                  <a:solidFill>
                    <a:srgbClr val="FFFFFF"/>
                  </a:solidFill>
                  <a:latin typeface="+mj-lt"/>
                </a:rPr>
                <a:t>O</a:t>
              </a:r>
              <a:endParaRPr lang="zh-CN" altLang="zh-CN" sz="7200">
                <a:latin typeface="+mj-lt"/>
              </a:endParaRPr>
            </a:p>
          </p:txBody>
        </p:sp>
        <p:sp>
          <p:nvSpPr>
            <p:cNvPr id="17" name="Rectangle 28">
              <a:extLst>
                <a:ext uri="{FF2B5EF4-FFF2-40B4-BE49-F238E27FC236}">
                  <a16:creationId xmlns="" xmlns:a16="http://schemas.microsoft.com/office/drawing/2014/main" id="{FB51C31A-D353-408C-A993-C6296FF45B4A}"/>
                </a:ext>
              </a:extLst>
            </p:cNvPr>
            <p:cNvSpPr>
              <a:spLocks noChangeArrowheads="1"/>
            </p:cNvSpPr>
            <p:nvPr/>
          </p:nvSpPr>
          <p:spPr bwMode="auto">
            <a:xfrm>
              <a:off x="4928332" y="2913644"/>
              <a:ext cx="252541" cy="6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7200" dirty="0">
                  <a:solidFill>
                    <a:srgbClr val="FFFFFF"/>
                  </a:solidFill>
                  <a:latin typeface="+mj-lt"/>
                </a:rPr>
                <a:t>T</a:t>
              </a:r>
              <a:endParaRPr lang="zh-CN" altLang="zh-CN" sz="7200" dirty="0">
                <a:latin typeface="+mj-lt"/>
              </a:endParaRPr>
            </a:p>
          </p:txBody>
        </p:sp>
        <p:sp>
          <p:nvSpPr>
            <p:cNvPr id="18" name="椭圆 17">
              <a:extLst>
                <a:ext uri="{FF2B5EF4-FFF2-40B4-BE49-F238E27FC236}">
                  <a16:creationId xmlns="" xmlns:a16="http://schemas.microsoft.com/office/drawing/2014/main" id="{33F8329D-BBE9-42C8-9E08-DB9E210967A5}"/>
                </a:ext>
              </a:extLst>
            </p:cNvPr>
            <p:cNvSpPr/>
            <p:nvPr/>
          </p:nvSpPr>
          <p:spPr>
            <a:xfrm>
              <a:off x="4320209" y="2536523"/>
              <a:ext cx="503582" cy="503737"/>
            </a:xfrm>
            <a:prstGeom prst="ellipse">
              <a:avLst/>
            </a:prstGeom>
            <a:solidFill>
              <a:schemeClr val="bg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19" name="Freeform 6">
              <a:extLst>
                <a:ext uri="{FF2B5EF4-FFF2-40B4-BE49-F238E27FC236}">
                  <a16:creationId xmlns="" xmlns:a16="http://schemas.microsoft.com/office/drawing/2014/main" id="{3CBB6AE5-9FBE-4652-9E47-63419299AB6F}"/>
                </a:ext>
              </a:extLst>
            </p:cNvPr>
            <p:cNvSpPr>
              <a:spLocks noEditPoints="1"/>
            </p:cNvSpPr>
            <p:nvPr/>
          </p:nvSpPr>
          <p:spPr bwMode="auto">
            <a:xfrm>
              <a:off x="4440358" y="2687553"/>
              <a:ext cx="263284" cy="201676"/>
            </a:xfrm>
            <a:custGeom>
              <a:avLst/>
              <a:gdLst>
                <a:gd name="T0" fmla="*/ 218 w 235"/>
                <a:gd name="T1" fmla="*/ 76 h 180"/>
                <a:gd name="T2" fmla="*/ 230 w 235"/>
                <a:gd name="T3" fmla="*/ 106 h 180"/>
                <a:gd name="T4" fmla="*/ 206 w 235"/>
                <a:gd name="T5" fmla="*/ 107 h 180"/>
                <a:gd name="T6" fmla="*/ 117 w 235"/>
                <a:gd name="T7" fmla="*/ 180 h 180"/>
                <a:gd name="T8" fmla="*/ 54 w 235"/>
                <a:gd name="T9" fmla="*/ 154 h 180"/>
                <a:gd name="T10" fmla="*/ 66 w 235"/>
                <a:gd name="T11" fmla="*/ 141 h 180"/>
                <a:gd name="T12" fmla="*/ 117 w 235"/>
                <a:gd name="T13" fmla="*/ 162 h 180"/>
                <a:gd name="T14" fmla="*/ 187 w 235"/>
                <a:gd name="T15" fmla="*/ 107 h 180"/>
                <a:gd name="T16" fmla="*/ 162 w 235"/>
                <a:gd name="T17" fmla="*/ 99 h 180"/>
                <a:gd name="T18" fmla="*/ 178 w 235"/>
                <a:gd name="T19" fmla="*/ 76 h 180"/>
                <a:gd name="T20" fmla="*/ 203 w 235"/>
                <a:gd name="T21" fmla="*/ 58 h 180"/>
                <a:gd name="T22" fmla="*/ 204 w 235"/>
                <a:gd name="T23" fmla="*/ 87 h 180"/>
                <a:gd name="T24" fmla="*/ 198 w 235"/>
                <a:gd name="T25" fmla="*/ 79 h 180"/>
                <a:gd name="T26" fmla="*/ 190 w 235"/>
                <a:gd name="T27" fmla="*/ 90 h 180"/>
                <a:gd name="T28" fmla="*/ 199 w 235"/>
                <a:gd name="T29" fmla="*/ 90 h 180"/>
                <a:gd name="T30" fmla="*/ 204 w 235"/>
                <a:gd name="T31" fmla="*/ 87 h 180"/>
                <a:gd name="T32" fmla="*/ 30 w 235"/>
                <a:gd name="T33" fmla="*/ 120 h 180"/>
                <a:gd name="T34" fmla="*/ 44 w 235"/>
                <a:gd name="T35" fmla="*/ 120 h 180"/>
                <a:gd name="T36" fmla="*/ 71 w 235"/>
                <a:gd name="T37" fmla="*/ 87 h 180"/>
                <a:gd name="T38" fmla="*/ 73 w 235"/>
                <a:gd name="T39" fmla="*/ 81 h 180"/>
                <a:gd name="T40" fmla="*/ 47 w 235"/>
                <a:gd name="T41" fmla="*/ 72 h 180"/>
                <a:gd name="T42" fmla="*/ 117 w 235"/>
                <a:gd name="T43" fmla="*/ 18 h 180"/>
                <a:gd name="T44" fmla="*/ 168 w 235"/>
                <a:gd name="T45" fmla="*/ 39 h 180"/>
                <a:gd name="T46" fmla="*/ 180 w 235"/>
                <a:gd name="T47" fmla="*/ 26 h 180"/>
                <a:gd name="T48" fmla="*/ 117 w 235"/>
                <a:gd name="T49" fmla="*/ 0 h 180"/>
                <a:gd name="T50" fmla="*/ 29 w 235"/>
                <a:gd name="T51" fmla="*/ 72 h 180"/>
                <a:gd name="T52" fmla="*/ 4 w 235"/>
                <a:gd name="T53" fmla="*/ 74 h 180"/>
                <a:gd name="T54" fmla="*/ 16 w 235"/>
                <a:gd name="T55" fmla="*/ 104 h 180"/>
                <a:gd name="T56" fmla="*/ 30 w 235"/>
                <a:gd name="T57" fmla="*/ 93 h 180"/>
                <a:gd name="T58" fmla="*/ 29 w 235"/>
                <a:gd name="T59" fmla="*/ 90 h 180"/>
                <a:gd name="T60" fmla="*/ 37 w 235"/>
                <a:gd name="T61" fmla="*/ 90 h 180"/>
                <a:gd name="T62" fmla="*/ 43 w 235"/>
                <a:gd name="T63" fmla="*/ 93 h 180"/>
                <a:gd name="T64" fmla="*/ 30 w 235"/>
                <a:gd name="T65" fmla="*/ 93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5" h="180">
                  <a:moveTo>
                    <a:pt x="205" y="60"/>
                  </a:moveTo>
                  <a:cubicBezTo>
                    <a:pt x="218" y="76"/>
                    <a:pt x="218" y="76"/>
                    <a:pt x="218" y="76"/>
                  </a:cubicBezTo>
                  <a:cubicBezTo>
                    <a:pt x="232" y="93"/>
                    <a:pt x="232" y="93"/>
                    <a:pt x="232" y="93"/>
                  </a:cubicBezTo>
                  <a:cubicBezTo>
                    <a:pt x="235" y="97"/>
                    <a:pt x="234" y="103"/>
                    <a:pt x="230" y="106"/>
                  </a:cubicBezTo>
                  <a:cubicBezTo>
                    <a:pt x="228" y="107"/>
                    <a:pt x="226" y="108"/>
                    <a:pt x="224" y="107"/>
                  </a:cubicBezTo>
                  <a:cubicBezTo>
                    <a:pt x="206" y="107"/>
                    <a:pt x="206" y="107"/>
                    <a:pt x="206" y="107"/>
                  </a:cubicBezTo>
                  <a:cubicBezTo>
                    <a:pt x="202" y="127"/>
                    <a:pt x="192" y="144"/>
                    <a:pt x="177" y="157"/>
                  </a:cubicBezTo>
                  <a:cubicBezTo>
                    <a:pt x="162" y="171"/>
                    <a:pt x="140" y="180"/>
                    <a:pt x="117" y="180"/>
                  </a:cubicBezTo>
                  <a:cubicBezTo>
                    <a:pt x="105" y="180"/>
                    <a:pt x="94" y="177"/>
                    <a:pt x="83" y="173"/>
                  </a:cubicBezTo>
                  <a:cubicBezTo>
                    <a:pt x="72" y="168"/>
                    <a:pt x="62" y="162"/>
                    <a:pt x="54" y="154"/>
                  </a:cubicBezTo>
                  <a:cubicBezTo>
                    <a:pt x="50" y="150"/>
                    <a:pt x="50" y="144"/>
                    <a:pt x="54" y="141"/>
                  </a:cubicBezTo>
                  <a:cubicBezTo>
                    <a:pt x="57" y="137"/>
                    <a:pt x="63" y="137"/>
                    <a:pt x="66" y="141"/>
                  </a:cubicBezTo>
                  <a:cubicBezTo>
                    <a:pt x="73" y="148"/>
                    <a:pt x="81" y="153"/>
                    <a:pt x="90" y="157"/>
                  </a:cubicBezTo>
                  <a:cubicBezTo>
                    <a:pt x="98" y="160"/>
                    <a:pt x="108" y="162"/>
                    <a:pt x="117" y="162"/>
                  </a:cubicBezTo>
                  <a:cubicBezTo>
                    <a:pt x="136" y="162"/>
                    <a:pt x="153" y="155"/>
                    <a:pt x="166" y="144"/>
                  </a:cubicBezTo>
                  <a:cubicBezTo>
                    <a:pt x="176" y="134"/>
                    <a:pt x="184" y="122"/>
                    <a:pt x="187" y="107"/>
                  </a:cubicBezTo>
                  <a:cubicBezTo>
                    <a:pt x="171" y="107"/>
                    <a:pt x="171" y="107"/>
                    <a:pt x="171" y="107"/>
                  </a:cubicBezTo>
                  <a:cubicBezTo>
                    <a:pt x="166" y="107"/>
                    <a:pt x="162" y="104"/>
                    <a:pt x="162" y="99"/>
                  </a:cubicBezTo>
                  <a:cubicBezTo>
                    <a:pt x="162" y="96"/>
                    <a:pt x="163" y="95"/>
                    <a:pt x="164" y="93"/>
                  </a:cubicBezTo>
                  <a:cubicBezTo>
                    <a:pt x="178" y="76"/>
                    <a:pt x="178" y="76"/>
                    <a:pt x="178" y="76"/>
                  </a:cubicBezTo>
                  <a:cubicBezTo>
                    <a:pt x="191" y="59"/>
                    <a:pt x="191" y="59"/>
                    <a:pt x="191" y="59"/>
                  </a:cubicBezTo>
                  <a:cubicBezTo>
                    <a:pt x="194" y="56"/>
                    <a:pt x="200" y="55"/>
                    <a:pt x="203" y="58"/>
                  </a:cubicBezTo>
                  <a:cubicBezTo>
                    <a:pt x="204" y="58"/>
                    <a:pt x="205" y="59"/>
                    <a:pt x="205" y="60"/>
                  </a:cubicBezTo>
                  <a:close/>
                  <a:moveTo>
                    <a:pt x="204" y="87"/>
                  </a:moveTo>
                  <a:cubicBezTo>
                    <a:pt x="204" y="87"/>
                    <a:pt x="204" y="87"/>
                    <a:pt x="204" y="87"/>
                  </a:cubicBezTo>
                  <a:cubicBezTo>
                    <a:pt x="198" y="79"/>
                    <a:pt x="198" y="79"/>
                    <a:pt x="198" y="79"/>
                  </a:cubicBezTo>
                  <a:cubicBezTo>
                    <a:pt x="192" y="87"/>
                    <a:pt x="192" y="87"/>
                    <a:pt x="192" y="87"/>
                  </a:cubicBezTo>
                  <a:cubicBezTo>
                    <a:pt x="190" y="90"/>
                    <a:pt x="190" y="90"/>
                    <a:pt x="190" y="90"/>
                  </a:cubicBezTo>
                  <a:cubicBezTo>
                    <a:pt x="198" y="90"/>
                    <a:pt x="198" y="90"/>
                    <a:pt x="198" y="90"/>
                  </a:cubicBezTo>
                  <a:cubicBezTo>
                    <a:pt x="198" y="90"/>
                    <a:pt x="198" y="90"/>
                    <a:pt x="199" y="90"/>
                  </a:cubicBezTo>
                  <a:cubicBezTo>
                    <a:pt x="206" y="90"/>
                    <a:pt x="206" y="90"/>
                    <a:pt x="206" y="90"/>
                  </a:cubicBezTo>
                  <a:cubicBezTo>
                    <a:pt x="204" y="87"/>
                    <a:pt x="204" y="87"/>
                    <a:pt x="204" y="87"/>
                  </a:cubicBezTo>
                  <a:close/>
                  <a:moveTo>
                    <a:pt x="30" y="120"/>
                  </a:moveTo>
                  <a:cubicBezTo>
                    <a:pt x="30" y="120"/>
                    <a:pt x="30" y="120"/>
                    <a:pt x="30" y="120"/>
                  </a:cubicBezTo>
                  <a:cubicBezTo>
                    <a:pt x="30" y="121"/>
                    <a:pt x="31" y="121"/>
                    <a:pt x="31" y="122"/>
                  </a:cubicBezTo>
                  <a:cubicBezTo>
                    <a:pt x="35" y="125"/>
                    <a:pt x="41" y="124"/>
                    <a:pt x="44" y="120"/>
                  </a:cubicBezTo>
                  <a:cubicBezTo>
                    <a:pt x="57" y="104"/>
                    <a:pt x="57" y="104"/>
                    <a:pt x="57" y="104"/>
                  </a:cubicBezTo>
                  <a:cubicBezTo>
                    <a:pt x="71" y="87"/>
                    <a:pt x="71" y="87"/>
                    <a:pt x="71" y="87"/>
                  </a:cubicBezTo>
                  <a:cubicBezTo>
                    <a:pt x="71" y="87"/>
                    <a:pt x="71" y="87"/>
                    <a:pt x="71" y="87"/>
                  </a:cubicBezTo>
                  <a:cubicBezTo>
                    <a:pt x="72" y="85"/>
                    <a:pt x="73" y="83"/>
                    <a:pt x="73" y="81"/>
                  </a:cubicBezTo>
                  <a:cubicBezTo>
                    <a:pt x="73" y="76"/>
                    <a:pt x="68" y="72"/>
                    <a:pt x="64" y="72"/>
                  </a:cubicBezTo>
                  <a:cubicBezTo>
                    <a:pt x="47" y="72"/>
                    <a:pt x="47" y="72"/>
                    <a:pt x="47" y="72"/>
                  </a:cubicBezTo>
                  <a:cubicBezTo>
                    <a:pt x="51" y="58"/>
                    <a:pt x="58" y="45"/>
                    <a:pt x="69" y="36"/>
                  </a:cubicBezTo>
                  <a:cubicBezTo>
                    <a:pt x="82" y="25"/>
                    <a:pt x="98" y="18"/>
                    <a:pt x="117" y="18"/>
                  </a:cubicBezTo>
                  <a:cubicBezTo>
                    <a:pt x="127" y="18"/>
                    <a:pt x="136" y="20"/>
                    <a:pt x="144" y="23"/>
                  </a:cubicBezTo>
                  <a:cubicBezTo>
                    <a:pt x="153" y="27"/>
                    <a:pt x="161" y="32"/>
                    <a:pt x="168" y="39"/>
                  </a:cubicBezTo>
                  <a:cubicBezTo>
                    <a:pt x="171" y="42"/>
                    <a:pt x="177" y="42"/>
                    <a:pt x="180" y="39"/>
                  </a:cubicBezTo>
                  <a:cubicBezTo>
                    <a:pt x="184" y="35"/>
                    <a:pt x="184" y="30"/>
                    <a:pt x="180" y="26"/>
                  </a:cubicBezTo>
                  <a:cubicBezTo>
                    <a:pt x="172" y="18"/>
                    <a:pt x="162" y="11"/>
                    <a:pt x="151" y="7"/>
                  </a:cubicBezTo>
                  <a:cubicBezTo>
                    <a:pt x="141" y="2"/>
                    <a:pt x="129" y="0"/>
                    <a:pt x="117" y="0"/>
                  </a:cubicBezTo>
                  <a:cubicBezTo>
                    <a:pt x="94" y="0"/>
                    <a:pt x="73" y="9"/>
                    <a:pt x="57" y="23"/>
                  </a:cubicBezTo>
                  <a:cubicBezTo>
                    <a:pt x="43" y="35"/>
                    <a:pt x="33" y="53"/>
                    <a:pt x="29" y="72"/>
                  </a:cubicBezTo>
                  <a:cubicBezTo>
                    <a:pt x="11" y="72"/>
                    <a:pt x="11" y="72"/>
                    <a:pt x="11" y="72"/>
                  </a:cubicBezTo>
                  <a:cubicBezTo>
                    <a:pt x="9" y="72"/>
                    <a:pt x="6" y="73"/>
                    <a:pt x="4" y="74"/>
                  </a:cubicBezTo>
                  <a:cubicBezTo>
                    <a:pt x="1" y="77"/>
                    <a:pt x="0" y="83"/>
                    <a:pt x="3" y="87"/>
                  </a:cubicBezTo>
                  <a:cubicBezTo>
                    <a:pt x="16" y="104"/>
                    <a:pt x="16" y="104"/>
                    <a:pt x="16" y="104"/>
                  </a:cubicBezTo>
                  <a:cubicBezTo>
                    <a:pt x="30" y="120"/>
                    <a:pt x="30" y="120"/>
                    <a:pt x="30" y="120"/>
                  </a:cubicBezTo>
                  <a:close/>
                  <a:moveTo>
                    <a:pt x="30" y="93"/>
                  </a:moveTo>
                  <a:cubicBezTo>
                    <a:pt x="30" y="93"/>
                    <a:pt x="30" y="93"/>
                    <a:pt x="30" y="93"/>
                  </a:cubicBezTo>
                  <a:cubicBezTo>
                    <a:pt x="29" y="90"/>
                    <a:pt x="29" y="90"/>
                    <a:pt x="29" y="90"/>
                  </a:cubicBezTo>
                  <a:cubicBezTo>
                    <a:pt x="36" y="90"/>
                    <a:pt x="36" y="90"/>
                    <a:pt x="36" y="90"/>
                  </a:cubicBezTo>
                  <a:cubicBezTo>
                    <a:pt x="37" y="90"/>
                    <a:pt x="37" y="90"/>
                    <a:pt x="37" y="90"/>
                  </a:cubicBezTo>
                  <a:cubicBezTo>
                    <a:pt x="45" y="90"/>
                    <a:pt x="45" y="90"/>
                    <a:pt x="45" y="90"/>
                  </a:cubicBezTo>
                  <a:cubicBezTo>
                    <a:pt x="43" y="93"/>
                    <a:pt x="43" y="93"/>
                    <a:pt x="43" y="93"/>
                  </a:cubicBezTo>
                  <a:cubicBezTo>
                    <a:pt x="37" y="100"/>
                    <a:pt x="37" y="100"/>
                    <a:pt x="37" y="100"/>
                  </a:cubicBezTo>
                  <a:cubicBezTo>
                    <a:pt x="30" y="93"/>
                    <a:pt x="30" y="93"/>
                    <a:pt x="30" y="93"/>
                  </a:cubicBezTo>
                  <a:close/>
                </a:path>
              </a:pathLst>
            </a:custGeom>
            <a:solidFill>
              <a:schemeClr val="bg1"/>
            </a:solidFill>
            <a:ln>
              <a:noFill/>
            </a:ln>
          </p:spPr>
          <p:txBody>
            <a:bodyPr vert="horz" wrap="square" lIns="91440" tIns="45720" rIns="91440" bIns="45720" numCol="1" anchor="t" anchorCtr="0" compatLnSpc="1"/>
            <a:lstStyle/>
            <a:p>
              <a:endParaRPr lang="zh-CN" altLang="en-US" sz="4000"/>
            </a:p>
          </p:txBody>
        </p:sp>
      </p:grpSp>
      <p:sp>
        <p:nvSpPr>
          <p:cNvPr id="20" name="Text Box 10">
            <a:extLst>
              <a:ext uri="{FF2B5EF4-FFF2-40B4-BE49-F238E27FC236}">
                <a16:creationId xmlns="" xmlns:a16="http://schemas.microsoft.com/office/drawing/2014/main" id="{89FD7141-BC11-4F74-AB13-58F15BD284B6}"/>
              </a:ext>
            </a:extLst>
          </p:cNvPr>
          <p:cNvSpPr txBox="1">
            <a:spLocks noChangeArrowheads="1"/>
          </p:cNvSpPr>
          <p:nvPr/>
        </p:nvSpPr>
        <p:spPr bwMode="auto">
          <a:xfrm>
            <a:off x="8163569" y="2181988"/>
            <a:ext cx="3065230" cy="1246495"/>
          </a:xfrm>
          <a:prstGeom prst="rect">
            <a:avLst/>
          </a:prstGeom>
          <a:noFill/>
          <a:ln w="9525">
            <a:noFill/>
            <a:miter lim="800000"/>
            <a:headEnd/>
            <a:tailEnd/>
          </a:ln>
        </p:spPr>
        <p:txBody>
          <a:bodyPr wrap="square" lIns="45720" tIns="22860" rIns="45720" bIns="22860">
            <a:spAutoFit/>
          </a:bodyPr>
          <a:lstStyle/>
          <a:p>
            <a:pPr>
              <a:lnSpc>
                <a:spcPct val="150000"/>
              </a:lnSpc>
            </a:pPr>
            <a:r>
              <a:rPr lang="zh-CN" altLang="en-US" sz="2400" b="1" dirty="0">
                <a:solidFill>
                  <a:schemeClr val="tx1">
                    <a:lumMod val="75000"/>
                    <a:lumOff val="25000"/>
                  </a:schemeClr>
                </a:solidFill>
              </a:rPr>
              <a:t>标题</a:t>
            </a:r>
            <a:r>
              <a:rPr lang="en-US" altLang="zh-CN" sz="2400" b="1" dirty="0">
                <a:solidFill>
                  <a:schemeClr val="tx1">
                    <a:lumMod val="75000"/>
                    <a:lumOff val="25000"/>
                  </a:schemeClr>
                </a:solidFill>
              </a:rPr>
              <a:t> 2</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p:txBody>
      </p:sp>
      <p:sp>
        <p:nvSpPr>
          <p:cNvPr id="21" name="Text Box 10">
            <a:extLst>
              <a:ext uri="{FF2B5EF4-FFF2-40B4-BE49-F238E27FC236}">
                <a16:creationId xmlns="" xmlns:a16="http://schemas.microsoft.com/office/drawing/2014/main" id="{6203A321-FF1D-42CF-AC92-1CEF4A26805D}"/>
              </a:ext>
            </a:extLst>
          </p:cNvPr>
          <p:cNvSpPr txBox="1">
            <a:spLocks noChangeArrowheads="1"/>
          </p:cNvSpPr>
          <p:nvPr/>
        </p:nvSpPr>
        <p:spPr bwMode="auto">
          <a:xfrm>
            <a:off x="8163569" y="4591575"/>
            <a:ext cx="3065230" cy="1246495"/>
          </a:xfrm>
          <a:prstGeom prst="rect">
            <a:avLst/>
          </a:prstGeom>
          <a:noFill/>
          <a:ln w="9525">
            <a:noFill/>
            <a:miter lim="800000"/>
            <a:headEnd/>
            <a:tailEnd/>
          </a:ln>
        </p:spPr>
        <p:txBody>
          <a:bodyPr wrap="square" lIns="45720" tIns="22860" rIns="45720" bIns="22860">
            <a:spAutoFit/>
          </a:bodyPr>
          <a:lstStyle/>
          <a:p>
            <a:pPr>
              <a:lnSpc>
                <a:spcPct val="150000"/>
              </a:lnSpc>
            </a:pPr>
            <a:r>
              <a:rPr lang="zh-CN" altLang="en-US" sz="2400" b="1" dirty="0">
                <a:solidFill>
                  <a:schemeClr val="tx1">
                    <a:lumMod val="75000"/>
                    <a:lumOff val="25000"/>
                  </a:schemeClr>
                </a:solidFill>
              </a:rPr>
              <a:t>标题</a:t>
            </a:r>
            <a:r>
              <a:rPr lang="en-US" altLang="zh-CN" sz="2400" b="1" dirty="0">
                <a:solidFill>
                  <a:schemeClr val="tx1">
                    <a:lumMod val="75000"/>
                    <a:lumOff val="25000"/>
                  </a:schemeClr>
                </a:solidFill>
              </a:rPr>
              <a:t> 4</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p:txBody>
      </p:sp>
      <p:sp>
        <p:nvSpPr>
          <p:cNvPr id="22" name="Text Box 10">
            <a:extLst>
              <a:ext uri="{FF2B5EF4-FFF2-40B4-BE49-F238E27FC236}">
                <a16:creationId xmlns="" xmlns:a16="http://schemas.microsoft.com/office/drawing/2014/main" id="{C4AE8265-FC88-451E-902B-4579EE5AED97}"/>
              </a:ext>
            </a:extLst>
          </p:cNvPr>
          <p:cNvSpPr txBox="1">
            <a:spLocks noChangeArrowheads="1"/>
          </p:cNvSpPr>
          <p:nvPr/>
        </p:nvSpPr>
        <p:spPr bwMode="auto">
          <a:xfrm>
            <a:off x="1027351" y="2181988"/>
            <a:ext cx="3065230" cy="1246495"/>
          </a:xfrm>
          <a:prstGeom prst="rect">
            <a:avLst/>
          </a:prstGeom>
          <a:noFill/>
          <a:ln w="9525">
            <a:noFill/>
            <a:miter lim="800000"/>
            <a:headEnd/>
            <a:tailEnd/>
          </a:ln>
        </p:spPr>
        <p:txBody>
          <a:bodyPr wrap="square" lIns="45720" tIns="22860" rIns="45720" bIns="22860">
            <a:spAutoFit/>
          </a:bodyPr>
          <a:lstStyle/>
          <a:p>
            <a:pPr>
              <a:lnSpc>
                <a:spcPct val="150000"/>
              </a:lnSpc>
            </a:pPr>
            <a:r>
              <a:rPr lang="zh-CN" altLang="en-US" sz="2400" b="1" dirty="0">
                <a:solidFill>
                  <a:schemeClr val="tx1">
                    <a:lumMod val="75000"/>
                    <a:lumOff val="25000"/>
                  </a:schemeClr>
                </a:solidFill>
              </a:rPr>
              <a:t>标题</a:t>
            </a:r>
            <a:r>
              <a:rPr lang="en-US" altLang="zh-CN" sz="2400" b="1" dirty="0">
                <a:solidFill>
                  <a:schemeClr val="tx1">
                    <a:lumMod val="75000"/>
                    <a:lumOff val="25000"/>
                  </a:schemeClr>
                </a:solidFill>
              </a:rPr>
              <a:t> 1</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p:txBody>
      </p:sp>
      <p:sp>
        <p:nvSpPr>
          <p:cNvPr id="23" name="Text Box 10">
            <a:extLst>
              <a:ext uri="{FF2B5EF4-FFF2-40B4-BE49-F238E27FC236}">
                <a16:creationId xmlns="" xmlns:a16="http://schemas.microsoft.com/office/drawing/2014/main" id="{1171F8FC-8DE6-40E9-97C7-3DBC98FB6556}"/>
              </a:ext>
            </a:extLst>
          </p:cNvPr>
          <p:cNvSpPr txBox="1">
            <a:spLocks noChangeArrowheads="1"/>
          </p:cNvSpPr>
          <p:nvPr/>
        </p:nvSpPr>
        <p:spPr bwMode="auto">
          <a:xfrm>
            <a:off x="1027351" y="4591575"/>
            <a:ext cx="3065230" cy="1246495"/>
          </a:xfrm>
          <a:prstGeom prst="rect">
            <a:avLst/>
          </a:prstGeom>
          <a:noFill/>
          <a:ln w="9525">
            <a:noFill/>
            <a:miter lim="800000"/>
            <a:headEnd/>
            <a:tailEnd/>
          </a:ln>
        </p:spPr>
        <p:txBody>
          <a:bodyPr wrap="square" lIns="45720" tIns="22860" rIns="45720" bIns="22860">
            <a:spAutoFit/>
          </a:bodyPr>
          <a:lstStyle/>
          <a:p>
            <a:pPr>
              <a:lnSpc>
                <a:spcPct val="150000"/>
              </a:lnSpc>
            </a:pPr>
            <a:r>
              <a:rPr lang="zh-CN" altLang="en-US" sz="2400" b="1" dirty="0">
                <a:solidFill>
                  <a:schemeClr val="tx1">
                    <a:lumMod val="75000"/>
                    <a:lumOff val="25000"/>
                  </a:schemeClr>
                </a:solidFill>
              </a:rPr>
              <a:t>标题</a:t>
            </a:r>
            <a:r>
              <a:rPr lang="en-US" altLang="zh-CN" sz="2400" b="1" dirty="0">
                <a:solidFill>
                  <a:schemeClr val="tx1">
                    <a:lumMod val="75000"/>
                    <a:lumOff val="25000"/>
                  </a:schemeClr>
                </a:solidFill>
              </a:rPr>
              <a:t> 3</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p:txBody>
      </p:sp>
    </p:spTree>
    <p:extLst>
      <p:ext uri="{BB962C8B-B14F-4D97-AF65-F5344CB8AC3E}">
        <p14:creationId xmlns:p14="http://schemas.microsoft.com/office/powerpoint/2010/main" val="11963626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0-#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2"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1+#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9402920D-1D95-4757-974A-2A73EFC57361}"/>
              </a:ext>
            </a:extLst>
          </p:cNvPr>
          <p:cNvGrpSpPr/>
          <p:nvPr/>
        </p:nvGrpSpPr>
        <p:grpSpPr>
          <a:xfrm>
            <a:off x="1129132" y="2537374"/>
            <a:ext cx="10019414" cy="3400530"/>
            <a:chOff x="788639" y="1796215"/>
            <a:chExt cx="7743801" cy="2506313"/>
          </a:xfrm>
        </p:grpSpPr>
        <p:sp>
          <p:nvSpPr>
            <p:cNvPr id="10" name="Line 10">
              <a:extLst>
                <a:ext uri="{FF2B5EF4-FFF2-40B4-BE49-F238E27FC236}">
                  <a16:creationId xmlns="" xmlns:a16="http://schemas.microsoft.com/office/drawing/2014/main" id="{CBC71888-D39D-4A57-9760-45EDF0A216EF}"/>
                </a:ext>
              </a:extLst>
            </p:cNvPr>
            <p:cNvSpPr>
              <a:spLocks noChangeShapeType="1"/>
            </p:cNvSpPr>
            <p:nvPr/>
          </p:nvSpPr>
          <p:spPr bwMode="auto">
            <a:xfrm flipV="1">
              <a:off x="1522064" y="2121656"/>
              <a:ext cx="0" cy="809875"/>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800"/>
            </a:p>
          </p:txBody>
        </p:sp>
        <p:sp>
          <p:nvSpPr>
            <p:cNvPr id="11" name="Line 11">
              <a:extLst>
                <a:ext uri="{FF2B5EF4-FFF2-40B4-BE49-F238E27FC236}">
                  <a16:creationId xmlns="" xmlns:a16="http://schemas.microsoft.com/office/drawing/2014/main" id="{471D2C8B-0DD1-4B44-AECC-BE366A20E4B5}"/>
                </a:ext>
              </a:extLst>
            </p:cNvPr>
            <p:cNvSpPr>
              <a:spLocks noChangeShapeType="1"/>
            </p:cNvSpPr>
            <p:nvPr/>
          </p:nvSpPr>
          <p:spPr bwMode="auto">
            <a:xfrm flipV="1">
              <a:off x="2902471" y="2931531"/>
              <a:ext cx="0" cy="80828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800"/>
            </a:p>
          </p:txBody>
        </p:sp>
        <p:sp>
          <p:nvSpPr>
            <p:cNvPr id="12" name="Line 12">
              <a:extLst>
                <a:ext uri="{FF2B5EF4-FFF2-40B4-BE49-F238E27FC236}">
                  <a16:creationId xmlns="" xmlns:a16="http://schemas.microsoft.com/office/drawing/2014/main" id="{9BF40C46-1369-4407-A428-95C4DD5E7FFE}"/>
                </a:ext>
              </a:extLst>
            </p:cNvPr>
            <p:cNvSpPr>
              <a:spLocks noChangeShapeType="1"/>
            </p:cNvSpPr>
            <p:nvPr/>
          </p:nvSpPr>
          <p:spPr bwMode="auto">
            <a:xfrm flipV="1">
              <a:off x="5350743" y="2931531"/>
              <a:ext cx="0" cy="80828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800"/>
            </a:p>
          </p:txBody>
        </p:sp>
        <p:sp>
          <p:nvSpPr>
            <p:cNvPr id="13" name="Line 13">
              <a:extLst>
                <a:ext uri="{FF2B5EF4-FFF2-40B4-BE49-F238E27FC236}">
                  <a16:creationId xmlns="" xmlns:a16="http://schemas.microsoft.com/office/drawing/2014/main" id="{85E4140C-5CAF-49DE-A1A7-DCE1C50A60E4}"/>
                </a:ext>
              </a:extLst>
            </p:cNvPr>
            <p:cNvSpPr>
              <a:spLocks noChangeShapeType="1"/>
            </p:cNvSpPr>
            <p:nvPr/>
          </p:nvSpPr>
          <p:spPr bwMode="auto">
            <a:xfrm flipV="1">
              <a:off x="4126607" y="2121656"/>
              <a:ext cx="0" cy="809875"/>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800"/>
            </a:p>
          </p:txBody>
        </p:sp>
        <p:sp>
          <p:nvSpPr>
            <p:cNvPr id="14" name="Line 14">
              <a:extLst>
                <a:ext uri="{FF2B5EF4-FFF2-40B4-BE49-F238E27FC236}">
                  <a16:creationId xmlns="" xmlns:a16="http://schemas.microsoft.com/office/drawing/2014/main" id="{67C2101F-E0F6-45DB-BEB6-4DF49FA9F74C}"/>
                </a:ext>
              </a:extLst>
            </p:cNvPr>
            <p:cNvSpPr>
              <a:spLocks noChangeShapeType="1"/>
            </p:cNvSpPr>
            <p:nvPr/>
          </p:nvSpPr>
          <p:spPr bwMode="auto">
            <a:xfrm flipV="1">
              <a:off x="6573292" y="2121656"/>
              <a:ext cx="0" cy="809875"/>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800"/>
            </a:p>
          </p:txBody>
        </p:sp>
        <p:sp>
          <p:nvSpPr>
            <p:cNvPr id="15" name="Oval 15">
              <a:extLst>
                <a:ext uri="{FF2B5EF4-FFF2-40B4-BE49-F238E27FC236}">
                  <a16:creationId xmlns="" xmlns:a16="http://schemas.microsoft.com/office/drawing/2014/main" id="{C3D7B9A8-7DB6-4276-90FE-7896A779DD67}"/>
                </a:ext>
              </a:extLst>
            </p:cNvPr>
            <p:cNvSpPr>
              <a:spLocks noChangeArrowheads="1"/>
            </p:cNvSpPr>
            <p:nvPr/>
          </p:nvSpPr>
          <p:spPr bwMode="auto">
            <a:xfrm>
              <a:off x="1283940" y="1885045"/>
              <a:ext cx="474663" cy="474809"/>
            </a:xfrm>
            <a:prstGeom prst="ellipse">
              <a:avLst/>
            </a:prstGeom>
            <a:solidFill>
              <a:srgbClr val="1B857F"/>
            </a:solidFill>
            <a:ln>
              <a:noFill/>
            </a:ln>
          </p:spPr>
          <p:txBody>
            <a:bodyPr vert="horz" wrap="square" lIns="91440" tIns="45720" rIns="91440" bIns="45720" numCol="1" anchor="t" anchorCtr="0" compatLnSpc="1"/>
            <a:lstStyle/>
            <a:p>
              <a:endParaRPr lang="zh-CN" altLang="en-US" sz="2800"/>
            </a:p>
          </p:txBody>
        </p:sp>
        <p:sp>
          <p:nvSpPr>
            <p:cNvPr id="16" name="Oval 16">
              <a:extLst>
                <a:ext uri="{FF2B5EF4-FFF2-40B4-BE49-F238E27FC236}">
                  <a16:creationId xmlns="" xmlns:a16="http://schemas.microsoft.com/office/drawing/2014/main" id="{991C5EBE-BF85-4A78-911D-ECF521D36ECD}"/>
                </a:ext>
              </a:extLst>
            </p:cNvPr>
            <p:cNvSpPr>
              <a:spLocks noChangeArrowheads="1"/>
            </p:cNvSpPr>
            <p:nvPr/>
          </p:nvSpPr>
          <p:spPr bwMode="auto">
            <a:xfrm>
              <a:off x="3890071" y="1885045"/>
              <a:ext cx="473075" cy="474809"/>
            </a:xfrm>
            <a:prstGeom prst="ellipse">
              <a:avLst/>
            </a:prstGeom>
            <a:solidFill>
              <a:srgbClr val="1B857F"/>
            </a:solidFill>
            <a:ln>
              <a:noFill/>
            </a:ln>
          </p:spPr>
          <p:txBody>
            <a:bodyPr vert="horz" wrap="square" lIns="91440" tIns="45720" rIns="91440" bIns="45720" numCol="1" anchor="t" anchorCtr="0" compatLnSpc="1"/>
            <a:lstStyle/>
            <a:p>
              <a:endParaRPr lang="zh-CN" altLang="en-US" sz="2800"/>
            </a:p>
          </p:txBody>
        </p:sp>
        <p:sp>
          <p:nvSpPr>
            <p:cNvPr id="17" name="Oval 17">
              <a:extLst>
                <a:ext uri="{FF2B5EF4-FFF2-40B4-BE49-F238E27FC236}">
                  <a16:creationId xmlns="" xmlns:a16="http://schemas.microsoft.com/office/drawing/2014/main" id="{4BBBF928-1E2D-429E-83A5-0ADE5F897576}"/>
                </a:ext>
              </a:extLst>
            </p:cNvPr>
            <p:cNvSpPr>
              <a:spLocks noChangeArrowheads="1"/>
            </p:cNvSpPr>
            <p:nvPr/>
          </p:nvSpPr>
          <p:spPr bwMode="auto">
            <a:xfrm>
              <a:off x="5111030" y="3501619"/>
              <a:ext cx="476250" cy="477985"/>
            </a:xfrm>
            <a:prstGeom prst="ellipse">
              <a:avLst/>
            </a:prstGeom>
            <a:solidFill>
              <a:srgbClr val="E56647"/>
            </a:solidFill>
            <a:ln>
              <a:noFill/>
            </a:ln>
          </p:spPr>
          <p:txBody>
            <a:bodyPr vert="horz" wrap="square" lIns="91440" tIns="45720" rIns="91440" bIns="45720" numCol="1" anchor="t" anchorCtr="0" compatLnSpc="1"/>
            <a:lstStyle/>
            <a:p>
              <a:endParaRPr lang="zh-CN" altLang="en-US" sz="2800"/>
            </a:p>
          </p:txBody>
        </p:sp>
        <p:sp>
          <p:nvSpPr>
            <p:cNvPr id="18" name="Line 19">
              <a:extLst>
                <a:ext uri="{FF2B5EF4-FFF2-40B4-BE49-F238E27FC236}">
                  <a16:creationId xmlns="" xmlns:a16="http://schemas.microsoft.com/office/drawing/2014/main" id="{3516A195-BBAA-4B80-80F1-5193A664EE31}"/>
                </a:ext>
              </a:extLst>
            </p:cNvPr>
            <p:cNvSpPr>
              <a:spLocks noChangeShapeType="1"/>
            </p:cNvSpPr>
            <p:nvPr/>
          </p:nvSpPr>
          <p:spPr bwMode="auto">
            <a:xfrm flipV="1">
              <a:off x="7799016" y="2931531"/>
              <a:ext cx="0" cy="808287"/>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2800"/>
            </a:p>
          </p:txBody>
        </p:sp>
        <p:sp>
          <p:nvSpPr>
            <p:cNvPr id="19" name="Oval 20">
              <a:extLst>
                <a:ext uri="{FF2B5EF4-FFF2-40B4-BE49-F238E27FC236}">
                  <a16:creationId xmlns="" xmlns:a16="http://schemas.microsoft.com/office/drawing/2014/main" id="{E78E1C01-D48A-4DC5-BDDE-495C42C17B95}"/>
                </a:ext>
              </a:extLst>
            </p:cNvPr>
            <p:cNvSpPr>
              <a:spLocks noChangeArrowheads="1"/>
            </p:cNvSpPr>
            <p:nvPr/>
          </p:nvSpPr>
          <p:spPr bwMode="auto">
            <a:xfrm>
              <a:off x="7562479" y="3501619"/>
              <a:ext cx="473075" cy="477985"/>
            </a:xfrm>
            <a:prstGeom prst="ellipse">
              <a:avLst/>
            </a:prstGeom>
            <a:solidFill>
              <a:srgbClr val="E56647"/>
            </a:solidFill>
            <a:ln>
              <a:noFill/>
            </a:ln>
          </p:spPr>
          <p:txBody>
            <a:bodyPr vert="horz" wrap="square" lIns="91440" tIns="45720" rIns="91440" bIns="45720" numCol="1" anchor="t" anchorCtr="0" compatLnSpc="1"/>
            <a:lstStyle/>
            <a:p>
              <a:endParaRPr lang="zh-CN" altLang="en-US" sz="2800"/>
            </a:p>
          </p:txBody>
        </p:sp>
        <p:sp>
          <p:nvSpPr>
            <p:cNvPr id="20" name="Oval 21">
              <a:extLst>
                <a:ext uri="{FF2B5EF4-FFF2-40B4-BE49-F238E27FC236}">
                  <a16:creationId xmlns="" xmlns:a16="http://schemas.microsoft.com/office/drawing/2014/main" id="{6F547D9B-5063-4E89-A60A-22B9B1721B6F}"/>
                </a:ext>
              </a:extLst>
            </p:cNvPr>
            <p:cNvSpPr>
              <a:spLocks noChangeArrowheads="1"/>
            </p:cNvSpPr>
            <p:nvPr/>
          </p:nvSpPr>
          <p:spPr bwMode="auto">
            <a:xfrm>
              <a:off x="2665934" y="3501619"/>
              <a:ext cx="473075" cy="477985"/>
            </a:xfrm>
            <a:prstGeom prst="ellipse">
              <a:avLst/>
            </a:prstGeom>
            <a:solidFill>
              <a:srgbClr val="E56647"/>
            </a:solidFill>
            <a:ln>
              <a:noFill/>
            </a:ln>
          </p:spPr>
          <p:txBody>
            <a:bodyPr vert="horz" wrap="square" lIns="91440" tIns="45720" rIns="91440" bIns="45720" numCol="1" anchor="t" anchorCtr="0" compatLnSpc="1"/>
            <a:lstStyle/>
            <a:p>
              <a:endParaRPr lang="zh-CN" altLang="en-US" sz="2800"/>
            </a:p>
          </p:txBody>
        </p:sp>
        <p:sp>
          <p:nvSpPr>
            <p:cNvPr id="21" name="Oval 22">
              <a:extLst>
                <a:ext uri="{FF2B5EF4-FFF2-40B4-BE49-F238E27FC236}">
                  <a16:creationId xmlns="" xmlns:a16="http://schemas.microsoft.com/office/drawing/2014/main" id="{470B7176-02D0-486E-B7A0-51EB848C61E1}"/>
                </a:ext>
              </a:extLst>
            </p:cNvPr>
            <p:cNvSpPr>
              <a:spLocks noChangeArrowheads="1"/>
            </p:cNvSpPr>
            <p:nvPr/>
          </p:nvSpPr>
          <p:spPr bwMode="auto">
            <a:xfrm>
              <a:off x="6336756" y="1885045"/>
              <a:ext cx="473075" cy="474809"/>
            </a:xfrm>
            <a:prstGeom prst="ellipse">
              <a:avLst/>
            </a:prstGeom>
            <a:solidFill>
              <a:srgbClr val="1B857F"/>
            </a:solidFill>
            <a:ln>
              <a:noFill/>
            </a:ln>
          </p:spPr>
          <p:txBody>
            <a:bodyPr vert="horz" wrap="square" lIns="91440" tIns="45720" rIns="91440" bIns="45720" numCol="1" anchor="t" anchorCtr="0" compatLnSpc="1"/>
            <a:lstStyle/>
            <a:p>
              <a:endParaRPr lang="zh-CN" altLang="en-US" sz="2800"/>
            </a:p>
          </p:txBody>
        </p:sp>
        <p:sp>
          <p:nvSpPr>
            <p:cNvPr id="22" name="Freeform 5">
              <a:extLst>
                <a:ext uri="{FF2B5EF4-FFF2-40B4-BE49-F238E27FC236}">
                  <a16:creationId xmlns="" xmlns:a16="http://schemas.microsoft.com/office/drawing/2014/main" id="{FB14AB9A-77D7-4D2D-A2CF-16B6BCF0B37B}"/>
                </a:ext>
              </a:extLst>
            </p:cNvPr>
            <p:cNvSpPr/>
            <p:nvPr/>
          </p:nvSpPr>
          <p:spPr bwMode="auto">
            <a:xfrm>
              <a:off x="805770" y="2686880"/>
              <a:ext cx="1424666" cy="487714"/>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rgbClr val="1B857F"/>
            </a:solidFill>
            <a:ln>
              <a:noFill/>
            </a:ln>
          </p:spPr>
          <p:txBody>
            <a:bodyPr vert="horz" wrap="square" lIns="91440" tIns="45720" rIns="91440" bIns="45720" numCol="1" anchor="t" anchorCtr="0" compatLnSpc="1"/>
            <a:lstStyle/>
            <a:p>
              <a:endParaRPr lang="zh-CN" altLang="en-US" sz="2800"/>
            </a:p>
          </p:txBody>
        </p:sp>
        <p:sp>
          <p:nvSpPr>
            <p:cNvPr id="23" name="Freeform 6">
              <a:extLst>
                <a:ext uri="{FF2B5EF4-FFF2-40B4-BE49-F238E27FC236}">
                  <a16:creationId xmlns="" xmlns:a16="http://schemas.microsoft.com/office/drawing/2014/main" id="{F7163B1D-DBF2-4205-8B30-1890D9DD3BE9}"/>
                </a:ext>
              </a:extLst>
            </p:cNvPr>
            <p:cNvSpPr/>
            <p:nvPr/>
          </p:nvSpPr>
          <p:spPr bwMode="auto">
            <a:xfrm>
              <a:off x="2379595" y="2686880"/>
              <a:ext cx="1045752" cy="487714"/>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rgbClr val="E56647"/>
            </a:solidFill>
            <a:ln>
              <a:noFill/>
            </a:ln>
          </p:spPr>
          <p:txBody>
            <a:bodyPr vert="horz" wrap="square" lIns="91440" tIns="45720" rIns="91440" bIns="45720" numCol="1" anchor="t" anchorCtr="0" compatLnSpc="1"/>
            <a:lstStyle/>
            <a:p>
              <a:endParaRPr lang="zh-CN" altLang="en-US" sz="2800"/>
            </a:p>
          </p:txBody>
        </p:sp>
        <p:sp>
          <p:nvSpPr>
            <p:cNvPr id="24" name="Freeform 7">
              <a:extLst>
                <a:ext uri="{FF2B5EF4-FFF2-40B4-BE49-F238E27FC236}">
                  <a16:creationId xmlns="" xmlns:a16="http://schemas.microsoft.com/office/drawing/2014/main" id="{5F990DB4-EEE5-42CE-9326-D9B9F808A6F1}"/>
                </a:ext>
              </a:extLst>
            </p:cNvPr>
            <p:cNvSpPr/>
            <p:nvPr/>
          </p:nvSpPr>
          <p:spPr bwMode="auto">
            <a:xfrm>
              <a:off x="3603732" y="2686880"/>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rgbClr val="1B857F"/>
            </a:solidFill>
            <a:ln>
              <a:noFill/>
            </a:ln>
          </p:spPr>
          <p:txBody>
            <a:bodyPr vert="horz" wrap="square" lIns="91440" tIns="45720" rIns="91440" bIns="45720" numCol="1" anchor="t" anchorCtr="0" compatLnSpc="1"/>
            <a:lstStyle/>
            <a:p>
              <a:endParaRPr lang="zh-CN" altLang="en-US" sz="2800"/>
            </a:p>
          </p:txBody>
        </p:sp>
        <p:sp>
          <p:nvSpPr>
            <p:cNvPr id="25" name="Freeform 8">
              <a:extLst>
                <a:ext uri="{FF2B5EF4-FFF2-40B4-BE49-F238E27FC236}">
                  <a16:creationId xmlns="" xmlns:a16="http://schemas.microsoft.com/office/drawing/2014/main" id="{5628567C-42BC-4DD6-A576-173C4262D06A}"/>
                </a:ext>
              </a:extLst>
            </p:cNvPr>
            <p:cNvSpPr/>
            <p:nvPr/>
          </p:nvSpPr>
          <p:spPr bwMode="auto">
            <a:xfrm>
              <a:off x="4824921" y="2686880"/>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rgbClr val="E56647"/>
            </a:solidFill>
            <a:ln>
              <a:noFill/>
            </a:ln>
          </p:spPr>
          <p:txBody>
            <a:bodyPr vert="horz" wrap="square" lIns="91440" tIns="45720" rIns="91440" bIns="45720" numCol="1" anchor="t" anchorCtr="0" compatLnSpc="1"/>
            <a:lstStyle/>
            <a:p>
              <a:endParaRPr lang="zh-CN" altLang="en-US" sz="2800"/>
            </a:p>
          </p:txBody>
        </p:sp>
        <p:sp>
          <p:nvSpPr>
            <p:cNvPr id="26" name="Freeform 9">
              <a:extLst>
                <a:ext uri="{FF2B5EF4-FFF2-40B4-BE49-F238E27FC236}">
                  <a16:creationId xmlns="" xmlns:a16="http://schemas.microsoft.com/office/drawing/2014/main" id="{EF1E8BAF-2A8C-4ADE-8A38-EAF0EEE15194}"/>
                </a:ext>
              </a:extLst>
            </p:cNvPr>
            <p:cNvSpPr/>
            <p:nvPr/>
          </p:nvSpPr>
          <p:spPr bwMode="auto">
            <a:xfrm>
              <a:off x="6050646" y="2686880"/>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rgbClr val="1B857F"/>
            </a:solidFill>
            <a:ln>
              <a:noFill/>
            </a:ln>
          </p:spPr>
          <p:txBody>
            <a:bodyPr vert="horz" wrap="square" lIns="91440" tIns="45720" rIns="91440" bIns="45720" numCol="1" anchor="t" anchorCtr="0" compatLnSpc="1"/>
            <a:lstStyle/>
            <a:p>
              <a:endParaRPr lang="zh-CN" altLang="en-US" sz="2800"/>
            </a:p>
          </p:txBody>
        </p:sp>
        <p:sp>
          <p:nvSpPr>
            <p:cNvPr id="27" name="Freeform 18">
              <a:extLst>
                <a:ext uri="{FF2B5EF4-FFF2-40B4-BE49-F238E27FC236}">
                  <a16:creationId xmlns="" xmlns:a16="http://schemas.microsoft.com/office/drawing/2014/main" id="{49873FAC-A71B-4457-AC42-77C19FEDE7B3}"/>
                </a:ext>
              </a:extLst>
            </p:cNvPr>
            <p:cNvSpPr/>
            <p:nvPr/>
          </p:nvSpPr>
          <p:spPr bwMode="auto">
            <a:xfrm>
              <a:off x="7276140" y="2686880"/>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rgbClr val="E56647"/>
            </a:solidFill>
            <a:ln>
              <a:noFill/>
            </a:ln>
          </p:spPr>
          <p:txBody>
            <a:bodyPr vert="horz" wrap="square" lIns="91440" tIns="45720" rIns="91440" bIns="45720" numCol="1" anchor="t" anchorCtr="0" compatLnSpc="1"/>
            <a:lstStyle/>
            <a:p>
              <a:endParaRPr lang="zh-CN" altLang="en-US" sz="2800"/>
            </a:p>
          </p:txBody>
        </p:sp>
        <p:sp>
          <p:nvSpPr>
            <p:cNvPr id="28" name="Freeform 10">
              <a:extLst>
                <a:ext uri="{FF2B5EF4-FFF2-40B4-BE49-F238E27FC236}">
                  <a16:creationId xmlns="" xmlns:a16="http://schemas.microsoft.com/office/drawing/2014/main" id="{CB5FEAFB-9B4A-4CE9-B523-5CF5465115CE}"/>
                </a:ext>
              </a:extLst>
            </p:cNvPr>
            <p:cNvSpPr>
              <a:spLocks noEditPoints="1"/>
            </p:cNvSpPr>
            <p:nvPr/>
          </p:nvSpPr>
          <p:spPr bwMode="auto">
            <a:xfrm>
              <a:off x="1433164" y="2002962"/>
              <a:ext cx="177800" cy="238974"/>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sz="2800"/>
            </a:p>
          </p:txBody>
        </p:sp>
        <p:sp>
          <p:nvSpPr>
            <p:cNvPr id="29" name="Freeform 11">
              <a:extLst>
                <a:ext uri="{FF2B5EF4-FFF2-40B4-BE49-F238E27FC236}">
                  <a16:creationId xmlns="" xmlns:a16="http://schemas.microsoft.com/office/drawing/2014/main" id="{C5BE081B-684F-499A-BB2B-EBAD8DCEE36B}"/>
                </a:ext>
              </a:extLst>
            </p:cNvPr>
            <p:cNvSpPr>
              <a:spLocks noEditPoints="1"/>
            </p:cNvSpPr>
            <p:nvPr/>
          </p:nvSpPr>
          <p:spPr bwMode="auto">
            <a:xfrm>
              <a:off x="4027320" y="2004003"/>
              <a:ext cx="198574" cy="235305"/>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bg1"/>
            </a:solidFill>
            <a:ln>
              <a:noFill/>
            </a:ln>
          </p:spPr>
          <p:txBody>
            <a:bodyPr vert="horz" wrap="square" lIns="91440" tIns="45720" rIns="91440" bIns="45720" numCol="1" anchor="t" anchorCtr="0" compatLnSpc="1"/>
            <a:lstStyle/>
            <a:p>
              <a:endParaRPr lang="zh-CN" altLang="en-US" sz="2800"/>
            </a:p>
          </p:txBody>
        </p:sp>
        <p:sp>
          <p:nvSpPr>
            <p:cNvPr id="30" name="Freeform 12">
              <a:extLst>
                <a:ext uri="{FF2B5EF4-FFF2-40B4-BE49-F238E27FC236}">
                  <a16:creationId xmlns="" xmlns:a16="http://schemas.microsoft.com/office/drawing/2014/main" id="{25278DD0-F4AD-4F0E-B47D-719C475D63F3}"/>
                </a:ext>
              </a:extLst>
            </p:cNvPr>
            <p:cNvSpPr>
              <a:spLocks noEditPoints="1"/>
            </p:cNvSpPr>
            <p:nvPr/>
          </p:nvSpPr>
          <p:spPr bwMode="auto">
            <a:xfrm>
              <a:off x="5247424" y="3605663"/>
              <a:ext cx="203462" cy="268309"/>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bg1"/>
            </a:solidFill>
            <a:ln>
              <a:noFill/>
            </a:ln>
          </p:spPr>
          <p:txBody>
            <a:bodyPr vert="horz" wrap="square" lIns="91440" tIns="45720" rIns="91440" bIns="45720" numCol="1" anchor="t" anchorCtr="0" compatLnSpc="1"/>
            <a:lstStyle/>
            <a:p>
              <a:endParaRPr lang="zh-CN" altLang="en-US" sz="2800"/>
            </a:p>
          </p:txBody>
        </p:sp>
        <p:sp>
          <p:nvSpPr>
            <p:cNvPr id="31" name="Freeform 13">
              <a:extLst>
                <a:ext uri="{FF2B5EF4-FFF2-40B4-BE49-F238E27FC236}">
                  <a16:creationId xmlns="" xmlns:a16="http://schemas.microsoft.com/office/drawing/2014/main" id="{C5E29E8B-6BF8-4528-A64D-936B0579F58F}"/>
                </a:ext>
              </a:extLst>
            </p:cNvPr>
            <p:cNvSpPr>
              <a:spLocks noEditPoints="1"/>
            </p:cNvSpPr>
            <p:nvPr/>
          </p:nvSpPr>
          <p:spPr bwMode="auto">
            <a:xfrm>
              <a:off x="2784853" y="3630904"/>
              <a:ext cx="235234" cy="219414"/>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bg1"/>
            </a:solidFill>
            <a:ln>
              <a:noFill/>
            </a:ln>
          </p:spPr>
          <p:txBody>
            <a:bodyPr vert="horz" wrap="square" lIns="91440" tIns="45720" rIns="91440" bIns="45720" numCol="1" anchor="t" anchorCtr="0" compatLnSpc="1"/>
            <a:lstStyle/>
            <a:p>
              <a:endParaRPr lang="zh-CN" altLang="en-US" sz="2800"/>
            </a:p>
          </p:txBody>
        </p:sp>
        <p:sp>
          <p:nvSpPr>
            <p:cNvPr id="32" name="Rectangle 24">
              <a:extLst>
                <a:ext uri="{FF2B5EF4-FFF2-40B4-BE49-F238E27FC236}">
                  <a16:creationId xmlns="" xmlns:a16="http://schemas.microsoft.com/office/drawing/2014/main" id="{7AE66583-4106-420E-A934-7F7140B9F44A}"/>
                </a:ext>
              </a:extLst>
            </p:cNvPr>
            <p:cNvSpPr>
              <a:spLocks noChangeArrowheads="1"/>
            </p:cNvSpPr>
            <p:nvPr/>
          </p:nvSpPr>
          <p:spPr bwMode="auto">
            <a:xfrm>
              <a:off x="788639" y="3417842"/>
              <a:ext cx="1466850" cy="8846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pPr>
              <a:r>
                <a:rPr lang="zh-CN" altLang="en-US" sz="2000" b="1" dirty="0" smtClean="0">
                  <a:solidFill>
                    <a:schemeClr val="tx1">
                      <a:lumMod val="75000"/>
                      <a:lumOff val="25000"/>
                    </a:schemeClr>
                  </a:solidFill>
                </a:rPr>
                <a:t>标题</a:t>
              </a:r>
              <a:r>
                <a:rPr lang="en-US" altLang="zh-CN" sz="2000" b="1" dirty="0" smtClean="0">
                  <a:solidFill>
                    <a:schemeClr val="tx1">
                      <a:lumMod val="75000"/>
                      <a:lumOff val="25000"/>
                    </a:schemeClr>
                  </a:solidFill>
                </a:rPr>
                <a:t> 1</a:t>
              </a: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p:txBody>
        </p:sp>
        <p:sp>
          <p:nvSpPr>
            <p:cNvPr id="33" name="Freeform 21">
              <a:extLst>
                <a:ext uri="{FF2B5EF4-FFF2-40B4-BE49-F238E27FC236}">
                  <a16:creationId xmlns="" xmlns:a16="http://schemas.microsoft.com/office/drawing/2014/main" id="{70BF1B73-2510-4A73-BFE8-9CC8D6052824}"/>
                </a:ext>
              </a:extLst>
            </p:cNvPr>
            <p:cNvSpPr>
              <a:spLocks noEditPoints="1"/>
            </p:cNvSpPr>
            <p:nvPr/>
          </p:nvSpPr>
          <p:spPr bwMode="auto">
            <a:xfrm>
              <a:off x="7678865" y="3628254"/>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p>
          </p:txBody>
        </p:sp>
        <p:sp>
          <p:nvSpPr>
            <p:cNvPr id="34" name="Freeform 24">
              <a:extLst>
                <a:ext uri="{FF2B5EF4-FFF2-40B4-BE49-F238E27FC236}">
                  <a16:creationId xmlns="" xmlns:a16="http://schemas.microsoft.com/office/drawing/2014/main" id="{3D2D662C-D7F0-401E-89EA-4F6753B82B57}"/>
                </a:ext>
              </a:extLst>
            </p:cNvPr>
            <p:cNvSpPr>
              <a:spLocks noEditPoints="1"/>
            </p:cNvSpPr>
            <p:nvPr/>
          </p:nvSpPr>
          <p:spPr bwMode="auto">
            <a:xfrm>
              <a:off x="6455817" y="2017038"/>
              <a:ext cx="238125" cy="224898"/>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p>
          </p:txBody>
        </p:sp>
        <p:sp>
          <p:nvSpPr>
            <p:cNvPr id="35" name="Rectangle 24">
              <a:extLst>
                <a:ext uri="{FF2B5EF4-FFF2-40B4-BE49-F238E27FC236}">
                  <a16:creationId xmlns="" xmlns:a16="http://schemas.microsoft.com/office/drawing/2014/main" id="{1007FFCC-82DD-4540-91F8-64682AC4134A}"/>
                </a:ext>
              </a:extLst>
            </p:cNvPr>
            <p:cNvSpPr>
              <a:spLocks noChangeArrowheads="1"/>
            </p:cNvSpPr>
            <p:nvPr/>
          </p:nvSpPr>
          <p:spPr bwMode="auto">
            <a:xfrm>
              <a:off x="3393182" y="3417842"/>
              <a:ext cx="1466850" cy="884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pPr>
              <a:r>
                <a:rPr lang="zh-CN" altLang="en-US" sz="2000" b="1" dirty="0">
                  <a:solidFill>
                    <a:schemeClr val="tx1">
                      <a:lumMod val="75000"/>
                      <a:lumOff val="25000"/>
                    </a:schemeClr>
                  </a:solidFill>
                </a:rPr>
                <a:t>标题</a:t>
              </a:r>
              <a:r>
                <a:rPr lang="en-US" altLang="zh-CN" sz="2000" b="1" dirty="0">
                  <a:solidFill>
                    <a:schemeClr val="tx1">
                      <a:lumMod val="75000"/>
                      <a:lumOff val="25000"/>
                    </a:schemeClr>
                  </a:solidFill>
                </a:rPr>
                <a:t> 3</a:t>
              </a: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p:txBody>
        </p:sp>
        <p:sp>
          <p:nvSpPr>
            <p:cNvPr id="36" name="Rectangle 24">
              <a:extLst>
                <a:ext uri="{FF2B5EF4-FFF2-40B4-BE49-F238E27FC236}">
                  <a16:creationId xmlns="" xmlns:a16="http://schemas.microsoft.com/office/drawing/2014/main" id="{EBEE9A5F-7DF7-431E-AC34-EE57489474DE}"/>
                </a:ext>
              </a:extLst>
            </p:cNvPr>
            <p:cNvSpPr>
              <a:spLocks noChangeArrowheads="1"/>
            </p:cNvSpPr>
            <p:nvPr/>
          </p:nvSpPr>
          <p:spPr bwMode="auto">
            <a:xfrm>
              <a:off x="5841454" y="3417842"/>
              <a:ext cx="1466850" cy="884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pPr>
              <a:r>
                <a:rPr lang="zh-CN" altLang="en-US" sz="2000" b="1" dirty="0">
                  <a:solidFill>
                    <a:schemeClr val="tx1">
                      <a:lumMod val="75000"/>
                      <a:lumOff val="25000"/>
                    </a:schemeClr>
                  </a:solidFill>
                </a:rPr>
                <a:t>标题</a:t>
              </a:r>
              <a:r>
                <a:rPr lang="en-US" altLang="zh-CN" sz="2000" b="1" dirty="0">
                  <a:solidFill>
                    <a:schemeClr val="tx1">
                      <a:lumMod val="75000"/>
                      <a:lumOff val="25000"/>
                    </a:schemeClr>
                  </a:solidFill>
                </a:rPr>
                <a:t> 5</a:t>
              </a: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p:txBody>
        </p:sp>
        <p:sp>
          <p:nvSpPr>
            <p:cNvPr id="37" name="Rectangle 24">
              <a:extLst>
                <a:ext uri="{FF2B5EF4-FFF2-40B4-BE49-F238E27FC236}">
                  <a16:creationId xmlns="" xmlns:a16="http://schemas.microsoft.com/office/drawing/2014/main" id="{45BC55BE-C6F1-42FE-B103-D8EF2439E138}"/>
                </a:ext>
              </a:extLst>
            </p:cNvPr>
            <p:cNvSpPr>
              <a:spLocks noChangeArrowheads="1"/>
            </p:cNvSpPr>
            <p:nvPr/>
          </p:nvSpPr>
          <p:spPr bwMode="auto">
            <a:xfrm>
              <a:off x="2169046" y="1796215"/>
              <a:ext cx="1466850" cy="884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pPr>
              <a:r>
                <a:rPr lang="zh-CN" altLang="en-US" sz="2000" b="1" dirty="0">
                  <a:solidFill>
                    <a:schemeClr val="tx1">
                      <a:lumMod val="75000"/>
                      <a:lumOff val="25000"/>
                    </a:schemeClr>
                  </a:solidFill>
                </a:rPr>
                <a:t>标题</a:t>
              </a:r>
              <a:r>
                <a:rPr lang="en-US" altLang="zh-CN" sz="2000" b="1" dirty="0">
                  <a:solidFill>
                    <a:schemeClr val="tx1">
                      <a:lumMod val="75000"/>
                      <a:lumOff val="25000"/>
                    </a:schemeClr>
                  </a:solidFill>
                </a:rPr>
                <a:t> 2</a:t>
              </a: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p:txBody>
        </p:sp>
        <p:sp>
          <p:nvSpPr>
            <p:cNvPr id="38" name="Rectangle 24">
              <a:extLst>
                <a:ext uri="{FF2B5EF4-FFF2-40B4-BE49-F238E27FC236}">
                  <a16:creationId xmlns="" xmlns:a16="http://schemas.microsoft.com/office/drawing/2014/main" id="{E24ABE32-1B6B-4BAF-996E-DB67DD1CCD71}"/>
                </a:ext>
              </a:extLst>
            </p:cNvPr>
            <p:cNvSpPr>
              <a:spLocks noChangeArrowheads="1"/>
            </p:cNvSpPr>
            <p:nvPr/>
          </p:nvSpPr>
          <p:spPr bwMode="auto">
            <a:xfrm>
              <a:off x="4617318" y="1796215"/>
              <a:ext cx="1466850" cy="884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pPr>
              <a:r>
                <a:rPr lang="zh-CN" altLang="en-US" sz="2000" b="1" dirty="0">
                  <a:solidFill>
                    <a:schemeClr val="tx1">
                      <a:lumMod val="75000"/>
                      <a:lumOff val="25000"/>
                    </a:schemeClr>
                  </a:solidFill>
                </a:rPr>
                <a:t>标题</a:t>
              </a:r>
              <a:r>
                <a:rPr lang="en-US" altLang="zh-CN" sz="2000" b="1" dirty="0">
                  <a:solidFill>
                    <a:schemeClr val="tx1">
                      <a:lumMod val="75000"/>
                      <a:lumOff val="25000"/>
                    </a:schemeClr>
                  </a:solidFill>
                </a:rPr>
                <a:t> 4</a:t>
              </a: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p:txBody>
        </p:sp>
        <p:sp>
          <p:nvSpPr>
            <p:cNvPr id="39" name="Rectangle 24">
              <a:extLst>
                <a:ext uri="{FF2B5EF4-FFF2-40B4-BE49-F238E27FC236}">
                  <a16:creationId xmlns="" xmlns:a16="http://schemas.microsoft.com/office/drawing/2014/main" id="{5D59AA22-A0FF-4E6D-9D4B-0A596EB22371}"/>
                </a:ext>
              </a:extLst>
            </p:cNvPr>
            <p:cNvSpPr>
              <a:spLocks noChangeArrowheads="1"/>
            </p:cNvSpPr>
            <p:nvPr/>
          </p:nvSpPr>
          <p:spPr bwMode="auto">
            <a:xfrm>
              <a:off x="7065590" y="1796215"/>
              <a:ext cx="1466850" cy="884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pPr>
              <a:r>
                <a:rPr lang="zh-CN" altLang="en-US" sz="2000" b="1" dirty="0">
                  <a:solidFill>
                    <a:schemeClr val="tx1">
                      <a:lumMod val="75000"/>
                      <a:lumOff val="25000"/>
                    </a:schemeClr>
                  </a:solidFill>
                </a:rPr>
                <a:t>标题</a:t>
              </a:r>
              <a:r>
                <a:rPr lang="en-US" altLang="zh-CN" sz="2000" b="1" dirty="0">
                  <a:solidFill>
                    <a:schemeClr val="tx1">
                      <a:lumMod val="75000"/>
                      <a:lumOff val="25000"/>
                    </a:schemeClr>
                  </a:solidFill>
                </a:rPr>
                <a:t> 6</a:t>
              </a: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您的内容打在这里，或者通过复制您的文本后，您的内容打在这里，或者通过复制您的文本后，</a:t>
              </a:r>
            </a:p>
          </p:txBody>
        </p:sp>
        <p:sp>
          <p:nvSpPr>
            <p:cNvPr id="40" name="Rectangle 24">
              <a:extLst>
                <a:ext uri="{FF2B5EF4-FFF2-40B4-BE49-F238E27FC236}">
                  <a16:creationId xmlns="" xmlns:a16="http://schemas.microsoft.com/office/drawing/2014/main" id="{B61CAA55-6AED-42B6-85AF-FFE57FFE3F66}"/>
                </a:ext>
              </a:extLst>
            </p:cNvPr>
            <p:cNvSpPr>
              <a:spLocks noChangeArrowheads="1"/>
            </p:cNvSpPr>
            <p:nvPr/>
          </p:nvSpPr>
          <p:spPr bwMode="auto">
            <a:xfrm>
              <a:off x="1167382" y="2827279"/>
              <a:ext cx="709364" cy="2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b="1" dirty="0">
                  <a:solidFill>
                    <a:schemeClr val="bg1"/>
                  </a:solidFill>
                </a:rPr>
                <a:t>STEP 01</a:t>
              </a:r>
              <a:endParaRPr lang="en-US" altLang="zh-CN" sz="1400" dirty="0">
                <a:solidFill>
                  <a:schemeClr val="bg1"/>
                </a:solidFill>
              </a:endParaRPr>
            </a:p>
          </p:txBody>
        </p:sp>
        <p:sp>
          <p:nvSpPr>
            <p:cNvPr id="41" name="Rectangle 24">
              <a:extLst>
                <a:ext uri="{FF2B5EF4-FFF2-40B4-BE49-F238E27FC236}">
                  <a16:creationId xmlns="" xmlns:a16="http://schemas.microsoft.com/office/drawing/2014/main" id="{D309359F-EBFB-4139-B39B-99F0A44FF8A2}"/>
                </a:ext>
              </a:extLst>
            </p:cNvPr>
            <p:cNvSpPr>
              <a:spLocks noChangeArrowheads="1"/>
            </p:cNvSpPr>
            <p:nvPr/>
          </p:nvSpPr>
          <p:spPr bwMode="auto">
            <a:xfrm>
              <a:off x="2547788" y="2827279"/>
              <a:ext cx="709364" cy="2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b="1" dirty="0">
                  <a:solidFill>
                    <a:schemeClr val="bg1"/>
                  </a:solidFill>
                </a:rPr>
                <a:t>STEP 02</a:t>
              </a:r>
              <a:endParaRPr lang="en-US" altLang="zh-CN" sz="1400" dirty="0">
                <a:solidFill>
                  <a:schemeClr val="bg1"/>
                </a:solidFill>
              </a:endParaRPr>
            </a:p>
          </p:txBody>
        </p:sp>
        <p:sp>
          <p:nvSpPr>
            <p:cNvPr id="42" name="Rectangle 24">
              <a:extLst>
                <a:ext uri="{FF2B5EF4-FFF2-40B4-BE49-F238E27FC236}">
                  <a16:creationId xmlns="" xmlns:a16="http://schemas.microsoft.com/office/drawing/2014/main" id="{67215B62-583A-4454-8F34-9CF70EF600F9}"/>
                </a:ext>
              </a:extLst>
            </p:cNvPr>
            <p:cNvSpPr>
              <a:spLocks noChangeArrowheads="1"/>
            </p:cNvSpPr>
            <p:nvPr/>
          </p:nvSpPr>
          <p:spPr bwMode="auto">
            <a:xfrm>
              <a:off x="3771925" y="2827279"/>
              <a:ext cx="709364" cy="2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b="1" dirty="0">
                  <a:solidFill>
                    <a:schemeClr val="bg1"/>
                  </a:solidFill>
                </a:rPr>
                <a:t>STEP 03</a:t>
              </a:r>
              <a:endParaRPr lang="en-US" altLang="zh-CN" sz="1400" dirty="0">
                <a:solidFill>
                  <a:schemeClr val="bg1"/>
                </a:solidFill>
              </a:endParaRPr>
            </a:p>
          </p:txBody>
        </p:sp>
        <p:sp>
          <p:nvSpPr>
            <p:cNvPr id="43" name="Rectangle 24">
              <a:extLst>
                <a:ext uri="{FF2B5EF4-FFF2-40B4-BE49-F238E27FC236}">
                  <a16:creationId xmlns="" xmlns:a16="http://schemas.microsoft.com/office/drawing/2014/main" id="{0B6F09F0-B431-46B3-A38F-D86E64414962}"/>
                </a:ext>
              </a:extLst>
            </p:cNvPr>
            <p:cNvSpPr>
              <a:spLocks noChangeArrowheads="1"/>
            </p:cNvSpPr>
            <p:nvPr/>
          </p:nvSpPr>
          <p:spPr bwMode="auto">
            <a:xfrm>
              <a:off x="4994473" y="2827279"/>
              <a:ext cx="709364" cy="2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b="1" dirty="0">
                  <a:solidFill>
                    <a:schemeClr val="bg1"/>
                  </a:solidFill>
                </a:rPr>
                <a:t>STEP 04</a:t>
              </a:r>
              <a:endParaRPr lang="en-US" altLang="zh-CN" sz="1400" dirty="0">
                <a:solidFill>
                  <a:schemeClr val="bg1"/>
                </a:solidFill>
              </a:endParaRPr>
            </a:p>
          </p:txBody>
        </p:sp>
        <p:sp>
          <p:nvSpPr>
            <p:cNvPr id="44" name="Rectangle 24">
              <a:extLst>
                <a:ext uri="{FF2B5EF4-FFF2-40B4-BE49-F238E27FC236}">
                  <a16:creationId xmlns="" xmlns:a16="http://schemas.microsoft.com/office/drawing/2014/main" id="{26EADA85-8BDE-49BA-AD31-F87978E09D59}"/>
                </a:ext>
              </a:extLst>
            </p:cNvPr>
            <p:cNvSpPr>
              <a:spLocks noChangeArrowheads="1"/>
            </p:cNvSpPr>
            <p:nvPr/>
          </p:nvSpPr>
          <p:spPr bwMode="auto">
            <a:xfrm>
              <a:off x="6218610" y="2827279"/>
              <a:ext cx="709364" cy="2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b="1" dirty="0">
                  <a:solidFill>
                    <a:schemeClr val="bg1"/>
                  </a:solidFill>
                </a:rPr>
                <a:t>STEP 05</a:t>
              </a:r>
              <a:endParaRPr lang="en-US" altLang="zh-CN" sz="1400" dirty="0">
                <a:solidFill>
                  <a:schemeClr val="bg1"/>
                </a:solidFill>
              </a:endParaRPr>
            </a:p>
          </p:txBody>
        </p:sp>
        <p:sp>
          <p:nvSpPr>
            <p:cNvPr id="45" name="Rectangle 24">
              <a:extLst>
                <a:ext uri="{FF2B5EF4-FFF2-40B4-BE49-F238E27FC236}">
                  <a16:creationId xmlns="" xmlns:a16="http://schemas.microsoft.com/office/drawing/2014/main" id="{B1D0B05C-3B87-4811-81C8-291E74ED3321}"/>
                </a:ext>
              </a:extLst>
            </p:cNvPr>
            <p:cNvSpPr>
              <a:spLocks noChangeArrowheads="1"/>
            </p:cNvSpPr>
            <p:nvPr/>
          </p:nvSpPr>
          <p:spPr bwMode="auto">
            <a:xfrm>
              <a:off x="7444333" y="2827279"/>
              <a:ext cx="709364" cy="2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b="1" dirty="0">
                  <a:solidFill>
                    <a:schemeClr val="bg1"/>
                  </a:solidFill>
                </a:rPr>
                <a:t>STEP 06</a:t>
              </a:r>
              <a:endParaRPr lang="en-US" altLang="zh-CN" sz="1400" dirty="0">
                <a:solidFill>
                  <a:schemeClr val="bg1"/>
                </a:solidFill>
              </a:endParaRPr>
            </a:p>
          </p:txBody>
        </p:sp>
      </p:grpSp>
    </p:spTree>
    <p:extLst>
      <p:ext uri="{BB962C8B-B14F-4D97-AF65-F5344CB8AC3E}">
        <p14:creationId xmlns:p14="http://schemas.microsoft.com/office/powerpoint/2010/main" val="298719018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7" name="图片 36"/>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8933" b="2916"/>
          <a:stretch/>
        </p:blipFill>
        <p:spPr>
          <a:xfrm flipH="1">
            <a:off x="0" y="1433373"/>
            <a:ext cx="4368249" cy="5445010"/>
          </a:xfrm>
          <a:prstGeom prst="rect">
            <a:avLst/>
          </a:prstGeom>
        </p:spPr>
      </p:pic>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l="16098"/>
          <a:stretch/>
        </p:blipFill>
        <p:spPr>
          <a:xfrm>
            <a:off x="5200468" y="4918250"/>
            <a:ext cx="1643302" cy="1019422"/>
          </a:xfrm>
          <a:prstGeom prst="rect">
            <a:avLst/>
          </a:prstGeom>
        </p:spPr>
      </p:pic>
      <p:pic>
        <p:nvPicPr>
          <p:cNvPr id="40" name="图片 39"/>
          <p:cNvPicPr>
            <a:picLocks noChangeAspect="1"/>
          </p:cNvPicPr>
          <p:nvPr/>
        </p:nvPicPr>
        <p:blipFill rotWithShape="1">
          <a:blip r:embed="rId5" cstate="print">
            <a:extLst>
              <a:ext uri="{28A0092B-C50C-407E-A947-70E740481C1C}">
                <a14:useLocalDpi xmlns:a14="http://schemas.microsoft.com/office/drawing/2010/main" val="0"/>
              </a:ext>
            </a:extLst>
          </a:blip>
          <a:srcRect l="62374" t="50000"/>
          <a:stretch/>
        </p:blipFill>
        <p:spPr>
          <a:xfrm>
            <a:off x="2957955" y="3314163"/>
            <a:ext cx="1127177" cy="671592"/>
          </a:xfrm>
          <a:prstGeom prst="rect">
            <a:avLst/>
          </a:prstGeom>
        </p:spPr>
      </p:pic>
      <p:pic>
        <p:nvPicPr>
          <p:cNvPr id="41" name="图片 40"/>
          <p:cNvPicPr>
            <a:picLocks noChangeAspect="1"/>
          </p:cNvPicPr>
          <p:nvPr/>
        </p:nvPicPr>
        <p:blipFill rotWithShape="1">
          <a:blip r:embed="rId6" cstate="print">
            <a:extLst>
              <a:ext uri="{28A0092B-C50C-407E-A947-70E740481C1C}">
                <a14:useLocalDpi xmlns:a14="http://schemas.microsoft.com/office/drawing/2010/main" val="0"/>
              </a:ext>
            </a:extLst>
          </a:blip>
          <a:srcRect l="37631" t="75327" r="27659"/>
          <a:stretch/>
        </p:blipFill>
        <p:spPr>
          <a:xfrm>
            <a:off x="4177749" y="5833464"/>
            <a:ext cx="1085849" cy="846199"/>
          </a:xfrm>
          <a:prstGeom prst="rect">
            <a:avLst/>
          </a:prstGeom>
        </p:spPr>
      </p:pic>
      <p:sp>
        <p:nvSpPr>
          <p:cNvPr id="38" name="文本框 3080"/>
          <p:cNvSpPr txBox="1">
            <a:spLocks noChangeArrowheads="1"/>
          </p:cNvSpPr>
          <p:nvPr/>
        </p:nvSpPr>
        <p:spPr bwMode="auto">
          <a:xfrm>
            <a:off x="4102735" y="2849755"/>
            <a:ext cx="1669422" cy="1600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0" tIns="60945" rIns="121890" bIns="60945">
            <a:spAutoFit/>
          </a:bodyPr>
          <a:lstStyle/>
          <a:p>
            <a:pPr algn="ctr"/>
            <a:r>
              <a:rPr lang="en-US" altLang="zh-CN" sz="9600" dirty="0" smtClean="0">
                <a:solidFill>
                  <a:srgbClr val="008687"/>
                </a:solidFill>
                <a:latin typeface="Arial" panose="020B0604020202020204" pitchFamily="34" charset="0"/>
                <a:ea typeface="微软雅黑" panose="020B0503020204020204" pitchFamily="34" charset="-122"/>
                <a:sym typeface="Arial" panose="020B0604020202020204" pitchFamily="34" charset="0"/>
              </a:rPr>
              <a:t>04</a:t>
            </a:r>
            <a:endParaRPr lang="en-US" altLang="zh-CN" sz="9600" dirty="0">
              <a:solidFill>
                <a:srgbClr val="008687"/>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a:off x="7153250" y="2911295"/>
            <a:ext cx="3366940" cy="738664"/>
          </a:xfrm>
          <a:prstGeom prst="rect">
            <a:avLst/>
          </a:prstGeom>
        </p:spPr>
        <p:txBody>
          <a:bodyPr wrap="square" lIns="0" tIns="0" rIns="0" bIns="0">
            <a:spAutoFit/>
          </a:bodyPr>
          <a:lstStyle/>
          <a:p>
            <a:pPr lvl="0">
              <a:buNone/>
            </a:pPr>
            <a:r>
              <a:rPr lang="zh-CN" altLang="en-US" sz="4800" b="1" dirty="0">
                <a:solidFill>
                  <a:srgbClr val="E56647"/>
                </a:solidFill>
                <a:latin typeface="微软雅黑" pitchFamily="34" charset="-122"/>
                <a:ea typeface="微软雅黑" pitchFamily="34" charset="-122"/>
              </a:rPr>
              <a:t>请输入标题</a:t>
            </a:r>
          </a:p>
        </p:txBody>
      </p:sp>
      <p:sp>
        <p:nvSpPr>
          <p:cNvPr id="44" name="文本框 9"/>
          <p:cNvSpPr txBox="1"/>
          <p:nvPr/>
        </p:nvSpPr>
        <p:spPr>
          <a:xfrm>
            <a:off x="5789761" y="3801089"/>
            <a:ext cx="5835642" cy="369332"/>
          </a:xfrm>
          <a:prstGeom prst="rect">
            <a:avLst/>
          </a:prstGeom>
          <a:noFill/>
        </p:spPr>
        <p:txBody>
          <a:bodyPr wrap="square" lIns="0" tIns="0" rIns="0" bIns="0" rtlCol="0">
            <a:spAutoFit/>
          </a:bodyPr>
          <a:lstStyle/>
          <a:p>
            <a:pPr algn="just">
              <a:lnSpc>
                <a:spcPct val="150000"/>
              </a:lnSpc>
            </a:pPr>
            <a:r>
              <a:rPr lang="zh-CN" altLang="en-US" sz="1600" dirty="0">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a:t>
            </a:r>
          </a:p>
        </p:txBody>
      </p:sp>
      <p:pic>
        <p:nvPicPr>
          <p:cNvPr id="45" name="图片 44"/>
          <p:cNvPicPr>
            <a:picLocks noChangeAspect="1"/>
          </p:cNvPicPr>
          <p:nvPr/>
        </p:nvPicPr>
        <p:blipFill>
          <a:blip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tretch>
            <a:fillRect/>
          </a:stretch>
        </p:blipFill>
        <p:spPr>
          <a:xfrm>
            <a:off x="7402297" y="912831"/>
            <a:ext cx="2542227" cy="1468176"/>
          </a:xfrm>
          <a:prstGeom prst="rect">
            <a:avLst/>
          </a:prstGeom>
        </p:spPr>
      </p:pic>
      <p:pic>
        <p:nvPicPr>
          <p:cNvPr id="46" name="图片 4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998881">
            <a:off x="6520017" y="963115"/>
            <a:ext cx="608089" cy="342361"/>
          </a:xfrm>
          <a:prstGeom prst="rect">
            <a:avLst/>
          </a:prstGeom>
        </p:spPr>
      </p:pic>
    </p:spTree>
    <p:extLst>
      <p:ext uri="{BB962C8B-B14F-4D97-AF65-F5344CB8AC3E}">
        <p14:creationId xmlns:p14="http://schemas.microsoft.com/office/powerpoint/2010/main" val="1091107276"/>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0-#ppt_w/2"/>
                                          </p:val>
                                        </p:tav>
                                        <p:tav tm="100000">
                                          <p:val>
                                            <p:strVal val="#ppt_x"/>
                                          </p:val>
                                        </p:tav>
                                      </p:tavLst>
                                    </p:anim>
                                    <p:anim calcmode="lin" valueType="num">
                                      <p:cBhvr additive="base">
                                        <p:cTn id="14" dur="500" fill="hold"/>
                                        <p:tgtEl>
                                          <p:spTgt spid="40"/>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500" fill="hold"/>
                                        <p:tgtEl>
                                          <p:spTgt spid="39"/>
                                        </p:tgtEl>
                                        <p:attrNameLst>
                                          <p:attrName>ppt_x</p:attrName>
                                        </p:attrNameLst>
                                      </p:cBhvr>
                                      <p:tavLst>
                                        <p:tav tm="0">
                                          <p:val>
                                            <p:strVal val="1+#ppt_w/2"/>
                                          </p:val>
                                        </p:tav>
                                        <p:tav tm="100000">
                                          <p:val>
                                            <p:strVal val="#ppt_x"/>
                                          </p:val>
                                        </p:tav>
                                      </p:tavLst>
                                    </p:anim>
                                    <p:anim calcmode="lin" valueType="num">
                                      <p:cBhvr additive="base">
                                        <p:cTn id="18" dur="500" fill="hold"/>
                                        <p:tgtEl>
                                          <p:spTgt spid="39"/>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fill="hold"/>
                                        <p:tgtEl>
                                          <p:spTgt spid="41"/>
                                        </p:tgtEl>
                                        <p:attrNameLst>
                                          <p:attrName>ppt_x</p:attrName>
                                        </p:attrNameLst>
                                      </p:cBhvr>
                                      <p:tavLst>
                                        <p:tav tm="0">
                                          <p:val>
                                            <p:strVal val="0-#ppt_w/2"/>
                                          </p:val>
                                        </p:tav>
                                        <p:tav tm="100000">
                                          <p:val>
                                            <p:strVal val="#ppt_x"/>
                                          </p:val>
                                        </p:tav>
                                      </p:tavLst>
                                    </p:anim>
                                    <p:anim calcmode="lin" valueType="num">
                                      <p:cBhvr additive="base">
                                        <p:cTn id="22" dur="500" fill="hold"/>
                                        <p:tgtEl>
                                          <p:spTgt spid="41"/>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46"/>
                                        </p:tgtEl>
                                        <p:attrNameLst>
                                          <p:attrName>style.visibility</p:attrName>
                                        </p:attrNameLst>
                                      </p:cBhvr>
                                      <p:to>
                                        <p:strVal val="visible"/>
                                      </p:to>
                                    </p:set>
                                    <p:anim calcmode="lin" valueType="num">
                                      <p:cBhvr>
                                        <p:cTn id="26" dur="500" fill="hold"/>
                                        <p:tgtEl>
                                          <p:spTgt spid="46"/>
                                        </p:tgtEl>
                                        <p:attrNameLst>
                                          <p:attrName>ppt_w</p:attrName>
                                        </p:attrNameLst>
                                      </p:cBhvr>
                                      <p:tavLst>
                                        <p:tav tm="0">
                                          <p:val>
                                            <p:fltVal val="0"/>
                                          </p:val>
                                        </p:tav>
                                        <p:tav tm="100000">
                                          <p:val>
                                            <p:strVal val="#ppt_w"/>
                                          </p:val>
                                        </p:tav>
                                      </p:tavLst>
                                    </p:anim>
                                    <p:anim calcmode="lin" valueType="num">
                                      <p:cBhvr>
                                        <p:cTn id="27" dur="500" fill="hold"/>
                                        <p:tgtEl>
                                          <p:spTgt spid="46"/>
                                        </p:tgtEl>
                                        <p:attrNameLst>
                                          <p:attrName>ppt_h</p:attrName>
                                        </p:attrNameLst>
                                      </p:cBhvr>
                                      <p:tavLst>
                                        <p:tav tm="0">
                                          <p:val>
                                            <p:fltVal val="0"/>
                                          </p:val>
                                        </p:tav>
                                        <p:tav tm="100000">
                                          <p:val>
                                            <p:strVal val="#ppt_h"/>
                                          </p:val>
                                        </p:tav>
                                      </p:tavLst>
                                    </p:anim>
                                    <p:animEffect transition="in" filter="fade">
                                      <p:cBhvr>
                                        <p:cTn id="28" dur="500"/>
                                        <p:tgtEl>
                                          <p:spTgt spid="46"/>
                                        </p:tgtEl>
                                      </p:cBhvr>
                                    </p:animEffect>
                                  </p:childTnLst>
                                </p:cTn>
                              </p:par>
                            </p:childTnLst>
                          </p:cTn>
                        </p:par>
                        <p:par>
                          <p:cTn id="29" fill="hold">
                            <p:stCondLst>
                              <p:cond delay="2000"/>
                            </p:stCondLst>
                            <p:childTnLst>
                              <p:par>
                                <p:cTn id="30" presetID="31" presetClass="entr" presetSubtype="0" fill="hold"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1000" fill="hold"/>
                                        <p:tgtEl>
                                          <p:spTgt spid="45"/>
                                        </p:tgtEl>
                                        <p:attrNameLst>
                                          <p:attrName>ppt_w</p:attrName>
                                        </p:attrNameLst>
                                      </p:cBhvr>
                                      <p:tavLst>
                                        <p:tav tm="0">
                                          <p:val>
                                            <p:fltVal val="0"/>
                                          </p:val>
                                        </p:tav>
                                        <p:tav tm="100000">
                                          <p:val>
                                            <p:strVal val="#ppt_w"/>
                                          </p:val>
                                        </p:tav>
                                      </p:tavLst>
                                    </p:anim>
                                    <p:anim calcmode="lin" valueType="num">
                                      <p:cBhvr>
                                        <p:cTn id="33" dur="1000" fill="hold"/>
                                        <p:tgtEl>
                                          <p:spTgt spid="45"/>
                                        </p:tgtEl>
                                        <p:attrNameLst>
                                          <p:attrName>ppt_h</p:attrName>
                                        </p:attrNameLst>
                                      </p:cBhvr>
                                      <p:tavLst>
                                        <p:tav tm="0">
                                          <p:val>
                                            <p:fltVal val="0"/>
                                          </p:val>
                                        </p:tav>
                                        <p:tav tm="100000">
                                          <p:val>
                                            <p:strVal val="#ppt_h"/>
                                          </p:val>
                                        </p:tav>
                                      </p:tavLst>
                                    </p:anim>
                                    <p:anim calcmode="lin" valueType="num">
                                      <p:cBhvr>
                                        <p:cTn id="34" dur="1000" fill="hold"/>
                                        <p:tgtEl>
                                          <p:spTgt spid="45"/>
                                        </p:tgtEl>
                                        <p:attrNameLst>
                                          <p:attrName>style.rotation</p:attrName>
                                        </p:attrNameLst>
                                      </p:cBhvr>
                                      <p:tavLst>
                                        <p:tav tm="0">
                                          <p:val>
                                            <p:fltVal val="90"/>
                                          </p:val>
                                        </p:tav>
                                        <p:tav tm="100000">
                                          <p:val>
                                            <p:fltVal val="0"/>
                                          </p:val>
                                        </p:tav>
                                      </p:tavLst>
                                    </p:anim>
                                    <p:animEffect transition="in" filter="fade">
                                      <p:cBhvr>
                                        <p:cTn id="35" dur="1000"/>
                                        <p:tgtEl>
                                          <p:spTgt spid="45"/>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 calcmode="lin" valueType="num">
                                      <p:cBhvr>
                                        <p:cTn id="39" dur="500" fill="hold"/>
                                        <p:tgtEl>
                                          <p:spTgt spid="38"/>
                                        </p:tgtEl>
                                        <p:attrNameLst>
                                          <p:attrName>ppt_w</p:attrName>
                                        </p:attrNameLst>
                                      </p:cBhvr>
                                      <p:tavLst>
                                        <p:tav tm="0">
                                          <p:val>
                                            <p:fltVal val="0"/>
                                          </p:val>
                                        </p:tav>
                                        <p:tav tm="100000">
                                          <p:val>
                                            <p:strVal val="#ppt_w"/>
                                          </p:val>
                                        </p:tav>
                                      </p:tavLst>
                                    </p:anim>
                                    <p:anim calcmode="lin" valueType="num">
                                      <p:cBhvr>
                                        <p:cTn id="40" dur="500" fill="hold"/>
                                        <p:tgtEl>
                                          <p:spTgt spid="38"/>
                                        </p:tgtEl>
                                        <p:attrNameLst>
                                          <p:attrName>ppt_h</p:attrName>
                                        </p:attrNameLst>
                                      </p:cBhvr>
                                      <p:tavLst>
                                        <p:tav tm="0">
                                          <p:val>
                                            <p:fltVal val="0"/>
                                          </p:val>
                                        </p:tav>
                                        <p:tav tm="100000">
                                          <p:val>
                                            <p:strVal val="#ppt_h"/>
                                          </p:val>
                                        </p:tav>
                                      </p:tavLst>
                                    </p:anim>
                                    <p:animEffect transition="in" filter="fade">
                                      <p:cBhvr>
                                        <p:cTn id="41" dur="500"/>
                                        <p:tgtEl>
                                          <p:spTgt spid="38"/>
                                        </p:tgtEl>
                                      </p:cBhvr>
                                    </p:animEffect>
                                  </p:childTnLst>
                                </p:cTn>
                              </p:par>
                            </p:childTnLst>
                          </p:cTn>
                        </p:par>
                        <p:par>
                          <p:cTn id="42" fill="hold">
                            <p:stCondLst>
                              <p:cond delay="3500"/>
                            </p:stCondLst>
                            <p:childTnLst>
                              <p:par>
                                <p:cTn id="43" presetID="23" presetClass="entr" presetSubtype="32" fill="hold" grpId="0"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strVal val="4*#ppt_w"/>
                                          </p:val>
                                        </p:tav>
                                        <p:tav tm="100000">
                                          <p:val>
                                            <p:strVal val="#ppt_w"/>
                                          </p:val>
                                        </p:tav>
                                      </p:tavLst>
                                    </p:anim>
                                    <p:anim calcmode="lin" valueType="num">
                                      <p:cBhvr>
                                        <p:cTn id="46" dur="500" fill="hold"/>
                                        <p:tgtEl>
                                          <p:spTgt spid="42"/>
                                        </p:tgtEl>
                                        <p:attrNameLst>
                                          <p:attrName>ppt_h</p:attrName>
                                        </p:attrNameLst>
                                      </p:cBhvr>
                                      <p:tavLst>
                                        <p:tav tm="0">
                                          <p:val>
                                            <p:strVal val="4*#ppt_h"/>
                                          </p:val>
                                        </p:tav>
                                        <p:tav tm="100000">
                                          <p:val>
                                            <p:strVal val="#ppt_h"/>
                                          </p:val>
                                        </p:tav>
                                      </p:tavLst>
                                    </p:anim>
                                  </p:childTnLst>
                                </p:cTn>
                              </p:par>
                              <p:par>
                                <p:cTn id="47" presetID="2" presetClass="entr" presetSubtype="4"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additive="base">
                                        <p:cTn id="49" dur="500" fill="hold"/>
                                        <p:tgtEl>
                                          <p:spTgt spid="44"/>
                                        </p:tgtEl>
                                        <p:attrNameLst>
                                          <p:attrName>ppt_x</p:attrName>
                                        </p:attrNameLst>
                                      </p:cBhvr>
                                      <p:tavLst>
                                        <p:tav tm="0">
                                          <p:val>
                                            <p:strVal val="#ppt_x"/>
                                          </p:val>
                                        </p:tav>
                                        <p:tav tm="100000">
                                          <p:val>
                                            <p:strVal val="#ppt_x"/>
                                          </p:val>
                                        </p:tav>
                                      </p:tavLst>
                                    </p:anim>
                                    <p:anim calcmode="lin" valueType="num">
                                      <p:cBhvr additive="base">
                                        <p:cTn id="5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2" grpId="0"/>
      <p:bldP spid="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993148" y="5302951"/>
            <a:ext cx="8169717" cy="646331"/>
          </a:xfrm>
          <a:prstGeom prst="rect">
            <a:avLst/>
          </a:prstGeom>
          <a:noFill/>
        </p:spPr>
        <p:txBody>
          <a:bodyPr wrap="square" lIns="0" tIns="0" rIns="0" bIns="0" rtlCol="0">
            <a:spAutoFit/>
          </a:bodyPr>
          <a:lstStyle/>
          <a:p>
            <a:pPr algn="just"/>
            <a:r>
              <a:rPr lang="zh-CN" altLang="en-US" sz="1400" dirty="0">
                <a:solidFill>
                  <a:schemeClr val="tx1">
                    <a:lumMod val="75000"/>
                    <a:lumOff val="2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20" name="TextBox 19"/>
          <p:cNvSpPr txBox="1"/>
          <p:nvPr/>
        </p:nvSpPr>
        <p:spPr>
          <a:xfrm>
            <a:off x="5081171" y="4868001"/>
            <a:ext cx="2058539" cy="276999"/>
          </a:xfrm>
          <a:prstGeom prst="rect">
            <a:avLst/>
          </a:prstGeom>
          <a:noFill/>
        </p:spPr>
        <p:txBody>
          <a:bodyPr wrap="square" lIns="0" tIns="0" rIns="0" bIns="0" rtlCol="0">
            <a:spAutoFit/>
          </a:bodyPr>
          <a:lstStyle/>
          <a:p>
            <a:r>
              <a:rPr lang="zh-CN" altLang="en-US" b="1" dirty="0">
                <a:solidFill>
                  <a:schemeClr val="tx1">
                    <a:lumMod val="75000"/>
                    <a:lumOff val="25000"/>
                  </a:schemeClr>
                </a:solidFill>
                <a:latin typeface="Impact MT Std" pitchFamily="34" charset="0"/>
                <a:ea typeface="微软雅黑" pitchFamily="34" charset="-122"/>
              </a:rPr>
              <a:t>点击输入标题文本</a:t>
            </a:r>
          </a:p>
        </p:txBody>
      </p:sp>
      <p:sp>
        <p:nvSpPr>
          <p:cNvPr id="21" name="Oval 12"/>
          <p:cNvSpPr/>
          <p:nvPr/>
        </p:nvSpPr>
        <p:spPr>
          <a:xfrm>
            <a:off x="1840209" y="1641574"/>
            <a:ext cx="1572598"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2" name="Oval 13"/>
          <p:cNvSpPr/>
          <p:nvPr/>
        </p:nvSpPr>
        <p:spPr>
          <a:xfrm>
            <a:off x="2038570" y="1840011"/>
            <a:ext cx="1175879" cy="1176338"/>
          </a:xfrm>
          <a:prstGeom prst="ellipse">
            <a:avLst/>
          </a:prstGeom>
          <a:solidFill>
            <a:srgbClr val="E566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80%</a:t>
            </a:r>
          </a:p>
        </p:txBody>
      </p:sp>
      <p:sp>
        <p:nvSpPr>
          <p:cNvPr id="23" name="Arc 14"/>
          <p:cNvSpPr/>
          <p:nvPr/>
        </p:nvSpPr>
        <p:spPr>
          <a:xfrm>
            <a:off x="1840209" y="1641574"/>
            <a:ext cx="1572598" cy="1573212"/>
          </a:xfrm>
          <a:prstGeom prst="arc">
            <a:avLst>
              <a:gd name="adj1" fmla="val 16018236"/>
              <a:gd name="adj2" fmla="val 9832525"/>
            </a:avLst>
          </a:prstGeom>
          <a:noFill/>
          <a:ln w="101600" cap="rnd" cmpd="sng">
            <a:solidFill>
              <a:srgbClr val="E56647"/>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Oval 18"/>
          <p:cNvSpPr/>
          <p:nvPr/>
        </p:nvSpPr>
        <p:spPr>
          <a:xfrm>
            <a:off x="4222588" y="1641574"/>
            <a:ext cx="1572598"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5" name="Oval 19"/>
          <p:cNvSpPr/>
          <p:nvPr/>
        </p:nvSpPr>
        <p:spPr>
          <a:xfrm>
            <a:off x="4420948" y="1840011"/>
            <a:ext cx="1175879" cy="1176338"/>
          </a:xfrm>
          <a:prstGeom prst="ellipse">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50%</a:t>
            </a:r>
          </a:p>
        </p:txBody>
      </p:sp>
      <p:sp>
        <p:nvSpPr>
          <p:cNvPr id="26" name="Arc 20"/>
          <p:cNvSpPr/>
          <p:nvPr/>
        </p:nvSpPr>
        <p:spPr>
          <a:xfrm>
            <a:off x="4222588" y="1641574"/>
            <a:ext cx="1572598" cy="1573212"/>
          </a:xfrm>
          <a:prstGeom prst="arc">
            <a:avLst>
              <a:gd name="adj1" fmla="val 16018236"/>
              <a:gd name="adj2" fmla="val 5788795"/>
            </a:avLst>
          </a:prstGeom>
          <a:noFill/>
          <a:ln w="101600" cap="rnd" cmpd="sng">
            <a:solidFill>
              <a:srgbClr val="1B857F"/>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Oval 22"/>
          <p:cNvSpPr/>
          <p:nvPr/>
        </p:nvSpPr>
        <p:spPr>
          <a:xfrm>
            <a:off x="6597924" y="1641574"/>
            <a:ext cx="1572599" cy="1573212"/>
          </a:xfrm>
          <a:prstGeom prst="ellipse">
            <a:avLst/>
          </a:prstGeom>
          <a:noFill/>
          <a:ln w="101600" cap="rnd" cmpd="sng">
            <a:solidFill>
              <a:srgbClr val="E56647"/>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8" name="Oval 23"/>
          <p:cNvSpPr/>
          <p:nvPr/>
        </p:nvSpPr>
        <p:spPr>
          <a:xfrm>
            <a:off x="6796284" y="1840011"/>
            <a:ext cx="1175878" cy="1176338"/>
          </a:xfrm>
          <a:prstGeom prst="ellipse">
            <a:avLst/>
          </a:prstGeom>
          <a:solidFill>
            <a:srgbClr val="E5664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45%</a:t>
            </a:r>
          </a:p>
        </p:txBody>
      </p:sp>
      <p:sp>
        <p:nvSpPr>
          <p:cNvPr id="29" name="Arc 24"/>
          <p:cNvSpPr/>
          <p:nvPr/>
        </p:nvSpPr>
        <p:spPr>
          <a:xfrm>
            <a:off x="6597924" y="1641574"/>
            <a:ext cx="1572599" cy="1573212"/>
          </a:xfrm>
          <a:prstGeom prst="arc">
            <a:avLst>
              <a:gd name="adj1" fmla="val 16018236"/>
              <a:gd name="adj2" fmla="val 3132458"/>
            </a:avLst>
          </a:prstGeom>
          <a:noFill/>
          <a:ln w="101600" cap="rnd" cmpd="sng">
            <a:solidFill>
              <a:schemeClr val="accent2"/>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Oval 26"/>
          <p:cNvSpPr/>
          <p:nvPr/>
        </p:nvSpPr>
        <p:spPr>
          <a:xfrm>
            <a:off x="8942739" y="1641574"/>
            <a:ext cx="1572599"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31" name="Oval 27"/>
          <p:cNvSpPr/>
          <p:nvPr/>
        </p:nvSpPr>
        <p:spPr>
          <a:xfrm>
            <a:off x="9141099" y="1840011"/>
            <a:ext cx="1175878" cy="1176338"/>
          </a:xfrm>
          <a:prstGeom prst="ellipse">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90%</a:t>
            </a:r>
          </a:p>
        </p:txBody>
      </p:sp>
      <p:sp>
        <p:nvSpPr>
          <p:cNvPr id="32" name="Arc 28"/>
          <p:cNvSpPr/>
          <p:nvPr/>
        </p:nvSpPr>
        <p:spPr>
          <a:xfrm>
            <a:off x="8942739" y="1641574"/>
            <a:ext cx="1572599" cy="1573212"/>
          </a:xfrm>
          <a:prstGeom prst="arc">
            <a:avLst>
              <a:gd name="adj1" fmla="val 16018236"/>
              <a:gd name="adj2" fmla="val 13285852"/>
            </a:avLst>
          </a:prstGeom>
          <a:noFill/>
          <a:ln w="101600" cap="rnd" cmpd="sng">
            <a:solidFill>
              <a:srgbClr val="1B857F"/>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TextBox 32"/>
          <p:cNvSpPr txBox="1"/>
          <p:nvPr/>
        </p:nvSpPr>
        <p:spPr>
          <a:xfrm>
            <a:off x="1561268" y="3513784"/>
            <a:ext cx="2194655" cy="1015663"/>
          </a:xfrm>
          <a:prstGeom prst="rect">
            <a:avLst/>
          </a:prstGeom>
          <a:noFill/>
        </p:spPr>
        <p:txBody>
          <a:bodyPr>
            <a:spAutoFit/>
          </a:bodyPr>
          <a:lstStyle/>
          <a:p>
            <a:pPr algn="ctr">
              <a:defRPr/>
            </a:pPr>
            <a:r>
              <a:rPr lang="zh-CN" altLang="en-US" b="1" dirty="0">
                <a:solidFill>
                  <a:schemeClr val="tx1">
                    <a:lumMod val="75000"/>
                    <a:lumOff val="25000"/>
                  </a:schemeClr>
                </a:solidFill>
                <a:latin typeface="Impact MT Std" pitchFamily="34" charset="0"/>
                <a:ea typeface="微软雅黑" pitchFamily="34" charset="-122"/>
              </a:rPr>
              <a:t>项目一</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3911560" y="3513784"/>
            <a:ext cx="2194655" cy="1015663"/>
          </a:xfrm>
          <a:prstGeom prst="rect">
            <a:avLst/>
          </a:prstGeom>
          <a:noFill/>
        </p:spPr>
        <p:txBody>
          <a:bodyPr>
            <a:spAutoFit/>
          </a:bodyPr>
          <a:lstStyle/>
          <a:p>
            <a:pPr algn="ctr">
              <a:defRPr/>
            </a:pPr>
            <a:r>
              <a:rPr lang="zh-CN" altLang="en-US" b="1" dirty="0">
                <a:solidFill>
                  <a:schemeClr val="tx1">
                    <a:lumMod val="75000"/>
                    <a:lumOff val="25000"/>
                  </a:schemeClr>
                </a:solidFill>
                <a:latin typeface="Impact MT Std" pitchFamily="34" charset="0"/>
                <a:ea typeface="微软雅黑" pitchFamily="34" charset="-122"/>
              </a:rPr>
              <a:t>项目二</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6286895" y="3513784"/>
            <a:ext cx="2194656" cy="1015663"/>
          </a:xfrm>
          <a:prstGeom prst="rect">
            <a:avLst/>
          </a:prstGeom>
          <a:noFill/>
        </p:spPr>
        <p:txBody>
          <a:bodyPr>
            <a:spAutoFit/>
          </a:bodyPr>
          <a:lstStyle/>
          <a:p>
            <a:pPr algn="ctr">
              <a:defRPr/>
            </a:pPr>
            <a:r>
              <a:rPr lang="zh-CN" altLang="en-US" b="1" dirty="0">
                <a:solidFill>
                  <a:schemeClr val="tx1">
                    <a:lumMod val="75000"/>
                    <a:lumOff val="25000"/>
                  </a:schemeClr>
                </a:solidFill>
                <a:latin typeface="Impact MT Std" pitchFamily="34" charset="0"/>
                <a:ea typeface="微软雅黑" pitchFamily="34" charset="-122"/>
              </a:rPr>
              <a:t>项目三</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8631710" y="3513784"/>
            <a:ext cx="2194656" cy="1015663"/>
          </a:xfrm>
          <a:prstGeom prst="rect">
            <a:avLst/>
          </a:prstGeom>
          <a:noFill/>
        </p:spPr>
        <p:txBody>
          <a:bodyPr>
            <a:spAutoFit/>
          </a:bodyPr>
          <a:lstStyle/>
          <a:p>
            <a:pPr algn="ctr">
              <a:defRPr/>
            </a:pPr>
            <a:r>
              <a:rPr lang="zh-CN" altLang="en-US" b="1" dirty="0">
                <a:solidFill>
                  <a:schemeClr val="tx1">
                    <a:lumMod val="75000"/>
                    <a:lumOff val="25000"/>
                  </a:schemeClr>
                </a:solidFill>
                <a:latin typeface="Impact MT Std" pitchFamily="34" charset="0"/>
                <a:ea typeface="微软雅黑" pitchFamily="34" charset="-122"/>
              </a:rPr>
              <a:t>项目四</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61350426"/>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000" fill="hold"/>
                                        <p:tgtEl>
                                          <p:spTgt spid="21"/>
                                        </p:tgtEl>
                                        <p:attrNameLst>
                                          <p:attrName>ppt_w</p:attrName>
                                        </p:attrNameLst>
                                      </p:cBhvr>
                                      <p:tavLst>
                                        <p:tav tm="0">
                                          <p:val>
                                            <p:fltVal val="0"/>
                                          </p:val>
                                        </p:tav>
                                        <p:tav tm="100000">
                                          <p:val>
                                            <p:strVal val="#ppt_w"/>
                                          </p:val>
                                        </p:tav>
                                      </p:tavLst>
                                    </p:anim>
                                    <p:anim calcmode="lin" valueType="num">
                                      <p:cBhvr>
                                        <p:cTn id="8" dur="1000" fill="hold"/>
                                        <p:tgtEl>
                                          <p:spTgt spid="21"/>
                                        </p:tgtEl>
                                        <p:attrNameLst>
                                          <p:attrName>ppt_h</p:attrName>
                                        </p:attrNameLst>
                                      </p:cBhvr>
                                      <p:tavLst>
                                        <p:tav tm="0">
                                          <p:val>
                                            <p:fltVal val="0"/>
                                          </p:val>
                                        </p:tav>
                                        <p:tav tm="100000">
                                          <p:val>
                                            <p:strVal val="#ppt_h"/>
                                          </p:val>
                                        </p:tav>
                                      </p:tavLst>
                                    </p:anim>
                                    <p:anim calcmode="lin" valueType="num">
                                      <p:cBhvr>
                                        <p:cTn id="9" dur="1000" fill="hold"/>
                                        <p:tgtEl>
                                          <p:spTgt spid="21"/>
                                        </p:tgtEl>
                                        <p:attrNameLst>
                                          <p:attrName>style.rotation</p:attrName>
                                        </p:attrNameLst>
                                      </p:cBhvr>
                                      <p:tavLst>
                                        <p:tav tm="0">
                                          <p:val>
                                            <p:fltVal val="90"/>
                                          </p:val>
                                        </p:tav>
                                        <p:tav tm="100000">
                                          <p:val>
                                            <p:fltVal val="0"/>
                                          </p:val>
                                        </p:tav>
                                      </p:tavLst>
                                    </p:anim>
                                    <p:animEffect transition="in" filter="fade">
                                      <p:cBhvr>
                                        <p:cTn id="10" dur="1000"/>
                                        <p:tgtEl>
                                          <p:spTgt spid="21"/>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1000" fill="hold"/>
                                        <p:tgtEl>
                                          <p:spTgt spid="22"/>
                                        </p:tgtEl>
                                        <p:attrNameLst>
                                          <p:attrName>ppt_w</p:attrName>
                                        </p:attrNameLst>
                                      </p:cBhvr>
                                      <p:tavLst>
                                        <p:tav tm="0">
                                          <p:val>
                                            <p:fltVal val="0"/>
                                          </p:val>
                                        </p:tav>
                                        <p:tav tm="100000">
                                          <p:val>
                                            <p:strVal val="#ppt_w"/>
                                          </p:val>
                                        </p:tav>
                                      </p:tavLst>
                                    </p:anim>
                                    <p:anim calcmode="lin" valueType="num">
                                      <p:cBhvr>
                                        <p:cTn id="14" dur="1000" fill="hold"/>
                                        <p:tgtEl>
                                          <p:spTgt spid="22"/>
                                        </p:tgtEl>
                                        <p:attrNameLst>
                                          <p:attrName>ppt_h</p:attrName>
                                        </p:attrNameLst>
                                      </p:cBhvr>
                                      <p:tavLst>
                                        <p:tav tm="0">
                                          <p:val>
                                            <p:fltVal val="0"/>
                                          </p:val>
                                        </p:tav>
                                        <p:tav tm="100000">
                                          <p:val>
                                            <p:strVal val="#ppt_h"/>
                                          </p:val>
                                        </p:tav>
                                      </p:tavLst>
                                    </p:anim>
                                    <p:anim calcmode="lin" valueType="num">
                                      <p:cBhvr>
                                        <p:cTn id="15" dur="1000" fill="hold"/>
                                        <p:tgtEl>
                                          <p:spTgt spid="22"/>
                                        </p:tgtEl>
                                        <p:attrNameLst>
                                          <p:attrName>style.rotation</p:attrName>
                                        </p:attrNameLst>
                                      </p:cBhvr>
                                      <p:tavLst>
                                        <p:tav tm="0">
                                          <p:val>
                                            <p:fltVal val="90"/>
                                          </p:val>
                                        </p:tav>
                                        <p:tav tm="100000">
                                          <p:val>
                                            <p:fltVal val="0"/>
                                          </p:val>
                                        </p:tav>
                                      </p:tavLst>
                                    </p:anim>
                                    <p:animEffect transition="in" filter="fade">
                                      <p:cBhvr>
                                        <p:cTn id="16" dur="1000"/>
                                        <p:tgtEl>
                                          <p:spTgt spid="2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1000" fill="hold"/>
                                        <p:tgtEl>
                                          <p:spTgt spid="23"/>
                                        </p:tgtEl>
                                        <p:attrNameLst>
                                          <p:attrName>ppt_w</p:attrName>
                                        </p:attrNameLst>
                                      </p:cBhvr>
                                      <p:tavLst>
                                        <p:tav tm="0">
                                          <p:val>
                                            <p:fltVal val="0"/>
                                          </p:val>
                                        </p:tav>
                                        <p:tav tm="100000">
                                          <p:val>
                                            <p:strVal val="#ppt_w"/>
                                          </p:val>
                                        </p:tav>
                                      </p:tavLst>
                                    </p:anim>
                                    <p:anim calcmode="lin" valueType="num">
                                      <p:cBhvr>
                                        <p:cTn id="20" dur="1000" fill="hold"/>
                                        <p:tgtEl>
                                          <p:spTgt spid="23"/>
                                        </p:tgtEl>
                                        <p:attrNameLst>
                                          <p:attrName>ppt_h</p:attrName>
                                        </p:attrNameLst>
                                      </p:cBhvr>
                                      <p:tavLst>
                                        <p:tav tm="0">
                                          <p:val>
                                            <p:fltVal val="0"/>
                                          </p:val>
                                        </p:tav>
                                        <p:tav tm="100000">
                                          <p:val>
                                            <p:strVal val="#ppt_h"/>
                                          </p:val>
                                        </p:tav>
                                      </p:tavLst>
                                    </p:anim>
                                    <p:anim calcmode="lin" valueType="num">
                                      <p:cBhvr>
                                        <p:cTn id="21" dur="1000" fill="hold"/>
                                        <p:tgtEl>
                                          <p:spTgt spid="23"/>
                                        </p:tgtEl>
                                        <p:attrNameLst>
                                          <p:attrName>style.rotation</p:attrName>
                                        </p:attrNameLst>
                                      </p:cBhvr>
                                      <p:tavLst>
                                        <p:tav tm="0">
                                          <p:val>
                                            <p:fltVal val="90"/>
                                          </p:val>
                                        </p:tav>
                                        <p:tav tm="100000">
                                          <p:val>
                                            <p:fltVal val="0"/>
                                          </p:val>
                                        </p:tav>
                                      </p:tavLst>
                                    </p:anim>
                                    <p:animEffect transition="in" filter="fade">
                                      <p:cBhvr>
                                        <p:cTn id="22" dur="1000"/>
                                        <p:tgtEl>
                                          <p:spTgt spid="23"/>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24"/>
                                        </p:tgtEl>
                                        <p:attrNameLst>
                                          <p:attrName>style.visibility</p:attrName>
                                        </p:attrNameLst>
                                      </p:cBhvr>
                                      <p:to>
                                        <p:strVal val="visible"/>
                                      </p:to>
                                    </p:set>
                                    <p:anim calcmode="lin" valueType="num">
                                      <p:cBhvr>
                                        <p:cTn id="25" dur="1000" fill="hold"/>
                                        <p:tgtEl>
                                          <p:spTgt spid="24"/>
                                        </p:tgtEl>
                                        <p:attrNameLst>
                                          <p:attrName>ppt_w</p:attrName>
                                        </p:attrNameLst>
                                      </p:cBhvr>
                                      <p:tavLst>
                                        <p:tav tm="0">
                                          <p:val>
                                            <p:fltVal val="0"/>
                                          </p:val>
                                        </p:tav>
                                        <p:tav tm="100000">
                                          <p:val>
                                            <p:strVal val="#ppt_w"/>
                                          </p:val>
                                        </p:tav>
                                      </p:tavLst>
                                    </p:anim>
                                    <p:anim calcmode="lin" valueType="num">
                                      <p:cBhvr>
                                        <p:cTn id="26" dur="1000" fill="hold"/>
                                        <p:tgtEl>
                                          <p:spTgt spid="24"/>
                                        </p:tgtEl>
                                        <p:attrNameLst>
                                          <p:attrName>ppt_h</p:attrName>
                                        </p:attrNameLst>
                                      </p:cBhvr>
                                      <p:tavLst>
                                        <p:tav tm="0">
                                          <p:val>
                                            <p:fltVal val="0"/>
                                          </p:val>
                                        </p:tav>
                                        <p:tav tm="100000">
                                          <p:val>
                                            <p:strVal val="#ppt_h"/>
                                          </p:val>
                                        </p:tav>
                                      </p:tavLst>
                                    </p:anim>
                                    <p:anim calcmode="lin" valueType="num">
                                      <p:cBhvr>
                                        <p:cTn id="27" dur="1000" fill="hold"/>
                                        <p:tgtEl>
                                          <p:spTgt spid="24"/>
                                        </p:tgtEl>
                                        <p:attrNameLst>
                                          <p:attrName>style.rotation</p:attrName>
                                        </p:attrNameLst>
                                      </p:cBhvr>
                                      <p:tavLst>
                                        <p:tav tm="0">
                                          <p:val>
                                            <p:fltVal val="90"/>
                                          </p:val>
                                        </p:tav>
                                        <p:tav tm="100000">
                                          <p:val>
                                            <p:fltVal val="0"/>
                                          </p:val>
                                        </p:tav>
                                      </p:tavLst>
                                    </p:anim>
                                    <p:animEffect transition="in" filter="fade">
                                      <p:cBhvr>
                                        <p:cTn id="28" dur="1000"/>
                                        <p:tgtEl>
                                          <p:spTgt spid="24"/>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25"/>
                                        </p:tgtEl>
                                        <p:attrNameLst>
                                          <p:attrName>style.visibility</p:attrName>
                                        </p:attrNameLst>
                                      </p:cBhvr>
                                      <p:to>
                                        <p:strVal val="visible"/>
                                      </p:to>
                                    </p:set>
                                    <p:anim calcmode="lin" valueType="num">
                                      <p:cBhvr>
                                        <p:cTn id="31" dur="1000" fill="hold"/>
                                        <p:tgtEl>
                                          <p:spTgt spid="25"/>
                                        </p:tgtEl>
                                        <p:attrNameLst>
                                          <p:attrName>ppt_w</p:attrName>
                                        </p:attrNameLst>
                                      </p:cBhvr>
                                      <p:tavLst>
                                        <p:tav tm="0">
                                          <p:val>
                                            <p:fltVal val="0"/>
                                          </p:val>
                                        </p:tav>
                                        <p:tav tm="100000">
                                          <p:val>
                                            <p:strVal val="#ppt_w"/>
                                          </p:val>
                                        </p:tav>
                                      </p:tavLst>
                                    </p:anim>
                                    <p:anim calcmode="lin" valueType="num">
                                      <p:cBhvr>
                                        <p:cTn id="32" dur="1000" fill="hold"/>
                                        <p:tgtEl>
                                          <p:spTgt spid="25"/>
                                        </p:tgtEl>
                                        <p:attrNameLst>
                                          <p:attrName>ppt_h</p:attrName>
                                        </p:attrNameLst>
                                      </p:cBhvr>
                                      <p:tavLst>
                                        <p:tav tm="0">
                                          <p:val>
                                            <p:fltVal val="0"/>
                                          </p:val>
                                        </p:tav>
                                        <p:tav tm="100000">
                                          <p:val>
                                            <p:strVal val="#ppt_h"/>
                                          </p:val>
                                        </p:tav>
                                      </p:tavLst>
                                    </p:anim>
                                    <p:anim calcmode="lin" valueType="num">
                                      <p:cBhvr>
                                        <p:cTn id="33" dur="1000" fill="hold"/>
                                        <p:tgtEl>
                                          <p:spTgt spid="25"/>
                                        </p:tgtEl>
                                        <p:attrNameLst>
                                          <p:attrName>style.rotation</p:attrName>
                                        </p:attrNameLst>
                                      </p:cBhvr>
                                      <p:tavLst>
                                        <p:tav tm="0">
                                          <p:val>
                                            <p:fltVal val="90"/>
                                          </p:val>
                                        </p:tav>
                                        <p:tav tm="100000">
                                          <p:val>
                                            <p:fltVal val="0"/>
                                          </p:val>
                                        </p:tav>
                                      </p:tavLst>
                                    </p:anim>
                                    <p:animEffect transition="in" filter="fade">
                                      <p:cBhvr>
                                        <p:cTn id="34" dur="1000"/>
                                        <p:tgtEl>
                                          <p:spTgt spid="25"/>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6"/>
                                        </p:tgtEl>
                                        <p:attrNameLst>
                                          <p:attrName>style.visibility</p:attrName>
                                        </p:attrNameLst>
                                      </p:cBhvr>
                                      <p:to>
                                        <p:strVal val="visible"/>
                                      </p:to>
                                    </p:set>
                                    <p:anim calcmode="lin" valueType="num">
                                      <p:cBhvr>
                                        <p:cTn id="37" dur="1000" fill="hold"/>
                                        <p:tgtEl>
                                          <p:spTgt spid="26"/>
                                        </p:tgtEl>
                                        <p:attrNameLst>
                                          <p:attrName>ppt_w</p:attrName>
                                        </p:attrNameLst>
                                      </p:cBhvr>
                                      <p:tavLst>
                                        <p:tav tm="0">
                                          <p:val>
                                            <p:fltVal val="0"/>
                                          </p:val>
                                        </p:tav>
                                        <p:tav tm="100000">
                                          <p:val>
                                            <p:strVal val="#ppt_w"/>
                                          </p:val>
                                        </p:tav>
                                      </p:tavLst>
                                    </p:anim>
                                    <p:anim calcmode="lin" valueType="num">
                                      <p:cBhvr>
                                        <p:cTn id="38" dur="1000" fill="hold"/>
                                        <p:tgtEl>
                                          <p:spTgt spid="26"/>
                                        </p:tgtEl>
                                        <p:attrNameLst>
                                          <p:attrName>ppt_h</p:attrName>
                                        </p:attrNameLst>
                                      </p:cBhvr>
                                      <p:tavLst>
                                        <p:tav tm="0">
                                          <p:val>
                                            <p:fltVal val="0"/>
                                          </p:val>
                                        </p:tav>
                                        <p:tav tm="100000">
                                          <p:val>
                                            <p:strVal val="#ppt_h"/>
                                          </p:val>
                                        </p:tav>
                                      </p:tavLst>
                                    </p:anim>
                                    <p:anim calcmode="lin" valueType="num">
                                      <p:cBhvr>
                                        <p:cTn id="39" dur="1000" fill="hold"/>
                                        <p:tgtEl>
                                          <p:spTgt spid="26"/>
                                        </p:tgtEl>
                                        <p:attrNameLst>
                                          <p:attrName>style.rotation</p:attrName>
                                        </p:attrNameLst>
                                      </p:cBhvr>
                                      <p:tavLst>
                                        <p:tav tm="0">
                                          <p:val>
                                            <p:fltVal val="90"/>
                                          </p:val>
                                        </p:tav>
                                        <p:tav tm="100000">
                                          <p:val>
                                            <p:fltVal val="0"/>
                                          </p:val>
                                        </p:tav>
                                      </p:tavLst>
                                    </p:anim>
                                    <p:animEffect transition="in" filter="fade">
                                      <p:cBhvr>
                                        <p:cTn id="40" dur="1000"/>
                                        <p:tgtEl>
                                          <p:spTgt spid="26"/>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27"/>
                                        </p:tgtEl>
                                        <p:attrNameLst>
                                          <p:attrName>style.visibility</p:attrName>
                                        </p:attrNameLst>
                                      </p:cBhvr>
                                      <p:to>
                                        <p:strVal val="visible"/>
                                      </p:to>
                                    </p:set>
                                    <p:anim calcmode="lin" valueType="num">
                                      <p:cBhvr>
                                        <p:cTn id="43" dur="1000" fill="hold"/>
                                        <p:tgtEl>
                                          <p:spTgt spid="27"/>
                                        </p:tgtEl>
                                        <p:attrNameLst>
                                          <p:attrName>ppt_w</p:attrName>
                                        </p:attrNameLst>
                                      </p:cBhvr>
                                      <p:tavLst>
                                        <p:tav tm="0">
                                          <p:val>
                                            <p:fltVal val="0"/>
                                          </p:val>
                                        </p:tav>
                                        <p:tav tm="100000">
                                          <p:val>
                                            <p:strVal val="#ppt_w"/>
                                          </p:val>
                                        </p:tav>
                                      </p:tavLst>
                                    </p:anim>
                                    <p:anim calcmode="lin" valueType="num">
                                      <p:cBhvr>
                                        <p:cTn id="44" dur="1000" fill="hold"/>
                                        <p:tgtEl>
                                          <p:spTgt spid="27"/>
                                        </p:tgtEl>
                                        <p:attrNameLst>
                                          <p:attrName>ppt_h</p:attrName>
                                        </p:attrNameLst>
                                      </p:cBhvr>
                                      <p:tavLst>
                                        <p:tav tm="0">
                                          <p:val>
                                            <p:fltVal val="0"/>
                                          </p:val>
                                        </p:tav>
                                        <p:tav tm="100000">
                                          <p:val>
                                            <p:strVal val="#ppt_h"/>
                                          </p:val>
                                        </p:tav>
                                      </p:tavLst>
                                    </p:anim>
                                    <p:anim calcmode="lin" valueType="num">
                                      <p:cBhvr>
                                        <p:cTn id="45" dur="1000" fill="hold"/>
                                        <p:tgtEl>
                                          <p:spTgt spid="27"/>
                                        </p:tgtEl>
                                        <p:attrNameLst>
                                          <p:attrName>style.rotation</p:attrName>
                                        </p:attrNameLst>
                                      </p:cBhvr>
                                      <p:tavLst>
                                        <p:tav tm="0">
                                          <p:val>
                                            <p:fltVal val="90"/>
                                          </p:val>
                                        </p:tav>
                                        <p:tav tm="100000">
                                          <p:val>
                                            <p:fltVal val="0"/>
                                          </p:val>
                                        </p:tav>
                                      </p:tavLst>
                                    </p:anim>
                                    <p:animEffect transition="in" filter="fade">
                                      <p:cBhvr>
                                        <p:cTn id="46" dur="1000"/>
                                        <p:tgtEl>
                                          <p:spTgt spid="27"/>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28"/>
                                        </p:tgtEl>
                                        <p:attrNameLst>
                                          <p:attrName>style.visibility</p:attrName>
                                        </p:attrNameLst>
                                      </p:cBhvr>
                                      <p:to>
                                        <p:strVal val="visible"/>
                                      </p:to>
                                    </p:set>
                                    <p:anim calcmode="lin" valueType="num">
                                      <p:cBhvr>
                                        <p:cTn id="49" dur="1000" fill="hold"/>
                                        <p:tgtEl>
                                          <p:spTgt spid="28"/>
                                        </p:tgtEl>
                                        <p:attrNameLst>
                                          <p:attrName>ppt_w</p:attrName>
                                        </p:attrNameLst>
                                      </p:cBhvr>
                                      <p:tavLst>
                                        <p:tav tm="0">
                                          <p:val>
                                            <p:fltVal val="0"/>
                                          </p:val>
                                        </p:tav>
                                        <p:tav tm="100000">
                                          <p:val>
                                            <p:strVal val="#ppt_w"/>
                                          </p:val>
                                        </p:tav>
                                      </p:tavLst>
                                    </p:anim>
                                    <p:anim calcmode="lin" valueType="num">
                                      <p:cBhvr>
                                        <p:cTn id="50" dur="1000" fill="hold"/>
                                        <p:tgtEl>
                                          <p:spTgt spid="28"/>
                                        </p:tgtEl>
                                        <p:attrNameLst>
                                          <p:attrName>ppt_h</p:attrName>
                                        </p:attrNameLst>
                                      </p:cBhvr>
                                      <p:tavLst>
                                        <p:tav tm="0">
                                          <p:val>
                                            <p:fltVal val="0"/>
                                          </p:val>
                                        </p:tav>
                                        <p:tav tm="100000">
                                          <p:val>
                                            <p:strVal val="#ppt_h"/>
                                          </p:val>
                                        </p:tav>
                                      </p:tavLst>
                                    </p:anim>
                                    <p:anim calcmode="lin" valueType="num">
                                      <p:cBhvr>
                                        <p:cTn id="51" dur="1000" fill="hold"/>
                                        <p:tgtEl>
                                          <p:spTgt spid="28"/>
                                        </p:tgtEl>
                                        <p:attrNameLst>
                                          <p:attrName>style.rotation</p:attrName>
                                        </p:attrNameLst>
                                      </p:cBhvr>
                                      <p:tavLst>
                                        <p:tav tm="0">
                                          <p:val>
                                            <p:fltVal val="90"/>
                                          </p:val>
                                        </p:tav>
                                        <p:tav tm="100000">
                                          <p:val>
                                            <p:fltVal val="0"/>
                                          </p:val>
                                        </p:tav>
                                      </p:tavLst>
                                    </p:anim>
                                    <p:animEffect transition="in" filter="fade">
                                      <p:cBhvr>
                                        <p:cTn id="52" dur="1000"/>
                                        <p:tgtEl>
                                          <p:spTgt spid="28"/>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9"/>
                                        </p:tgtEl>
                                        <p:attrNameLst>
                                          <p:attrName>style.visibility</p:attrName>
                                        </p:attrNameLst>
                                      </p:cBhvr>
                                      <p:to>
                                        <p:strVal val="visible"/>
                                      </p:to>
                                    </p:set>
                                    <p:anim calcmode="lin" valueType="num">
                                      <p:cBhvr>
                                        <p:cTn id="55" dur="1000" fill="hold"/>
                                        <p:tgtEl>
                                          <p:spTgt spid="29"/>
                                        </p:tgtEl>
                                        <p:attrNameLst>
                                          <p:attrName>ppt_w</p:attrName>
                                        </p:attrNameLst>
                                      </p:cBhvr>
                                      <p:tavLst>
                                        <p:tav tm="0">
                                          <p:val>
                                            <p:fltVal val="0"/>
                                          </p:val>
                                        </p:tav>
                                        <p:tav tm="100000">
                                          <p:val>
                                            <p:strVal val="#ppt_w"/>
                                          </p:val>
                                        </p:tav>
                                      </p:tavLst>
                                    </p:anim>
                                    <p:anim calcmode="lin" valueType="num">
                                      <p:cBhvr>
                                        <p:cTn id="56" dur="1000" fill="hold"/>
                                        <p:tgtEl>
                                          <p:spTgt spid="29"/>
                                        </p:tgtEl>
                                        <p:attrNameLst>
                                          <p:attrName>ppt_h</p:attrName>
                                        </p:attrNameLst>
                                      </p:cBhvr>
                                      <p:tavLst>
                                        <p:tav tm="0">
                                          <p:val>
                                            <p:fltVal val="0"/>
                                          </p:val>
                                        </p:tav>
                                        <p:tav tm="100000">
                                          <p:val>
                                            <p:strVal val="#ppt_h"/>
                                          </p:val>
                                        </p:tav>
                                      </p:tavLst>
                                    </p:anim>
                                    <p:anim calcmode="lin" valueType="num">
                                      <p:cBhvr>
                                        <p:cTn id="57" dur="1000" fill="hold"/>
                                        <p:tgtEl>
                                          <p:spTgt spid="29"/>
                                        </p:tgtEl>
                                        <p:attrNameLst>
                                          <p:attrName>style.rotation</p:attrName>
                                        </p:attrNameLst>
                                      </p:cBhvr>
                                      <p:tavLst>
                                        <p:tav tm="0">
                                          <p:val>
                                            <p:fltVal val="90"/>
                                          </p:val>
                                        </p:tav>
                                        <p:tav tm="100000">
                                          <p:val>
                                            <p:fltVal val="0"/>
                                          </p:val>
                                        </p:tav>
                                      </p:tavLst>
                                    </p:anim>
                                    <p:animEffect transition="in" filter="fade">
                                      <p:cBhvr>
                                        <p:cTn id="58" dur="1000"/>
                                        <p:tgtEl>
                                          <p:spTgt spid="29"/>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30"/>
                                        </p:tgtEl>
                                        <p:attrNameLst>
                                          <p:attrName>style.visibility</p:attrName>
                                        </p:attrNameLst>
                                      </p:cBhvr>
                                      <p:to>
                                        <p:strVal val="visible"/>
                                      </p:to>
                                    </p:set>
                                    <p:anim calcmode="lin" valueType="num">
                                      <p:cBhvr>
                                        <p:cTn id="61" dur="1000" fill="hold"/>
                                        <p:tgtEl>
                                          <p:spTgt spid="30"/>
                                        </p:tgtEl>
                                        <p:attrNameLst>
                                          <p:attrName>ppt_w</p:attrName>
                                        </p:attrNameLst>
                                      </p:cBhvr>
                                      <p:tavLst>
                                        <p:tav tm="0">
                                          <p:val>
                                            <p:fltVal val="0"/>
                                          </p:val>
                                        </p:tav>
                                        <p:tav tm="100000">
                                          <p:val>
                                            <p:strVal val="#ppt_w"/>
                                          </p:val>
                                        </p:tav>
                                      </p:tavLst>
                                    </p:anim>
                                    <p:anim calcmode="lin" valueType="num">
                                      <p:cBhvr>
                                        <p:cTn id="62" dur="1000" fill="hold"/>
                                        <p:tgtEl>
                                          <p:spTgt spid="30"/>
                                        </p:tgtEl>
                                        <p:attrNameLst>
                                          <p:attrName>ppt_h</p:attrName>
                                        </p:attrNameLst>
                                      </p:cBhvr>
                                      <p:tavLst>
                                        <p:tav tm="0">
                                          <p:val>
                                            <p:fltVal val="0"/>
                                          </p:val>
                                        </p:tav>
                                        <p:tav tm="100000">
                                          <p:val>
                                            <p:strVal val="#ppt_h"/>
                                          </p:val>
                                        </p:tav>
                                      </p:tavLst>
                                    </p:anim>
                                    <p:anim calcmode="lin" valueType="num">
                                      <p:cBhvr>
                                        <p:cTn id="63" dur="1000" fill="hold"/>
                                        <p:tgtEl>
                                          <p:spTgt spid="30"/>
                                        </p:tgtEl>
                                        <p:attrNameLst>
                                          <p:attrName>style.rotation</p:attrName>
                                        </p:attrNameLst>
                                      </p:cBhvr>
                                      <p:tavLst>
                                        <p:tav tm="0">
                                          <p:val>
                                            <p:fltVal val="90"/>
                                          </p:val>
                                        </p:tav>
                                        <p:tav tm="100000">
                                          <p:val>
                                            <p:fltVal val="0"/>
                                          </p:val>
                                        </p:tav>
                                      </p:tavLst>
                                    </p:anim>
                                    <p:animEffect transition="in" filter="fade">
                                      <p:cBhvr>
                                        <p:cTn id="64" dur="1000"/>
                                        <p:tgtEl>
                                          <p:spTgt spid="30"/>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31"/>
                                        </p:tgtEl>
                                        <p:attrNameLst>
                                          <p:attrName>style.visibility</p:attrName>
                                        </p:attrNameLst>
                                      </p:cBhvr>
                                      <p:to>
                                        <p:strVal val="visible"/>
                                      </p:to>
                                    </p:set>
                                    <p:anim calcmode="lin" valueType="num">
                                      <p:cBhvr>
                                        <p:cTn id="67" dur="1000" fill="hold"/>
                                        <p:tgtEl>
                                          <p:spTgt spid="31"/>
                                        </p:tgtEl>
                                        <p:attrNameLst>
                                          <p:attrName>ppt_w</p:attrName>
                                        </p:attrNameLst>
                                      </p:cBhvr>
                                      <p:tavLst>
                                        <p:tav tm="0">
                                          <p:val>
                                            <p:fltVal val="0"/>
                                          </p:val>
                                        </p:tav>
                                        <p:tav tm="100000">
                                          <p:val>
                                            <p:strVal val="#ppt_w"/>
                                          </p:val>
                                        </p:tav>
                                      </p:tavLst>
                                    </p:anim>
                                    <p:anim calcmode="lin" valueType="num">
                                      <p:cBhvr>
                                        <p:cTn id="68" dur="1000" fill="hold"/>
                                        <p:tgtEl>
                                          <p:spTgt spid="31"/>
                                        </p:tgtEl>
                                        <p:attrNameLst>
                                          <p:attrName>ppt_h</p:attrName>
                                        </p:attrNameLst>
                                      </p:cBhvr>
                                      <p:tavLst>
                                        <p:tav tm="0">
                                          <p:val>
                                            <p:fltVal val="0"/>
                                          </p:val>
                                        </p:tav>
                                        <p:tav tm="100000">
                                          <p:val>
                                            <p:strVal val="#ppt_h"/>
                                          </p:val>
                                        </p:tav>
                                      </p:tavLst>
                                    </p:anim>
                                    <p:anim calcmode="lin" valueType="num">
                                      <p:cBhvr>
                                        <p:cTn id="69" dur="1000" fill="hold"/>
                                        <p:tgtEl>
                                          <p:spTgt spid="31"/>
                                        </p:tgtEl>
                                        <p:attrNameLst>
                                          <p:attrName>style.rotation</p:attrName>
                                        </p:attrNameLst>
                                      </p:cBhvr>
                                      <p:tavLst>
                                        <p:tav tm="0">
                                          <p:val>
                                            <p:fltVal val="90"/>
                                          </p:val>
                                        </p:tav>
                                        <p:tav tm="100000">
                                          <p:val>
                                            <p:fltVal val="0"/>
                                          </p:val>
                                        </p:tav>
                                      </p:tavLst>
                                    </p:anim>
                                    <p:animEffect transition="in" filter="fade">
                                      <p:cBhvr>
                                        <p:cTn id="70" dur="1000"/>
                                        <p:tgtEl>
                                          <p:spTgt spid="31"/>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32"/>
                                        </p:tgtEl>
                                        <p:attrNameLst>
                                          <p:attrName>style.visibility</p:attrName>
                                        </p:attrNameLst>
                                      </p:cBhvr>
                                      <p:to>
                                        <p:strVal val="visible"/>
                                      </p:to>
                                    </p:set>
                                    <p:anim calcmode="lin" valueType="num">
                                      <p:cBhvr>
                                        <p:cTn id="73" dur="1000" fill="hold"/>
                                        <p:tgtEl>
                                          <p:spTgt spid="32"/>
                                        </p:tgtEl>
                                        <p:attrNameLst>
                                          <p:attrName>ppt_w</p:attrName>
                                        </p:attrNameLst>
                                      </p:cBhvr>
                                      <p:tavLst>
                                        <p:tav tm="0">
                                          <p:val>
                                            <p:fltVal val="0"/>
                                          </p:val>
                                        </p:tav>
                                        <p:tav tm="100000">
                                          <p:val>
                                            <p:strVal val="#ppt_w"/>
                                          </p:val>
                                        </p:tav>
                                      </p:tavLst>
                                    </p:anim>
                                    <p:anim calcmode="lin" valueType="num">
                                      <p:cBhvr>
                                        <p:cTn id="74" dur="1000" fill="hold"/>
                                        <p:tgtEl>
                                          <p:spTgt spid="32"/>
                                        </p:tgtEl>
                                        <p:attrNameLst>
                                          <p:attrName>ppt_h</p:attrName>
                                        </p:attrNameLst>
                                      </p:cBhvr>
                                      <p:tavLst>
                                        <p:tav tm="0">
                                          <p:val>
                                            <p:fltVal val="0"/>
                                          </p:val>
                                        </p:tav>
                                        <p:tav tm="100000">
                                          <p:val>
                                            <p:strVal val="#ppt_h"/>
                                          </p:val>
                                        </p:tav>
                                      </p:tavLst>
                                    </p:anim>
                                    <p:anim calcmode="lin" valueType="num">
                                      <p:cBhvr>
                                        <p:cTn id="75" dur="1000" fill="hold"/>
                                        <p:tgtEl>
                                          <p:spTgt spid="32"/>
                                        </p:tgtEl>
                                        <p:attrNameLst>
                                          <p:attrName>style.rotation</p:attrName>
                                        </p:attrNameLst>
                                      </p:cBhvr>
                                      <p:tavLst>
                                        <p:tav tm="0">
                                          <p:val>
                                            <p:fltVal val="90"/>
                                          </p:val>
                                        </p:tav>
                                        <p:tav tm="100000">
                                          <p:val>
                                            <p:fltVal val="0"/>
                                          </p:val>
                                        </p:tav>
                                      </p:tavLst>
                                    </p:anim>
                                    <p:animEffect transition="in" filter="fade">
                                      <p:cBhvr>
                                        <p:cTn id="76" dur="1000"/>
                                        <p:tgtEl>
                                          <p:spTgt spid="32"/>
                                        </p:tgtEl>
                                      </p:cBhvr>
                                    </p:animEffect>
                                  </p:childTnLst>
                                </p:cTn>
                              </p:par>
                              <p:par>
                                <p:cTn id="77" presetID="42" presetClass="entr" presetSubtype="0" fill="hold" grpId="0" nodeType="withEffect">
                                  <p:stCondLst>
                                    <p:cond delay="200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1000"/>
                                        <p:tgtEl>
                                          <p:spTgt spid="33"/>
                                        </p:tgtEl>
                                      </p:cBhvr>
                                    </p:animEffect>
                                    <p:anim calcmode="lin" valueType="num">
                                      <p:cBhvr>
                                        <p:cTn id="80" dur="1000" fill="hold"/>
                                        <p:tgtEl>
                                          <p:spTgt spid="33"/>
                                        </p:tgtEl>
                                        <p:attrNameLst>
                                          <p:attrName>ppt_x</p:attrName>
                                        </p:attrNameLst>
                                      </p:cBhvr>
                                      <p:tavLst>
                                        <p:tav tm="0">
                                          <p:val>
                                            <p:strVal val="#ppt_x"/>
                                          </p:val>
                                        </p:tav>
                                        <p:tav tm="100000">
                                          <p:val>
                                            <p:strVal val="#ppt_x"/>
                                          </p:val>
                                        </p:tav>
                                      </p:tavLst>
                                    </p:anim>
                                    <p:anim calcmode="lin" valueType="num">
                                      <p:cBhvr>
                                        <p:cTn id="81" dur="1000" fill="hold"/>
                                        <p:tgtEl>
                                          <p:spTgt spid="3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00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1000"/>
                                        <p:tgtEl>
                                          <p:spTgt spid="34"/>
                                        </p:tgtEl>
                                      </p:cBhvr>
                                    </p:animEffect>
                                    <p:anim calcmode="lin" valueType="num">
                                      <p:cBhvr>
                                        <p:cTn id="85" dur="1000" fill="hold"/>
                                        <p:tgtEl>
                                          <p:spTgt spid="34"/>
                                        </p:tgtEl>
                                        <p:attrNameLst>
                                          <p:attrName>ppt_x</p:attrName>
                                        </p:attrNameLst>
                                      </p:cBhvr>
                                      <p:tavLst>
                                        <p:tav tm="0">
                                          <p:val>
                                            <p:strVal val="#ppt_x"/>
                                          </p:val>
                                        </p:tav>
                                        <p:tav tm="100000">
                                          <p:val>
                                            <p:strVal val="#ppt_x"/>
                                          </p:val>
                                        </p:tav>
                                      </p:tavLst>
                                    </p:anim>
                                    <p:anim calcmode="lin" valueType="num">
                                      <p:cBhvr>
                                        <p:cTn id="86" dur="1000" fill="hold"/>
                                        <p:tgtEl>
                                          <p:spTgt spid="34"/>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1000"/>
                                        <p:tgtEl>
                                          <p:spTgt spid="35"/>
                                        </p:tgtEl>
                                      </p:cBhvr>
                                    </p:animEffect>
                                    <p:anim calcmode="lin" valueType="num">
                                      <p:cBhvr>
                                        <p:cTn id="90" dur="1000" fill="hold"/>
                                        <p:tgtEl>
                                          <p:spTgt spid="35"/>
                                        </p:tgtEl>
                                        <p:attrNameLst>
                                          <p:attrName>ppt_x</p:attrName>
                                        </p:attrNameLst>
                                      </p:cBhvr>
                                      <p:tavLst>
                                        <p:tav tm="0">
                                          <p:val>
                                            <p:strVal val="#ppt_x"/>
                                          </p:val>
                                        </p:tav>
                                        <p:tav tm="100000">
                                          <p:val>
                                            <p:strVal val="#ppt_x"/>
                                          </p:val>
                                        </p:tav>
                                      </p:tavLst>
                                    </p:anim>
                                    <p:anim calcmode="lin" valueType="num">
                                      <p:cBhvr>
                                        <p:cTn id="91" dur="1000" fill="hold"/>
                                        <p:tgtEl>
                                          <p:spTgt spid="35"/>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36"/>
                                        </p:tgtEl>
                                        <p:attrNameLst>
                                          <p:attrName>style.visibility</p:attrName>
                                        </p:attrNameLst>
                                      </p:cBhvr>
                                      <p:to>
                                        <p:strVal val="visible"/>
                                      </p:to>
                                    </p:set>
                                    <p:animEffect transition="in" filter="fade">
                                      <p:cBhvr>
                                        <p:cTn id="94" dur="1000"/>
                                        <p:tgtEl>
                                          <p:spTgt spid="36"/>
                                        </p:tgtEl>
                                      </p:cBhvr>
                                    </p:animEffect>
                                    <p:anim calcmode="lin" valueType="num">
                                      <p:cBhvr>
                                        <p:cTn id="95" dur="1000" fill="hold"/>
                                        <p:tgtEl>
                                          <p:spTgt spid="36"/>
                                        </p:tgtEl>
                                        <p:attrNameLst>
                                          <p:attrName>ppt_x</p:attrName>
                                        </p:attrNameLst>
                                      </p:cBhvr>
                                      <p:tavLst>
                                        <p:tav tm="0">
                                          <p:val>
                                            <p:strVal val="#ppt_x"/>
                                          </p:val>
                                        </p:tav>
                                        <p:tav tm="100000">
                                          <p:val>
                                            <p:strVal val="#ppt_x"/>
                                          </p:val>
                                        </p:tav>
                                      </p:tavLst>
                                    </p:anim>
                                    <p:anim calcmode="lin" valueType="num">
                                      <p:cBhvr>
                                        <p:cTn id="96" dur="1000" fill="hold"/>
                                        <p:tgtEl>
                                          <p:spTgt spid="36"/>
                                        </p:tgtEl>
                                        <p:attrNameLst>
                                          <p:attrName>ppt_y</p:attrName>
                                        </p:attrNameLst>
                                      </p:cBhvr>
                                      <p:tavLst>
                                        <p:tav tm="0">
                                          <p:val>
                                            <p:strVal val="#ppt_y+.1"/>
                                          </p:val>
                                        </p:tav>
                                        <p:tav tm="100000">
                                          <p:val>
                                            <p:strVal val="#ppt_y"/>
                                          </p:val>
                                        </p:tav>
                                      </p:tavLst>
                                    </p:anim>
                                  </p:childTnLst>
                                </p:cTn>
                              </p:par>
                            </p:childTnLst>
                          </p:cTn>
                        </p:par>
                        <p:par>
                          <p:cTn id="97" fill="hold">
                            <p:stCondLst>
                              <p:cond delay="3000"/>
                            </p:stCondLst>
                            <p:childTnLst>
                              <p:par>
                                <p:cTn id="98" presetID="2" presetClass="entr" presetSubtype="2" fill="hold" grpId="0" nodeType="afterEffect">
                                  <p:stCondLst>
                                    <p:cond delay="0"/>
                                  </p:stCondLst>
                                  <p:childTnLst>
                                    <p:set>
                                      <p:cBhvr>
                                        <p:cTn id="99" dur="1" fill="hold">
                                          <p:stCondLst>
                                            <p:cond delay="0"/>
                                          </p:stCondLst>
                                        </p:cTn>
                                        <p:tgtEl>
                                          <p:spTgt spid="20"/>
                                        </p:tgtEl>
                                        <p:attrNameLst>
                                          <p:attrName>style.visibility</p:attrName>
                                        </p:attrNameLst>
                                      </p:cBhvr>
                                      <p:to>
                                        <p:strVal val="visible"/>
                                      </p:to>
                                    </p:set>
                                    <p:anim calcmode="lin" valueType="num">
                                      <p:cBhvr additive="base">
                                        <p:cTn id="100" dur="300" fill="hold"/>
                                        <p:tgtEl>
                                          <p:spTgt spid="20"/>
                                        </p:tgtEl>
                                        <p:attrNameLst>
                                          <p:attrName>ppt_x</p:attrName>
                                        </p:attrNameLst>
                                      </p:cBhvr>
                                      <p:tavLst>
                                        <p:tav tm="0">
                                          <p:val>
                                            <p:strVal val="1+#ppt_w/2"/>
                                          </p:val>
                                        </p:tav>
                                        <p:tav tm="100000">
                                          <p:val>
                                            <p:strVal val="#ppt_x"/>
                                          </p:val>
                                        </p:tav>
                                      </p:tavLst>
                                    </p:anim>
                                    <p:anim calcmode="lin" valueType="num">
                                      <p:cBhvr additive="base">
                                        <p:cTn id="101" dur="300" fill="hold"/>
                                        <p:tgtEl>
                                          <p:spTgt spid="20"/>
                                        </p:tgtEl>
                                        <p:attrNameLst>
                                          <p:attrName>ppt_y</p:attrName>
                                        </p:attrNameLst>
                                      </p:cBhvr>
                                      <p:tavLst>
                                        <p:tav tm="0">
                                          <p:val>
                                            <p:strVal val="#ppt_y"/>
                                          </p:val>
                                        </p:tav>
                                        <p:tav tm="100000">
                                          <p:val>
                                            <p:strVal val="#ppt_y"/>
                                          </p:val>
                                        </p:tav>
                                      </p:tavLst>
                                    </p:anim>
                                  </p:childTnLst>
                                </p:cTn>
                              </p:par>
                            </p:childTnLst>
                          </p:cTn>
                        </p:par>
                        <p:par>
                          <p:cTn id="102" fill="hold">
                            <p:stCondLst>
                              <p:cond delay="3300"/>
                            </p:stCondLst>
                            <p:childTnLst>
                              <p:par>
                                <p:cTn id="103" presetID="2" presetClass="entr" presetSubtype="2" fill="hold" grpId="0" nodeType="afterEffect">
                                  <p:stCondLst>
                                    <p:cond delay="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300" fill="hold"/>
                                        <p:tgtEl>
                                          <p:spTgt spid="19"/>
                                        </p:tgtEl>
                                        <p:attrNameLst>
                                          <p:attrName>ppt_x</p:attrName>
                                        </p:attrNameLst>
                                      </p:cBhvr>
                                      <p:tavLst>
                                        <p:tav tm="0">
                                          <p:val>
                                            <p:strVal val="1+#ppt_w/2"/>
                                          </p:val>
                                        </p:tav>
                                        <p:tav tm="100000">
                                          <p:val>
                                            <p:strVal val="#ppt_x"/>
                                          </p:val>
                                        </p:tav>
                                      </p:tavLst>
                                    </p:anim>
                                    <p:anim calcmode="lin" valueType="num">
                                      <p:cBhvr additive="base">
                                        <p:cTn id="106" dur="3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 xmlns:a16="http://schemas.microsoft.com/office/drawing/2014/main" id="{994E8082-7B75-41E3-AA51-F2FF1BD60911}"/>
              </a:ext>
            </a:extLst>
          </p:cNvPr>
          <p:cNvGrpSpPr/>
          <p:nvPr/>
        </p:nvGrpSpPr>
        <p:grpSpPr>
          <a:xfrm>
            <a:off x="429078" y="4357647"/>
            <a:ext cx="3297865" cy="1380697"/>
            <a:chOff x="429078" y="4749533"/>
            <a:chExt cx="3297865" cy="1380697"/>
          </a:xfrm>
          <a:solidFill>
            <a:srgbClr val="E56647"/>
          </a:solidFill>
        </p:grpSpPr>
        <p:sp>
          <p:nvSpPr>
            <p:cNvPr id="10" name="Rectangle 29">
              <a:extLst>
                <a:ext uri="{FF2B5EF4-FFF2-40B4-BE49-F238E27FC236}">
                  <a16:creationId xmlns="" xmlns:a16="http://schemas.microsoft.com/office/drawing/2014/main" id="{26BD6951-6BC5-42B2-BBE2-7D6DC5ED866D}"/>
                </a:ext>
              </a:extLst>
            </p:cNvPr>
            <p:cNvSpPr/>
            <p:nvPr/>
          </p:nvSpPr>
          <p:spPr>
            <a:xfrm>
              <a:off x="429078" y="4749533"/>
              <a:ext cx="3297865" cy="1077218"/>
            </a:xfrm>
            <a:prstGeom prst="rect">
              <a:avLst/>
            </a:prstGeom>
            <a:noFill/>
          </p:spPr>
          <p:txBody>
            <a:bodyPr wrap="square">
              <a:spAutoFit/>
            </a:bodyPr>
            <a:lstStyle/>
            <a:p>
              <a:pPr algn="r">
                <a:lnSpc>
                  <a:spcPct val="150000"/>
                </a:lnSpc>
              </a:pPr>
              <a:r>
                <a:rPr lang="zh-CN" altLang="en-US" sz="2400" b="1" dirty="0">
                  <a:solidFill>
                    <a:schemeClr val="tx1">
                      <a:lumMod val="75000"/>
                      <a:lumOff val="25000"/>
                    </a:schemeClr>
                  </a:solidFill>
                </a:rPr>
                <a:t>标题</a:t>
              </a:r>
              <a:r>
                <a:rPr lang="en-US" altLang="zh-CN" sz="2400" b="1" dirty="0">
                  <a:solidFill>
                    <a:schemeClr val="tx1">
                      <a:lumMod val="75000"/>
                      <a:lumOff val="25000"/>
                    </a:schemeClr>
                  </a:solidFill>
                </a:rPr>
                <a:t> 3</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a:t>
              </a:r>
            </a:p>
          </p:txBody>
        </p:sp>
        <p:sp>
          <p:nvSpPr>
            <p:cNvPr id="11" name="Oval 30">
              <a:extLst>
                <a:ext uri="{FF2B5EF4-FFF2-40B4-BE49-F238E27FC236}">
                  <a16:creationId xmlns="" xmlns:a16="http://schemas.microsoft.com/office/drawing/2014/main" id="{DD661D7E-EB04-4C53-9232-B088E2A50731}"/>
                </a:ext>
              </a:extLst>
            </p:cNvPr>
            <p:cNvSpPr/>
            <p:nvPr/>
          </p:nvSpPr>
          <p:spPr>
            <a:xfrm>
              <a:off x="1995159" y="5909211"/>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12" name="Oval 31">
              <a:extLst>
                <a:ext uri="{FF2B5EF4-FFF2-40B4-BE49-F238E27FC236}">
                  <a16:creationId xmlns="" xmlns:a16="http://schemas.microsoft.com/office/drawing/2014/main" id="{C68C8BF8-C982-4AB2-B18B-6E8AECD1B310}"/>
                </a:ext>
              </a:extLst>
            </p:cNvPr>
            <p:cNvSpPr/>
            <p:nvPr/>
          </p:nvSpPr>
          <p:spPr>
            <a:xfrm>
              <a:off x="2212271" y="5909211"/>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13" name="Oval 32">
              <a:extLst>
                <a:ext uri="{FF2B5EF4-FFF2-40B4-BE49-F238E27FC236}">
                  <a16:creationId xmlns="" xmlns:a16="http://schemas.microsoft.com/office/drawing/2014/main" id="{FC80852D-AC28-4451-AA18-ED1C74E4E4DE}"/>
                </a:ext>
              </a:extLst>
            </p:cNvPr>
            <p:cNvSpPr/>
            <p:nvPr/>
          </p:nvSpPr>
          <p:spPr>
            <a:xfrm>
              <a:off x="2429383" y="5909211"/>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14" name="Oval 33">
              <a:extLst>
                <a:ext uri="{FF2B5EF4-FFF2-40B4-BE49-F238E27FC236}">
                  <a16:creationId xmlns="" xmlns:a16="http://schemas.microsoft.com/office/drawing/2014/main" id="{00677F65-8F82-4450-8960-0791BDADA5F9}"/>
                </a:ext>
              </a:extLst>
            </p:cNvPr>
            <p:cNvSpPr/>
            <p:nvPr/>
          </p:nvSpPr>
          <p:spPr>
            <a:xfrm>
              <a:off x="2646495" y="5909211"/>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15" name="Oval 34">
              <a:extLst>
                <a:ext uri="{FF2B5EF4-FFF2-40B4-BE49-F238E27FC236}">
                  <a16:creationId xmlns="" xmlns:a16="http://schemas.microsoft.com/office/drawing/2014/main" id="{63CFC73D-8164-44EA-958D-98434993CEF4}"/>
                </a:ext>
              </a:extLst>
            </p:cNvPr>
            <p:cNvSpPr/>
            <p:nvPr/>
          </p:nvSpPr>
          <p:spPr>
            <a:xfrm>
              <a:off x="2863607" y="5909211"/>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16" name="Oval 35">
              <a:extLst>
                <a:ext uri="{FF2B5EF4-FFF2-40B4-BE49-F238E27FC236}">
                  <a16:creationId xmlns="" xmlns:a16="http://schemas.microsoft.com/office/drawing/2014/main" id="{11328595-755D-40D5-8324-925AB21FD013}"/>
                </a:ext>
              </a:extLst>
            </p:cNvPr>
            <p:cNvSpPr/>
            <p:nvPr/>
          </p:nvSpPr>
          <p:spPr>
            <a:xfrm>
              <a:off x="3080719" y="5909211"/>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17" name="Oval 36">
              <a:extLst>
                <a:ext uri="{FF2B5EF4-FFF2-40B4-BE49-F238E27FC236}">
                  <a16:creationId xmlns="" xmlns:a16="http://schemas.microsoft.com/office/drawing/2014/main" id="{7F733470-7404-42FC-AF20-F5ADEEAE1E97}"/>
                </a:ext>
              </a:extLst>
            </p:cNvPr>
            <p:cNvSpPr/>
            <p:nvPr/>
          </p:nvSpPr>
          <p:spPr>
            <a:xfrm>
              <a:off x="3297831" y="5909211"/>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18" name="Oval 37">
              <a:extLst>
                <a:ext uri="{FF2B5EF4-FFF2-40B4-BE49-F238E27FC236}">
                  <a16:creationId xmlns="" xmlns:a16="http://schemas.microsoft.com/office/drawing/2014/main" id="{D01B33D9-14EC-4121-BA62-9BFE37928F5E}"/>
                </a:ext>
              </a:extLst>
            </p:cNvPr>
            <p:cNvSpPr/>
            <p:nvPr/>
          </p:nvSpPr>
          <p:spPr>
            <a:xfrm>
              <a:off x="3514945" y="5909211"/>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19" name="TextBox 39">
              <a:extLst>
                <a:ext uri="{FF2B5EF4-FFF2-40B4-BE49-F238E27FC236}">
                  <a16:creationId xmlns="" xmlns:a16="http://schemas.microsoft.com/office/drawing/2014/main" id="{23030D03-33B9-4B96-898C-965C2694D68F}"/>
                </a:ext>
              </a:extLst>
            </p:cNvPr>
            <p:cNvSpPr txBox="1"/>
            <p:nvPr/>
          </p:nvSpPr>
          <p:spPr>
            <a:xfrm>
              <a:off x="1390857" y="5822453"/>
              <a:ext cx="543739" cy="307777"/>
            </a:xfrm>
            <a:prstGeom prst="rect">
              <a:avLst/>
            </a:prstGeom>
            <a:noFill/>
          </p:spPr>
          <p:txBody>
            <a:bodyPr wrap="none" rtlCol="0">
              <a:spAutoFit/>
            </a:bodyPr>
            <a:lstStyle/>
            <a:p>
              <a:pPr algn="r"/>
              <a:r>
                <a:rPr lang="en-US" sz="14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70%</a:t>
              </a:r>
            </a:p>
          </p:txBody>
        </p:sp>
      </p:grpSp>
      <p:grpSp>
        <p:nvGrpSpPr>
          <p:cNvPr id="20" name="组合 19">
            <a:extLst>
              <a:ext uri="{FF2B5EF4-FFF2-40B4-BE49-F238E27FC236}">
                <a16:creationId xmlns="" xmlns:a16="http://schemas.microsoft.com/office/drawing/2014/main" id="{D213C2AC-5A6F-4FBF-8813-8FC8913BEFD9}"/>
              </a:ext>
            </a:extLst>
          </p:cNvPr>
          <p:cNvGrpSpPr/>
          <p:nvPr/>
        </p:nvGrpSpPr>
        <p:grpSpPr>
          <a:xfrm>
            <a:off x="8655257" y="2256446"/>
            <a:ext cx="3297865" cy="1379684"/>
            <a:chOff x="8655257" y="2648332"/>
            <a:chExt cx="3297865" cy="1379684"/>
          </a:xfrm>
          <a:solidFill>
            <a:srgbClr val="E56647"/>
          </a:solidFill>
        </p:grpSpPr>
        <p:sp>
          <p:nvSpPr>
            <p:cNvPr id="21" name="Rectangle 39">
              <a:extLst>
                <a:ext uri="{FF2B5EF4-FFF2-40B4-BE49-F238E27FC236}">
                  <a16:creationId xmlns="" xmlns:a16="http://schemas.microsoft.com/office/drawing/2014/main" id="{FF6AC1AB-BB84-45B9-A1F1-DF3A7801CDBA}"/>
                </a:ext>
              </a:extLst>
            </p:cNvPr>
            <p:cNvSpPr/>
            <p:nvPr/>
          </p:nvSpPr>
          <p:spPr>
            <a:xfrm>
              <a:off x="8655257" y="2648332"/>
              <a:ext cx="3297865" cy="1077218"/>
            </a:xfrm>
            <a:prstGeom prst="rect">
              <a:avLst/>
            </a:prstGeom>
            <a:noFill/>
          </p:spPr>
          <p:txBody>
            <a:bodyPr wrap="square">
              <a:spAutoFit/>
            </a:bodyPr>
            <a:lstStyle/>
            <a:p>
              <a:pPr>
                <a:lnSpc>
                  <a:spcPct val="150000"/>
                </a:lnSpc>
              </a:pPr>
              <a:r>
                <a:rPr lang="zh-CN" altLang="en-US" sz="2400" b="1" dirty="0">
                  <a:solidFill>
                    <a:schemeClr val="tx1">
                      <a:lumMod val="75000"/>
                      <a:lumOff val="25000"/>
                    </a:schemeClr>
                  </a:solidFill>
                </a:rPr>
                <a:t>标题</a:t>
              </a:r>
              <a:r>
                <a:rPr lang="en-US" altLang="zh-CN" sz="2400" b="1" dirty="0">
                  <a:solidFill>
                    <a:schemeClr val="tx1">
                      <a:lumMod val="75000"/>
                      <a:lumOff val="25000"/>
                    </a:schemeClr>
                  </a:solidFill>
                </a:rPr>
                <a:t> 2</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a:t>
              </a:r>
            </a:p>
          </p:txBody>
        </p:sp>
        <p:sp>
          <p:nvSpPr>
            <p:cNvPr id="22" name="Oval 40">
              <a:extLst>
                <a:ext uri="{FF2B5EF4-FFF2-40B4-BE49-F238E27FC236}">
                  <a16:creationId xmlns="" xmlns:a16="http://schemas.microsoft.com/office/drawing/2014/main" id="{FB03958C-49FB-4DAE-943F-6091C6DF0C4C}"/>
                </a:ext>
              </a:extLst>
            </p:cNvPr>
            <p:cNvSpPr/>
            <p:nvPr/>
          </p:nvSpPr>
          <p:spPr>
            <a:xfrm>
              <a:off x="9259559" y="3806997"/>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23" name="Oval 41">
              <a:extLst>
                <a:ext uri="{FF2B5EF4-FFF2-40B4-BE49-F238E27FC236}">
                  <a16:creationId xmlns="" xmlns:a16="http://schemas.microsoft.com/office/drawing/2014/main" id="{3A4B8365-8B4D-4237-896E-01DAC8A95D2C}"/>
                </a:ext>
              </a:extLst>
            </p:cNvPr>
            <p:cNvSpPr/>
            <p:nvPr/>
          </p:nvSpPr>
          <p:spPr>
            <a:xfrm>
              <a:off x="9476671" y="3806997"/>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24" name="Oval 42">
              <a:extLst>
                <a:ext uri="{FF2B5EF4-FFF2-40B4-BE49-F238E27FC236}">
                  <a16:creationId xmlns="" xmlns:a16="http://schemas.microsoft.com/office/drawing/2014/main" id="{74A9BA6F-1510-4A1F-9164-6B2C64C9EAD6}"/>
                </a:ext>
              </a:extLst>
            </p:cNvPr>
            <p:cNvSpPr/>
            <p:nvPr/>
          </p:nvSpPr>
          <p:spPr>
            <a:xfrm>
              <a:off x="9693783" y="3806997"/>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25" name="Oval 43">
              <a:extLst>
                <a:ext uri="{FF2B5EF4-FFF2-40B4-BE49-F238E27FC236}">
                  <a16:creationId xmlns="" xmlns:a16="http://schemas.microsoft.com/office/drawing/2014/main" id="{7EA0EA6B-1BBC-4A08-873C-E4EE186F9368}"/>
                </a:ext>
              </a:extLst>
            </p:cNvPr>
            <p:cNvSpPr/>
            <p:nvPr/>
          </p:nvSpPr>
          <p:spPr>
            <a:xfrm>
              <a:off x="9910895" y="3806997"/>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26" name="Oval 44">
              <a:extLst>
                <a:ext uri="{FF2B5EF4-FFF2-40B4-BE49-F238E27FC236}">
                  <a16:creationId xmlns="" xmlns:a16="http://schemas.microsoft.com/office/drawing/2014/main" id="{B183EBA3-62C1-46DD-A89F-904EB24223CF}"/>
                </a:ext>
              </a:extLst>
            </p:cNvPr>
            <p:cNvSpPr/>
            <p:nvPr/>
          </p:nvSpPr>
          <p:spPr>
            <a:xfrm>
              <a:off x="10128007" y="3806997"/>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27" name="Oval 45">
              <a:extLst>
                <a:ext uri="{FF2B5EF4-FFF2-40B4-BE49-F238E27FC236}">
                  <a16:creationId xmlns="" xmlns:a16="http://schemas.microsoft.com/office/drawing/2014/main" id="{82C61D92-AE9B-4C36-8527-E227C38C1C4A}"/>
                </a:ext>
              </a:extLst>
            </p:cNvPr>
            <p:cNvSpPr/>
            <p:nvPr/>
          </p:nvSpPr>
          <p:spPr>
            <a:xfrm>
              <a:off x="10345119" y="3806997"/>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28" name="Oval 46">
              <a:extLst>
                <a:ext uri="{FF2B5EF4-FFF2-40B4-BE49-F238E27FC236}">
                  <a16:creationId xmlns="" xmlns:a16="http://schemas.microsoft.com/office/drawing/2014/main" id="{3ED2BCDF-F021-496A-816B-18A0B829EB80}"/>
                </a:ext>
              </a:extLst>
            </p:cNvPr>
            <p:cNvSpPr/>
            <p:nvPr/>
          </p:nvSpPr>
          <p:spPr>
            <a:xfrm>
              <a:off x="10562231" y="3806997"/>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29" name="Oval 47">
              <a:extLst>
                <a:ext uri="{FF2B5EF4-FFF2-40B4-BE49-F238E27FC236}">
                  <a16:creationId xmlns="" xmlns:a16="http://schemas.microsoft.com/office/drawing/2014/main" id="{2E7E6C1F-A7B5-4ACC-937A-11A56F35EFA2}"/>
                </a:ext>
              </a:extLst>
            </p:cNvPr>
            <p:cNvSpPr/>
            <p:nvPr/>
          </p:nvSpPr>
          <p:spPr>
            <a:xfrm>
              <a:off x="10779345" y="3806997"/>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30" name="TextBox 49">
              <a:extLst>
                <a:ext uri="{FF2B5EF4-FFF2-40B4-BE49-F238E27FC236}">
                  <a16:creationId xmlns="" xmlns:a16="http://schemas.microsoft.com/office/drawing/2014/main" id="{9C58D3DB-64F9-4A73-81EB-68D20C6C2402}"/>
                </a:ext>
              </a:extLst>
            </p:cNvPr>
            <p:cNvSpPr txBox="1"/>
            <p:nvPr/>
          </p:nvSpPr>
          <p:spPr>
            <a:xfrm>
              <a:off x="8655257" y="3720239"/>
              <a:ext cx="543739" cy="307777"/>
            </a:xfrm>
            <a:prstGeom prst="rect">
              <a:avLst/>
            </a:prstGeom>
            <a:noFill/>
          </p:spPr>
          <p:txBody>
            <a:bodyPr wrap="none" rtlCol="0">
              <a:spAutoFit/>
            </a:bodyPr>
            <a:lstStyle/>
            <a:p>
              <a:r>
                <a:rPr lang="en-US" sz="14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30%</a:t>
              </a:r>
            </a:p>
          </p:txBody>
        </p:sp>
      </p:grpSp>
      <p:grpSp>
        <p:nvGrpSpPr>
          <p:cNvPr id="31" name="组合 30">
            <a:extLst>
              <a:ext uri="{FF2B5EF4-FFF2-40B4-BE49-F238E27FC236}">
                <a16:creationId xmlns="" xmlns:a16="http://schemas.microsoft.com/office/drawing/2014/main" id="{6AF4AB22-8520-4FC7-A894-2FA3B91C3AB5}"/>
              </a:ext>
            </a:extLst>
          </p:cNvPr>
          <p:cNvGrpSpPr/>
          <p:nvPr/>
        </p:nvGrpSpPr>
        <p:grpSpPr>
          <a:xfrm>
            <a:off x="429078" y="2346929"/>
            <a:ext cx="3297865" cy="1380697"/>
            <a:chOff x="429078" y="2738815"/>
            <a:chExt cx="3297865" cy="1380697"/>
          </a:xfrm>
        </p:grpSpPr>
        <p:sp>
          <p:nvSpPr>
            <p:cNvPr id="32" name="Rectangle 39">
              <a:extLst>
                <a:ext uri="{FF2B5EF4-FFF2-40B4-BE49-F238E27FC236}">
                  <a16:creationId xmlns="" xmlns:a16="http://schemas.microsoft.com/office/drawing/2014/main" id="{BCE0F2D5-9871-4D67-BA6C-83961CAF5074}"/>
                </a:ext>
              </a:extLst>
            </p:cNvPr>
            <p:cNvSpPr/>
            <p:nvPr/>
          </p:nvSpPr>
          <p:spPr>
            <a:xfrm>
              <a:off x="429078" y="2738815"/>
              <a:ext cx="3297865" cy="1077218"/>
            </a:xfrm>
            <a:prstGeom prst="rect">
              <a:avLst/>
            </a:prstGeom>
          </p:spPr>
          <p:txBody>
            <a:bodyPr wrap="square">
              <a:spAutoFit/>
            </a:bodyPr>
            <a:lstStyle/>
            <a:p>
              <a:pPr algn="r">
                <a:lnSpc>
                  <a:spcPct val="150000"/>
                </a:lnSpc>
              </a:pPr>
              <a:r>
                <a:rPr lang="zh-CN" altLang="en-US" sz="2400" b="1" dirty="0" smtClean="0">
                  <a:solidFill>
                    <a:schemeClr val="tx1">
                      <a:lumMod val="75000"/>
                      <a:lumOff val="25000"/>
                    </a:schemeClr>
                  </a:solidFill>
                </a:rPr>
                <a:t>标题</a:t>
              </a:r>
              <a:r>
                <a:rPr lang="en-US" altLang="zh-CN" sz="2400" b="1" dirty="0" smtClean="0">
                  <a:solidFill>
                    <a:schemeClr val="tx1">
                      <a:lumMod val="75000"/>
                      <a:lumOff val="25000"/>
                    </a:schemeClr>
                  </a:solidFill>
                </a:rPr>
                <a:t> 1</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Lato Regular"/>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endParaRPr>
            </a:p>
          </p:txBody>
        </p:sp>
        <p:sp>
          <p:nvSpPr>
            <p:cNvPr id="33" name="Oval 40">
              <a:extLst>
                <a:ext uri="{FF2B5EF4-FFF2-40B4-BE49-F238E27FC236}">
                  <a16:creationId xmlns="" xmlns:a16="http://schemas.microsoft.com/office/drawing/2014/main" id="{71BDC4DE-FA24-4937-A250-D2B22DA12F68}"/>
                </a:ext>
              </a:extLst>
            </p:cNvPr>
            <p:cNvSpPr/>
            <p:nvPr/>
          </p:nvSpPr>
          <p:spPr>
            <a:xfrm>
              <a:off x="1995159" y="3898493"/>
              <a:ext cx="118872" cy="118872"/>
            </a:xfrm>
            <a:prstGeom prst="ellipse">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34" name="Oval 41">
              <a:extLst>
                <a:ext uri="{FF2B5EF4-FFF2-40B4-BE49-F238E27FC236}">
                  <a16:creationId xmlns="" xmlns:a16="http://schemas.microsoft.com/office/drawing/2014/main" id="{A28FDF3E-04D8-47E4-85FD-5B398882A3DD}"/>
                </a:ext>
              </a:extLst>
            </p:cNvPr>
            <p:cNvSpPr/>
            <p:nvPr/>
          </p:nvSpPr>
          <p:spPr>
            <a:xfrm>
              <a:off x="2212271" y="3898493"/>
              <a:ext cx="118872" cy="118872"/>
            </a:xfrm>
            <a:prstGeom prst="ellipse">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35" name="Oval 42">
              <a:extLst>
                <a:ext uri="{FF2B5EF4-FFF2-40B4-BE49-F238E27FC236}">
                  <a16:creationId xmlns="" xmlns:a16="http://schemas.microsoft.com/office/drawing/2014/main" id="{AD87970F-258E-4F1B-A163-462C921CD591}"/>
                </a:ext>
              </a:extLst>
            </p:cNvPr>
            <p:cNvSpPr/>
            <p:nvPr/>
          </p:nvSpPr>
          <p:spPr>
            <a:xfrm>
              <a:off x="2429383" y="3898493"/>
              <a:ext cx="118872" cy="118872"/>
            </a:xfrm>
            <a:prstGeom prst="ellipse">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36" name="Oval 43">
              <a:extLst>
                <a:ext uri="{FF2B5EF4-FFF2-40B4-BE49-F238E27FC236}">
                  <a16:creationId xmlns="" xmlns:a16="http://schemas.microsoft.com/office/drawing/2014/main" id="{AE001E7E-A4F0-47B6-B357-22CED29B0D31}"/>
                </a:ext>
              </a:extLst>
            </p:cNvPr>
            <p:cNvSpPr/>
            <p:nvPr/>
          </p:nvSpPr>
          <p:spPr>
            <a:xfrm>
              <a:off x="2646495" y="3898493"/>
              <a:ext cx="118872" cy="118872"/>
            </a:xfrm>
            <a:prstGeom prst="ellipse">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37" name="Oval 44">
              <a:extLst>
                <a:ext uri="{FF2B5EF4-FFF2-40B4-BE49-F238E27FC236}">
                  <a16:creationId xmlns="" xmlns:a16="http://schemas.microsoft.com/office/drawing/2014/main" id="{91AD2944-5302-4DAF-93E6-E37F2C026DDA}"/>
                </a:ext>
              </a:extLst>
            </p:cNvPr>
            <p:cNvSpPr/>
            <p:nvPr/>
          </p:nvSpPr>
          <p:spPr>
            <a:xfrm>
              <a:off x="2863607" y="3898493"/>
              <a:ext cx="118872" cy="118872"/>
            </a:xfrm>
            <a:prstGeom prst="ellipse">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38" name="Oval 45">
              <a:extLst>
                <a:ext uri="{FF2B5EF4-FFF2-40B4-BE49-F238E27FC236}">
                  <a16:creationId xmlns="" xmlns:a16="http://schemas.microsoft.com/office/drawing/2014/main" id="{4324BCB2-19B2-4CFC-A071-F3C6C40E6BD7}"/>
                </a:ext>
              </a:extLst>
            </p:cNvPr>
            <p:cNvSpPr/>
            <p:nvPr/>
          </p:nvSpPr>
          <p:spPr>
            <a:xfrm>
              <a:off x="3080719" y="3898493"/>
              <a:ext cx="118872" cy="118872"/>
            </a:xfrm>
            <a:prstGeom prst="ellipse">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39" name="Oval 46">
              <a:extLst>
                <a:ext uri="{FF2B5EF4-FFF2-40B4-BE49-F238E27FC236}">
                  <a16:creationId xmlns="" xmlns:a16="http://schemas.microsoft.com/office/drawing/2014/main" id="{4B160794-F500-440B-BD47-DFC6465471E4}"/>
                </a:ext>
              </a:extLst>
            </p:cNvPr>
            <p:cNvSpPr/>
            <p:nvPr/>
          </p:nvSpPr>
          <p:spPr>
            <a:xfrm>
              <a:off x="3297831" y="3898493"/>
              <a:ext cx="118872" cy="118872"/>
            </a:xfrm>
            <a:prstGeom prst="ellipse">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40" name="Oval 47">
              <a:extLst>
                <a:ext uri="{FF2B5EF4-FFF2-40B4-BE49-F238E27FC236}">
                  <a16:creationId xmlns="" xmlns:a16="http://schemas.microsoft.com/office/drawing/2014/main" id="{09582D88-DF3A-4177-841E-8A2B4BE244BB}"/>
                </a:ext>
              </a:extLst>
            </p:cNvPr>
            <p:cNvSpPr/>
            <p:nvPr/>
          </p:nvSpPr>
          <p:spPr>
            <a:xfrm>
              <a:off x="3514945" y="3898493"/>
              <a:ext cx="118872" cy="118872"/>
            </a:xfrm>
            <a:prstGeom prst="ellipse">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2000">
                <a:solidFill>
                  <a:schemeClr val="tx1">
                    <a:lumMod val="75000"/>
                    <a:lumOff val="25000"/>
                  </a:schemeClr>
                </a:solidFill>
              </a:endParaRPr>
            </a:p>
          </p:txBody>
        </p:sp>
        <p:sp>
          <p:nvSpPr>
            <p:cNvPr id="41" name="TextBox 49">
              <a:extLst>
                <a:ext uri="{FF2B5EF4-FFF2-40B4-BE49-F238E27FC236}">
                  <a16:creationId xmlns="" xmlns:a16="http://schemas.microsoft.com/office/drawing/2014/main" id="{1A9EEE0C-FDCA-4BAA-BDED-7E6E823504A9}"/>
                </a:ext>
              </a:extLst>
            </p:cNvPr>
            <p:cNvSpPr txBox="1"/>
            <p:nvPr/>
          </p:nvSpPr>
          <p:spPr>
            <a:xfrm>
              <a:off x="1390857" y="3811735"/>
              <a:ext cx="543739" cy="307777"/>
            </a:xfrm>
            <a:prstGeom prst="rect">
              <a:avLst/>
            </a:prstGeom>
            <a:noFill/>
          </p:spPr>
          <p:txBody>
            <a:bodyPr wrap="none" rtlCol="0">
              <a:spAutoFit/>
            </a:bodyPr>
            <a:lstStyle/>
            <a:p>
              <a:pPr algn="r"/>
              <a:r>
                <a:rPr lang="en-US" sz="14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30%</a:t>
              </a:r>
            </a:p>
          </p:txBody>
        </p:sp>
      </p:grpSp>
      <p:grpSp>
        <p:nvGrpSpPr>
          <p:cNvPr id="42" name="组合 41">
            <a:extLst>
              <a:ext uri="{FF2B5EF4-FFF2-40B4-BE49-F238E27FC236}">
                <a16:creationId xmlns="" xmlns:a16="http://schemas.microsoft.com/office/drawing/2014/main" id="{105BBE03-FE2E-424A-9957-CF14F2C99F47}"/>
              </a:ext>
            </a:extLst>
          </p:cNvPr>
          <p:cNvGrpSpPr/>
          <p:nvPr/>
        </p:nvGrpSpPr>
        <p:grpSpPr>
          <a:xfrm>
            <a:off x="8655257" y="4357647"/>
            <a:ext cx="3297865" cy="1379684"/>
            <a:chOff x="8655257" y="4749533"/>
            <a:chExt cx="3297865" cy="1379684"/>
          </a:xfrm>
          <a:solidFill>
            <a:srgbClr val="1B857F"/>
          </a:solidFill>
        </p:grpSpPr>
        <p:sp>
          <p:nvSpPr>
            <p:cNvPr id="43" name="Rectangle 39">
              <a:extLst>
                <a:ext uri="{FF2B5EF4-FFF2-40B4-BE49-F238E27FC236}">
                  <a16:creationId xmlns="" xmlns:a16="http://schemas.microsoft.com/office/drawing/2014/main" id="{ED98664B-8E24-41C0-914E-D18D8565C73D}"/>
                </a:ext>
              </a:extLst>
            </p:cNvPr>
            <p:cNvSpPr/>
            <p:nvPr/>
          </p:nvSpPr>
          <p:spPr>
            <a:xfrm>
              <a:off x="8655257" y="4749533"/>
              <a:ext cx="3297865" cy="1077218"/>
            </a:xfrm>
            <a:prstGeom prst="rect">
              <a:avLst/>
            </a:prstGeom>
            <a:noFill/>
          </p:spPr>
          <p:txBody>
            <a:bodyPr wrap="square">
              <a:spAutoFit/>
            </a:bodyPr>
            <a:lstStyle/>
            <a:p>
              <a:pPr>
                <a:lnSpc>
                  <a:spcPct val="150000"/>
                </a:lnSpc>
              </a:pPr>
              <a:r>
                <a:rPr lang="zh-CN" altLang="en-US" sz="2400" b="1" dirty="0">
                  <a:solidFill>
                    <a:schemeClr val="tx1">
                      <a:lumMod val="75000"/>
                      <a:lumOff val="25000"/>
                    </a:schemeClr>
                  </a:solidFill>
                </a:rPr>
                <a:t>标题</a:t>
              </a:r>
              <a:r>
                <a:rPr lang="en-US" altLang="zh-CN" sz="2400" b="1" dirty="0">
                  <a:solidFill>
                    <a:schemeClr val="tx1">
                      <a:lumMod val="75000"/>
                      <a:lumOff val="25000"/>
                    </a:schemeClr>
                  </a:solidFill>
                </a:rPr>
                <a:t> 4</a:t>
              </a: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Lato Regular"/>
                </a:rPr>
                <a:t>您的内容打在这里，或者通过复制您的文本后，您的内容打在这里</a:t>
              </a:r>
            </a:p>
          </p:txBody>
        </p:sp>
        <p:sp>
          <p:nvSpPr>
            <p:cNvPr id="44" name="Oval 40">
              <a:extLst>
                <a:ext uri="{FF2B5EF4-FFF2-40B4-BE49-F238E27FC236}">
                  <a16:creationId xmlns="" xmlns:a16="http://schemas.microsoft.com/office/drawing/2014/main" id="{1EB4B28B-9EBF-4338-8715-9E77C0FC16F0}"/>
                </a:ext>
              </a:extLst>
            </p:cNvPr>
            <p:cNvSpPr/>
            <p:nvPr/>
          </p:nvSpPr>
          <p:spPr>
            <a:xfrm>
              <a:off x="9259559" y="5908198"/>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45" name="Oval 41">
              <a:extLst>
                <a:ext uri="{FF2B5EF4-FFF2-40B4-BE49-F238E27FC236}">
                  <a16:creationId xmlns="" xmlns:a16="http://schemas.microsoft.com/office/drawing/2014/main" id="{DB4C707C-5E46-460B-A6CF-532E8A847D7D}"/>
                </a:ext>
              </a:extLst>
            </p:cNvPr>
            <p:cNvSpPr/>
            <p:nvPr/>
          </p:nvSpPr>
          <p:spPr>
            <a:xfrm>
              <a:off x="9476671" y="5908198"/>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46" name="Oval 42">
              <a:extLst>
                <a:ext uri="{FF2B5EF4-FFF2-40B4-BE49-F238E27FC236}">
                  <a16:creationId xmlns="" xmlns:a16="http://schemas.microsoft.com/office/drawing/2014/main" id="{954956FD-DCC2-4CB8-8453-963981E647CE}"/>
                </a:ext>
              </a:extLst>
            </p:cNvPr>
            <p:cNvSpPr/>
            <p:nvPr/>
          </p:nvSpPr>
          <p:spPr>
            <a:xfrm>
              <a:off x="9693783" y="5908198"/>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47" name="Oval 43">
              <a:extLst>
                <a:ext uri="{FF2B5EF4-FFF2-40B4-BE49-F238E27FC236}">
                  <a16:creationId xmlns="" xmlns:a16="http://schemas.microsoft.com/office/drawing/2014/main" id="{C211D5D2-9118-44B2-AA94-BBAD618E1401}"/>
                </a:ext>
              </a:extLst>
            </p:cNvPr>
            <p:cNvSpPr/>
            <p:nvPr/>
          </p:nvSpPr>
          <p:spPr>
            <a:xfrm>
              <a:off x="9910895" y="5908198"/>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48" name="Oval 44">
              <a:extLst>
                <a:ext uri="{FF2B5EF4-FFF2-40B4-BE49-F238E27FC236}">
                  <a16:creationId xmlns="" xmlns:a16="http://schemas.microsoft.com/office/drawing/2014/main" id="{5353688A-372E-418C-B9B4-3ECC805D3130}"/>
                </a:ext>
              </a:extLst>
            </p:cNvPr>
            <p:cNvSpPr/>
            <p:nvPr/>
          </p:nvSpPr>
          <p:spPr>
            <a:xfrm>
              <a:off x="10128007" y="5908198"/>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49" name="Oval 45">
              <a:extLst>
                <a:ext uri="{FF2B5EF4-FFF2-40B4-BE49-F238E27FC236}">
                  <a16:creationId xmlns="" xmlns:a16="http://schemas.microsoft.com/office/drawing/2014/main" id="{1AB4D393-9BF3-4356-8959-AE54F73C201C}"/>
                </a:ext>
              </a:extLst>
            </p:cNvPr>
            <p:cNvSpPr/>
            <p:nvPr/>
          </p:nvSpPr>
          <p:spPr>
            <a:xfrm>
              <a:off x="10345119" y="5908198"/>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50" name="Oval 46">
              <a:extLst>
                <a:ext uri="{FF2B5EF4-FFF2-40B4-BE49-F238E27FC236}">
                  <a16:creationId xmlns="" xmlns:a16="http://schemas.microsoft.com/office/drawing/2014/main" id="{06FEA283-4546-4D7D-8DF1-D7375B47DDAA}"/>
                </a:ext>
              </a:extLst>
            </p:cNvPr>
            <p:cNvSpPr/>
            <p:nvPr/>
          </p:nvSpPr>
          <p:spPr>
            <a:xfrm>
              <a:off x="10562231" y="5908198"/>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51" name="Oval 47">
              <a:extLst>
                <a:ext uri="{FF2B5EF4-FFF2-40B4-BE49-F238E27FC236}">
                  <a16:creationId xmlns="" xmlns:a16="http://schemas.microsoft.com/office/drawing/2014/main" id="{A78BD616-C442-461F-AF59-D39B522D30FC}"/>
                </a:ext>
              </a:extLst>
            </p:cNvPr>
            <p:cNvSpPr/>
            <p:nvPr/>
          </p:nvSpPr>
          <p:spPr>
            <a:xfrm>
              <a:off x="10779345" y="5908198"/>
              <a:ext cx="118872" cy="11887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a:solidFill>
                  <a:schemeClr val="tx1">
                    <a:lumMod val="75000"/>
                    <a:lumOff val="25000"/>
                  </a:schemeClr>
                </a:solidFill>
              </a:endParaRPr>
            </a:p>
          </p:txBody>
        </p:sp>
        <p:sp>
          <p:nvSpPr>
            <p:cNvPr id="52" name="TextBox 49">
              <a:extLst>
                <a:ext uri="{FF2B5EF4-FFF2-40B4-BE49-F238E27FC236}">
                  <a16:creationId xmlns="" xmlns:a16="http://schemas.microsoft.com/office/drawing/2014/main" id="{4FB620E2-BB9E-47AF-BCF7-8BCB0DE4848E}"/>
                </a:ext>
              </a:extLst>
            </p:cNvPr>
            <p:cNvSpPr txBox="1"/>
            <p:nvPr/>
          </p:nvSpPr>
          <p:spPr>
            <a:xfrm>
              <a:off x="8655257" y="5821440"/>
              <a:ext cx="543739" cy="307777"/>
            </a:xfrm>
            <a:prstGeom prst="rect">
              <a:avLst/>
            </a:prstGeom>
            <a:noFill/>
          </p:spPr>
          <p:txBody>
            <a:bodyPr wrap="none" rtlCol="0">
              <a:spAutoFit/>
            </a:bodyPr>
            <a:lstStyle/>
            <a:p>
              <a:r>
                <a:rPr lang="en-US" sz="140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30%</a:t>
              </a:r>
            </a:p>
          </p:txBody>
        </p:sp>
      </p:grpSp>
      <p:grpSp>
        <p:nvGrpSpPr>
          <p:cNvPr id="53" name="组合 52">
            <a:extLst>
              <a:ext uri="{FF2B5EF4-FFF2-40B4-BE49-F238E27FC236}">
                <a16:creationId xmlns="" xmlns:a16="http://schemas.microsoft.com/office/drawing/2014/main" id="{1137453A-2355-4464-80AA-EC19AA451A3F}"/>
              </a:ext>
            </a:extLst>
          </p:cNvPr>
          <p:cNvGrpSpPr/>
          <p:nvPr/>
        </p:nvGrpSpPr>
        <p:grpSpPr>
          <a:xfrm>
            <a:off x="4527194" y="2256446"/>
            <a:ext cx="3620576" cy="3632036"/>
            <a:chOff x="4670487" y="2663334"/>
            <a:chExt cx="3121647" cy="3131528"/>
          </a:xfrm>
        </p:grpSpPr>
        <p:sp>
          <p:nvSpPr>
            <p:cNvPr id="54" name="47">
              <a:extLst>
                <a:ext uri="{FF2B5EF4-FFF2-40B4-BE49-F238E27FC236}">
                  <a16:creationId xmlns="" xmlns:a16="http://schemas.microsoft.com/office/drawing/2014/main" id="{D6DE7806-D3D1-4FC0-AD4B-35E35A661076}"/>
                </a:ext>
              </a:extLst>
            </p:cNvPr>
            <p:cNvSpPr/>
            <p:nvPr/>
          </p:nvSpPr>
          <p:spPr>
            <a:xfrm rot="4500000">
              <a:off x="4685751" y="2909290"/>
              <a:ext cx="504008" cy="504008"/>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5" name="55">
              <a:extLst>
                <a:ext uri="{FF2B5EF4-FFF2-40B4-BE49-F238E27FC236}">
                  <a16:creationId xmlns="" xmlns:a16="http://schemas.microsoft.com/office/drawing/2014/main" id="{D76A74B8-479D-4964-A617-C71E3F090F41}"/>
                </a:ext>
              </a:extLst>
            </p:cNvPr>
            <p:cNvSpPr/>
            <p:nvPr/>
          </p:nvSpPr>
          <p:spPr>
            <a:xfrm rot="17100000" flipH="1">
              <a:off x="7285564" y="2909288"/>
              <a:ext cx="504006" cy="504010"/>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E56647"/>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6" name="58">
              <a:extLst>
                <a:ext uri="{FF2B5EF4-FFF2-40B4-BE49-F238E27FC236}">
                  <a16:creationId xmlns="" xmlns:a16="http://schemas.microsoft.com/office/drawing/2014/main" id="{9A15E656-DBF8-4843-AF29-FF241772B37F}"/>
                </a:ext>
              </a:extLst>
            </p:cNvPr>
            <p:cNvSpPr/>
            <p:nvPr/>
          </p:nvSpPr>
          <p:spPr>
            <a:xfrm rot="17100000" flipV="1">
              <a:off x="4685747" y="5044895"/>
              <a:ext cx="504012" cy="504008"/>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E56647"/>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7" name="61">
              <a:extLst>
                <a:ext uri="{FF2B5EF4-FFF2-40B4-BE49-F238E27FC236}">
                  <a16:creationId xmlns="" xmlns:a16="http://schemas.microsoft.com/office/drawing/2014/main" id="{05BAEEAE-0747-450D-B06C-8CF6AF234BB6}"/>
                </a:ext>
              </a:extLst>
            </p:cNvPr>
            <p:cNvSpPr/>
            <p:nvPr/>
          </p:nvSpPr>
          <p:spPr>
            <a:xfrm rot="4500000" flipH="1" flipV="1">
              <a:off x="7285558" y="5044895"/>
              <a:ext cx="504012" cy="504008"/>
            </a:xfrm>
            <a:custGeom>
              <a:avLst/>
              <a:gdLst>
                <a:gd name="connsiteX0" fmla="*/ 0 w 304899"/>
                <a:gd name="connsiteY0" fmla="*/ 0 h 304899"/>
                <a:gd name="connsiteX1" fmla="*/ 3059 w 304899"/>
                <a:gd name="connsiteY1" fmla="*/ 10322 h 304899"/>
                <a:gd name="connsiteX2" fmla="*/ 119391 w 304899"/>
                <a:gd name="connsiteY2" fmla="*/ 185508 h 304899"/>
                <a:gd name="connsiteX3" fmla="*/ 294577 w 304899"/>
                <a:gd name="connsiteY3" fmla="*/ 301840 h 304899"/>
                <a:gd name="connsiteX4" fmla="*/ 304899 w 304899"/>
                <a:gd name="connsiteY4" fmla="*/ 304899 h 304899"/>
                <a:gd name="connsiteX5" fmla="*/ 0 w 304899"/>
                <a:gd name="connsiteY5" fmla="*/ 304899 h 304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99" h="304899">
                  <a:moveTo>
                    <a:pt x="0" y="0"/>
                  </a:moveTo>
                  <a:lnTo>
                    <a:pt x="3059" y="10322"/>
                  </a:lnTo>
                  <a:cubicBezTo>
                    <a:pt x="28910" y="74072"/>
                    <a:pt x="67688" y="133805"/>
                    <a:pt x="119391" y="185508"/>
                  </a:cubicBezTo>
                  <a:cubicBezTo>
                    <a:pt x="171094" y="237211"/>
                    <a:pt x="230827" y="275989"/>
                    <a:pt x="294577" y="301840"/>
                  </a:cubicBezTo>
                  <a:lnTo>
                    <a:pt x="304899" y="304899"/>
                  </a:lnTo>
                  <a:lnTo>
                    <a:pt x="0" y="304899"/>
                  </a:lnTo>
                  <a:close/>
                </a:path>
              </a:pathLst>
            </a:cu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58" name="7">
              <a:extLst>
                <a:ext uri="{FF2B5EF4-FFF2-40B4-BE49-F238E27FC236}">
                  <a16:creationId xmlns="" xmlns:a16="http://schemas.microsoft.com/office/drawing/2014/main" id="{12690E5A-4345-4290-94ED-0418C848C403}"/>
                </a:ext>
              </a:extLst>
            </p:cNvPr>
            <p:cNvGrpSpPr/>
            <p:nvPr/>
          </p:nvGrpSpPr>
          <p:grpSpPr>
            <a:xfrm>
              <a:off x="4683189" y="2663335"/>
              <a:ext cx="1522098" cy="1522092"/>
              <a:chOff x="4728912" y="2526542"/>
              <a:chExt cx="1337958" cy="1337956"/>
            </a:xfrm>
            <a:solidFill>
              <a:srgbClr val="3B68A1"/>
            </a:solidFill>
          </p:grpSpPr>
          <p:sp>
            <p:nvSpPr>
              <p:cNvPr id="68" name="49">
                <a:extLst>
                  <a:ext uri="{FF2B5EF4-FFF2-40B4-BE49-F238E27FC236}">
                    <a16:creationId xmlns="" xmlns:a16="http://schemas.microsoft.com/office/drawing/2014/main" id="{5CD48F2E-2D44-4773-9B48-342CC2B744EA}"/>
                  </a:ext>
                </a:extLst>
              </p:cNvPr>
              <p:cNvSpPr/>
              <p:nvPr/>
            </p:nvSpPr>
            <p:spPr>
              <a:xfrm rot="1800000">
                <a:off x="4728912" y="2526542"/>
                <a:ext cx="1337958" cy="1337956"/>
              </a:xfrm>
              <a:prstGeom prst="ellipse">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69" name="TextBox 30">
                <a:extLst>
                  <a:ext uri="{FF2B5EF4-FFF2-40B4-BE49-F238E27FC236}">
                    <a16:creationId xmlns="" xmlns:a16="http://schemas.microsoft.com/office/drawing/2014/main" id="{4BE19E2C-C061-4AD9-9AE1-15A7BF728820}"/>
                  </a:ext>
                </a:extLst>
              </p:cNvPr>
              <p:cNvSpPr txBox="1"/>
              <p:nvPr/>
            </p:nvSpPr>
            <p:spPr>
              <a:xfrm>
                <a:off x="4790678" y="3041632"/>
                <a:ext cx="1214427" cy="270543"/>
              </a:xfrm>
              <a:prstGeom prst="rect">
                <a:avLst/>
              </a:prstGeom>
              <a:solidFill>
                <a:srgbClr val="1B857F"/>
              </a:solidFill>
            </p:spPr>
            <p:txBody>
              <a:bodyPr wrap="square" lIns="0" tIns="0" rIns="0" bIns="0" rtlCol="0">
                <a:spAutoFit/>
              </a:bodyPr>
              <a:lstStyle/>
              <a:p>
                <a:pPr algn="ctr"/>
                <a:r>
                  <a:rPr lang="zh-CN" altLang="en-US" sz="2000" dirty="0">
                    <a:solidFill>
                      <a:schemeClr val="bg1"/>
                    </a:solidFill>
                    <a:latin typeface="微软雅黑" pitchFamily="34" charset="-122"/>
                    <a:ea typeface="微软雅黑" pitchFamily="34" charset="-122"/>
                  </a:rPr>
                  <a:t>措施一</a:t>
                </a:r>
              </a:p>
            </p:txBody>
          </p:sp>
        </p:grpSp>
        <p:grpSp>
          <p:nvGrpSpPr>
            <p:cNvPr id="59" name="8">
              <a:extLst>
                <a:ext uri="{FF2B5EF4-FFF2-40B4-BE49-F238E27FC236}">
                  <a16:creationId xmlns="" xmlns:a16="http://schemas.microsoft.com/office/drawing/2014/main" id="{14655C78-6D9C-4986-9424-A927C5C51CE2}"/>
                </a:ext>
              </a:extLst>
            </p:cNvPr>
            <p:cNvGrpSpPr/>
            <p:nvPr/>
          </p:nvGrpSpPr>
          <p:grpSpPr>
            <a:xfrm>
              <a:off x="6270036" y="2663334"/>
              <a:ext cx="1522098" cy="1522092"/>
              <a:chOff x="6133509" y="2526541"/>
              <a:chExt cx="1337958" cy="1337956"/>
            </a:xfrm>
            <a:solidFill>
              <a:srgbClr val="F79E5A"/>
            </a:solidFill>
          </p:grpSpPr>
          <p:sp>
            <p:nvSpPr>
              <p:cNvPr id="66" name="56">
                <a:extLst>
                  <a:ext uri="{FF2B5EF4-FFF2-40B4-BE49-F238E27FC236}">
                    <a16:creationId xmlns="" xmlns:a16="http://schemas.microsoft.com/office/drawing/2014/main" id="{6CC2B45C-57FE-4EA7-A783-494BEA3CFD2E}"/>
                  </a:ext>
                </a:extLst>
              </p:cNvPr>
              <p:cNvSpPr/>
              <p:nvPr/>
            </p:nvSpPr>
            <p:spPr>
              <a:xfrm rot="19800000" flipH="1">
                <a:off x="6133509" y="2526541"/>
                <a:ext cx="1337958" cy="1337956"/>
              </a:xfrm>
              <a:prstGeom prst="ellipse">
                <a:avLst/>
              </a:prstGeom>
              <a:solidFill>
                <a:srgbClr val="E56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67" name="TextBox 30">
                <a:extLst>
                  <a:ext uri="{FF2B5EF4-FFF2-40B4-BE49-F238E27FC236}">
                    <a16:creationId xmlns="" xmlns:a16="http://schemas.microsoft.com/office/drawing/2014/main" id="{B2EF1AC0-EB7A-452C-B7D9-B17A64FBD9C1}"/>
                  </a:ext>
                </a:extLst>
              </p:cNvPr>
              <p:cNvSpPr txBox="1"/>
              <p:nvPr/>
            </p:nvSpPr>
            <p:spPr>
              <a:xfrm>
                <a:off x="6195275" y="3041631"/>
                <a:ext cx="1214427" cy="270543"/>
              </a:xfrm>
              <a:prstGeom prst="rect">
                <a:avLst/>
              </a:prstGeom>
              <a:solidFill>
                <a:srgbClr val="E56647"/>
              </a:solidFill>
            </p:spPr>
            <p:txBody>
              <a:bodyPr wrap="square" lIns="0" tIns="0" rIns="0" bIns="0" rtlCol="0">
                <a:spAutoFit/>
              </a:bodyPr>
              <a:lstStyle/>
              <a:p>
                <a:pPr algn="ctr"/>
                <a:r>
                  <a:rPr lang="zh-CN" altLang="en-US" sz="2000" dirty="0">
                    <a:solidFill>
                      <a:schemeClr val="bg1"/>
                    </a:solidFill>
                    <a:latin typeface="微软雅黑" pitchFamily="34" charset="-122"/>
                    <a:ea typeface="微软雅黑" pitchFamily="34" charset="-122"/>
                  </a:rPr>
                  <a:t>措施二</a:t>
                </a:r>
              </a:p>
            </p:txBody>
          </p:sp>
        </p:grpSp>
        <p:grpSp>
          <p:nvGrpSpPr>
            <p:cNvPr id="60" name="74">
              <a:extLst>
                <a:ext uri="{FF2B5EF4-FFF2-40B4-BE49-F238E27FC236}">
                  <a16:creationId xmlns="" xmlns:a16="http://schemas.microsoft.com/office/drawing/2014/main" id="{590A3D5E-1021-4D61-9C2C-392BD8E1445C}"/>
                </a:ext>
              </a:extLst>
            </p:cNvPr>
            <p:cNvGrpSpPr/>
            <p:nvPr/>
          </p:nvGrpSpPr>
          <p:grpSpPr>
            <a:xfrm>
              <a:off x="4670487" y="4272764"/>
              <a:ext cx="1522098" cy="1522098"/>
              <a:chOff x="4728910" y="3927384"/>
              <a:chExt cx="1337958" cy="1337960"/>
            </a:xfrm>
            <a:solidFill>
              <a:srgbClr val="F04E3F"/>
            </a:solidFill>
          </p:grpSpPr>
          <p:sp>
            <p:nvSpPr>
              <p:cNvPr id="64" name="59">
                <a:extLst>
                  <a:ext uri="{FF2B5EF4-FFF2-40B4-BE49-F238E27FC236}">
                    <a16:creationId xmlns="" xmlns:a16="http://schemas.microsoft.com/office/drawing/2014/main" id="{F54B07E3-6917-4877-A05C-82293EE8DE2D}"/>
                  </a:ext>
                </a:extLst>
              </p:cNvPr>
              <p:cNvSpPr/>
              <p:nvPr/>
            </p:nvSpPr>
            <p:spPr>
              <a:xfrm rot="19800000" flipV="1">
                <a:off x="4728910" y="3927384"/>
                <a:ext cx="1337958" cy="1337960"/>
              </a:xfrm>
              <a:prstGeom prst="ellipse">
                <a:avLst/>
              </a:prstGeom>
              <a:solidFill>
                <a:srgbClr val="E566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65" name="TextBox 30">
                <a:extLst>
                  <a:ext uri="{FF2B5EF4-FFF2-40B4-BE49-F238E27FC236}">
                    <a16:creationId xmlns="" xmlns:a16="http://schemas.microsoft.com/office/drawing/2014/main" id="{E9E03ADE-0F5E-4B4A-8F80-D0FB02594405}"/>
                  </a:ext>
                </a:extLst>
              </p:cNvPr>
              <p:cNvSpPr txBox="1"/>
              <p:nvPr/>
            </p:nvSpPr>
            <p:spPr>
              <a:xfrm>
                <a:off x="4790676" y="4442476"/>
                <a:ext cx="1214427" cy="270543"/>
              </a:xfrm>
              <a:prstGeom prst="rect">
                <a:avLst/>
              </a:prstGeom>
              <a:noFill/>
            </p:spPr>
            <p:txBody>
              <a:bodyPr wrap="square" lIns="0" tIns="0" rIns="0" bIns="0" rtlCol="0">
                <a:spAutoFit/>
              </a:bodyPr>
              <a:lstStyle/>
              <a:p>
                <a:pPr algn="ctr"/>
                <a:r>
                  <a:rPr lang="zh-CN" altLang="en-US" sz="2000" dirty="0">
                    <a:solidFill>
                      <a:schemeClr val="bg1"/>
                    </a:solidFill>
                    <a:latin typeface="微软雅黑" pitchFamily="34" charset="-122"/>
                    <a:ea typeface="微软雅黑" pitchFamily="34" charset="-122"/>
                  </a:rPr>
                  <a:t>措施三</a:t>
                </a:r>
              </a:p>
            </p:txBody>
          </p:sp>
        </p:grpSp>
        <p:grpSp>
          <p:nvGrpSpPr>
            <p:cNvPr id="61" name="75">
              <a:extLst>
                <a:ext uri="{FF2B5EF4-FFF2-40B4-BE49-F238E27FC236}">
                  <a16:creationId xmlns="" xmlns:a16="http://schemas.microsoft.com/office/drawing/2014/main" id="{1EBF6F13-82F0-46EF-BA69-3024869FDFE2}"/>
                </a:ext>
              </a:extLst>
            </p:cNvPr>
            <p:cNvGrpSpPr/>
            <p:nvPr/>
          </p:nvGrpSpPr>
          <p:grpSpPr>
            <a:xfrm>
              <a:off x="6270037" y="4272766"/>
              <a:ext cx="1522094" cy="1522094"/>
              <a:chOff x="6133508" y="3927385"/>
              <a:chExt cx="1337956" cy="1337958"/>
            </a:xfrm>
            <a:solidFill>
              <a:srgbClr val="018989"/>
            </a:solidFill>
          </p:grpSpPr>
          <p:sp>
            <p:nvSpPr>
              <p:cNvPr id="62" name="62">
                <a:extLst>
                  <a:ext uri="{FF2B5EF4-FFF2-40B4-BE49-F238E27FC236}">
                    <a16:creationId xmlns="" xmlns:a16="http://schemas.microsoft.com/office/drawing/2014/main" id="{2F907D99-FF14-4DAA-B3CA-F09365AF9654}"/>
                  </a:ext>
                </a:extLst>
              </p:cNvPr>
              <p:cNvSpPr/>
              <p:nvPr/>
            </p:nvSpPr>
            <p:spPr>
              <a:xfrm rot="1800000" flipH="1" flipV="1">
                <a:off x="6133508" y="3927385"/>
                <a:ext cx="1337956" cy="1337958"/>
              </a:xfrm>
              <a:prstGeom prst="ellipse">
                <a:avLst/>
              </a:prstGeom>
              <a:solidFill>
                <a:srgbClr val="1B85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63" name="TextBox 30">
                <a:extLst>
                  <a:ext uri="{FF2B5EF4-FFF2-40B4-BE49-F238E27FC236}">
                    <a16:creationId xmlns="" xmlns:a16="http://schemas.microsoft.com/office/drawing/2014/main" id="{6021BEA3-F2B0-4693-91F1-E1BF64D31795}"/>
                  </a:ext>
                </a:extLst>
              </p:cNvPr>
              <p:cNvSpPr txBox="1"/>
              <p:nvPr/>
            </p:nvSpPr>
            <p:spPr>
              <a:xfrm>
                <a:off x="6195273" y="4442476"/>
                <a:ext cx="1214427" cy="270544"/>
              </a:xfrm>
              <a:prstGeom prst="rect">
                <a:avLst/>
              </a:prstGeom>
              <a:noFill/>
            </p:spPr>
            <p:txBody>
              <a:bodyPr wrap="square" lIns="0" tIns="0" rIns="0" bIns="0" rtlCol="0">
                <a:spAutoFit/>
              </a:bodyPr>
              <a:lstStyle/>
              <a:p>
                <a:pPr algn="ctr"/>
                <a:r>
                  <a:rPr lang="zh-CN" altLang="en-US" sz="2000" dirty="0">
                    <a:solidFill>
                      <a:schemeClr val="bg1"/>
                    </a:solidFill>
                    <a:latin typeface="微软雅黑" pitchFamily="34" charset="-122"/>
                    <a:ea typeface="微软雅黑" pitchFamily="34" charset="-122"/>
                  </a:rPr>
                  <a:t>措施四</a:t>
                </a:r>
              </a:p>
            </p:txBody>
          </p:sp>
        </p:grpSp>
      </p:grpSp>
    </p:spTree>
    <p:extLst>
      <p:ext uri="{BB962C8B-B14F-4D97-AF65-F5344CB8AC3E}">
        <p14:creationId xmlns:p14="http://schemas.microsoft.com/office/powerpoint/2010/main" val="2143666270"/>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1000"/>
                                        <p:tgtEl>
                                          <p:spTgt spid="53"/>
                                        </p:tgtEl>
                                      </p:cBhvr>
                                    </p:animEffect>
                                    <p:anim calcmode="lin" valueType="num">
                                      <p:cBhvr>
                                        <p:cTn id="8" dur="1000" fill="hold"/>
                                        <p:tgtEl>
                                          <p:spTgt spid="53"/>
                                        </p:tgtEl>
                                        <p:attrNameLst>
                                          <p:attrName>ppt_x</p:attrName>
                                        </p:attrNameLst>
                                      </p:cBhvr>
                                      <p:tavLst>
                                        <p:tav tm="0">
                                          <p:val>
                                            <p:strVal val="#ppt_x"/>
                                          </p:val>
                                        </p:tav>
                                        <p:tav tm="100000">
                                          <p:val>
                                            <p:strVal val="#ppt_x"/>
                                          </p:val>
                                        </p:tav>
                                      </p:tavLst>
                                    </p:anim>
                                    <p:anim calcmode="lin" valueType="num">
                                      <p:cBhvr>
                                        <p:cTn id="9" dur="1000" fill="hold"/>
                                        <p:tgtEl>
                                          <p:spTgt spid="5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250" fill="hold"/>
                                        <p:tgtEl>
                                          <p:spTgt spid="31"/>
                                        </p:tgtEl>
                                        <p:attrNameLst>
                                          <p:attrName>ppt_x</p:attrName>
                                        </p:attrNameLst>
                                      </p:cBhvr>
                                      <p:tavLst>
                                        <p:tav tm="0">
                                          <p:val>
                                            <p:strVal val="0-#ppt_w/2"/>
                                          </p:val>
                                        </p:tav>
                                        <p:tav tm="100000">
                                          <p:val>
                                            <p:strVal val="#ppt_x"/>
                                          </p:val>
                                        </p:tav>
                                      </p:tavLst>
                                    </p:anim>
                                    <p:anim calcmode="lin" valueType="num">
                                      <p:cBhvr additive="base">
                                        <p:cTn id="14" dur="250" fill="hold"/>
                                        <p:tgtEl>
                                          <p:spTgt spid="31"/>
                                        </p:tgtEl>
                                        <p:attrNameLst>
                                          <p:attrName>ppt_y</p:attrName>
                                        </p:attrNameLst>
                                      </p:cBhvr>
                                      <p:tavLst>
                                        <p:tav tm="0">
                                          <p:val>
                                            <p:strVal val="#ppt_y"/>
                                          </p:val>
                                        </p:tav>
                                        <p:tav tm="100000">
                                          <p:val>
                                            <p:strVal val="#ppt_y"/>
                                          </p:val>
                                        </p:tav>
                                      </p:tavLst>
                                    </p:anim>
                                  </p:childTnLst>
                                </p:cTn>
                              </p:par>
                            </p:childTnLst>
                          </p:cTn>
                        </p:par>
                        <p:par>
                          <p:cTn id="15" fill="hold">
                            <p:stCondLst>
                              <p:cond delay="1250"/>
                            </p:stCondLst>
                            <p:childTnLst>
                              <p:par>
                                <p:cTn id="16" presetID="2" presetClass="entr" presetSubtype="8"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250" fill="hold"/>
                                        <p:tgtEl>
                                          <p:spTgt spid="9"/>
                                        </p:tgtEl>
                                        <p:attrNameLst>
                                          <p:attrName>ppt_x</p:attrName>
                                        </p:attrNameLst>
                                      </p:cBhvr>
                                      <p:tavLst>
                                        <p:tav tm="0">
                                          <p:val>
                                            <p:strVal val="0-#ppt_w/2"/>
                                          </p:val>
                                        </p:tav>
                                        <p:tav tm="100000">
                                          <p:val>
                                            <p:strVal val="#ppt_x"/>
                                          </p:val>
                                        </p:tav>
                                      </p:tavLst>
                                    </p:anim>
                                    <p:anim calcmode="lin" valueType="num">
                                      <p:cBhvr additive="base">
                                        <p:cTn id="19" dur="250" fill="hold"/>
                                        <p:tgtEl>
                                          <p:spTgt spid="9"/>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250" fill="hold"/>
                                        <p:tgtEl>
                                          <p:spTgt spid="42"/>
                                        </p:tgtEl>
                                        <p:attrNameLst>
                                          <p:attrName>ppt_x</p:attrName>
                                        </p:attrNameLst>
                                      </p:cBhvr>
                                      <p:tavLst>
                                        <p:tav tm="0">
                                          <p:val>
                                            <p:strVal val="1+#ppt_w/2"/>
                                          </p:val>
                                        </p:tav>
                                        <p:tav tm="100000">
                                          <p:val>
                                            <p:strVal val="#ppt_x"/>
                                          </p:val>
                                        </p:tav>
                                      </p:tavLst>
                                    </p:anim>
                                    <p:anim calcmode="lin" valueType="num">
                                      <p:cBhvr additive="base">
                                        <p:cTn id="24" dur="250" fill="hold"/>
                                        <p:tgtEl>
                                          <p:spTgt spid="42"/>
                                        </p:tgtEl>
                                        <p:attrNameLst>
                                          <p:attrName>ppt_y</p:attrName>
                                        </p:attrNameLst>
                                      </p:cBhvr>
                                      <p:tavLst>
                                        <p:tav tm="0">
                                          <p:val>
                                            <p:strVal val="#ppt_y"/>
                                          </p:val>
                                        </p:tav>
                                        <p:tav tm="100000">
                                          <p:val>
                                            <p:strVal val="#ppt_y"/>
                                          </p:val>
                                        </p:tav>
                                      </p:tavLst>
                                    </p:anim>
                                  </p:childTnLst>
                                </p:cTn>
                              </p:par>
                            </p:childTnLst>
                          </p:cTn>
                        </p:par>
                        <p:par>
                          <p:cTn id="25" fill="hold">
                            <p:stCondLst>
                              <p:cond delay="1750"/>
                            </p:stCondLst>
                            <p:childTnLst>
                              <p:par>
                                <p:cTn id="26" presetID="2" presetClass="entr" presetSubtype="2"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250" fill="hold"/>
                                        <p:tgtEl>
                                          <p:spTgt spid="20"/>
                                        </p:tgtEl>
                                        <p:attrNameLst>
                                          <p:attrName>ppt_x</p:attrName>
                                        </p:attrNameLst>
                                      </p:cBhvr>
                                      <p:tavLst>
                                        <p:tav tm="0">
                                          <p:val>
                                            <p:strVal val="1+#ppt_w/2"/>
                                          </p:val>
                                        </p:tav>
                                        <p:tav tm="100000">
                                          <p:val>
                                            <p:strVal val="#ppt_x"/>
                                          </p:val>
                                        </p:tav>
                                      </p:tavLst>
                                    </p:anim>
                                    <p:anim calcmode="lin" valueType="num">
                                      <p:cBhvr additive="base">
                                        <p:cTn id="29" dur="25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53"/>
          <p:cNvGrpSpPr/>
          <p:nvPr/>
        </p:nvGrpSpPr>
        <p:grpSpPr>
          <a:xfrm>
            <a:off x="6521683" y="3034455"/>
            <a:ext cx="437786" cy="1152751"/>
            <a:chOff x="2457450" y="777875"/>
            <a:chExt cx="1811338" cy="4765675"/>
          </a:xfrm>
          <a:solidFill>
            <a:srgbClr val="008687"/>
          </a:solidFill>
        </p:grpSpPr>
        <p:sp>
          <p:nvSpPr>
            <p:cNvPr id="41"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a:p>
          </p:txBody>
        </p:sp>
        <p:sp>
          <p:nvSpPr>
            <p:cNvPr id="42"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a:p>
          </p:txBody>
        </p:sp>
      </p:grpSp>
      <p:grpSp>
        <p:nvGrpSpPr>
          <p:cNvPr id="43" name="组合 57"/>
          <p:cNvGrpSpPr/>
          <p:nvPr/>
        </p:nvGrpSpPr>
        <p:grpSpPr>
          <a:xfrm>
            <a:off x="5224600" y="2947483"/>
            <a:ext cx="437786" cy="1152751"/>
            <a:chOff x="2457450" y="777875"/>
            <a:chExt cx="1811338" cy="4765675"/>
          </a:xfrm>
          <a:solidFill>
            <a:srgbClr val="008687"/>
          </a:solidFill>
        </p:grpSpPr>
        <p:sp>
          <p:nvSpPr>
            <p:cNvPr id="44"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a:p>
          </p:txBody>
        </p:sp>
        <p:sp>
          <p:nvSpPr>
            <p:cNvPr id="45"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a:p>
          </p:txBody>
        </p:sp>
      </p:grpSp>
      <p:sp>
        <p:nvSpPr>
          <p:cNvPr id="46" name="Freeform 8"/>
          <p:cNvSpPr/>
          <p:nvPr/>
        </p:nvSpPr>
        <p:spPr bwMode="auto">
          <a:xfrm>
            <a:off x="4215399" y="2278815"/>
            <a:ext cx="3753271" cy="3309377"/>
          </a:xfrm>
          <a:custGeom>
            <a:avLst/>
            <a:gdLst>
              <a:gd name="T0" fmla="*/ 243 w 1370"/>
              <a:gd name="T1" fmla="*/ 0 h 1207"/>
              <a:gd name="T2" fmla="*/ 0 w 1370"/>
              <a:gd name="T3" fmla="*/ 523 h 1207"/>
              <a:gd name="T4" fmla="*/ 685 w 1370"/>
              <a:gd name="T5" fmla="*/ 1207 h 1207"/>
              <a:gd name="T6" fmla="*/ 1370 w 1370"/>
              <a:gd name="T7" fmla="*/ 523 h 1207"/>
              <a:gd name="T8" fmla="*/ 1127 w 1370"/>
              <a:gd name="T9" fmla="*/ 0 h 1207"/>
            </a:gdLst>
            <a:ahLst/>
            <a:cxnLst>
              <a:cxn ang="0">
                <a:pos x="T0" y="T1"/>
              </a:cxn>
              <a:cxn ang="0">
                <a:pos x="T2" y="T3"/>
              </a:cxn>
              <a:cxn ang="0">
                <a:pos x="T4" y="T5"/>
              </a:cxn>
              <a:cxn ang="0">
                <a:pos x="T6" y="T7"/>
              </a:cxn>
              <a:cxn ang="0">
                <a:pos x="T8" y="T9"/>
              </a:cxn>
            </a:cxnLst>
            <a:rect l="0" t="0" r="r" b="b"/>
            <a:pathLst>
              <a:path w="1370" h="1207">
                <a:moveTo>
                  <a:pt x="243" y="0"/>
                </a:moveTo>
                <a:cubicBezTo>
                  <a:pt x="94" y="125"/>
                  <a:pt x="0" y="313"/>
                  <a:pt x="0" y="523"/>
                </a:cubicBezTo>
                <a:cubicBezTo>
                  <a:pt x="0" y="901"/>
                  <a:pt x="307" y="1207"/>
                  <a:pt x="685" y="1207"/>
                </a:cubicBezTo>
                <a:cubicBezTo>
                  <a:pt x="1063" y="1207"/>
                  <a:pt x="1370" y="901"/>
                  <a:pt x="1370" y="523"/>
                </a:cubicBezTo>
                <a:cubicBezTo>
                  <a:pt x="1370" y="313"/>
                  <a:pt x="1276" y="125"/>
                  <a:pt x="1127" y="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16" tIns="60958" rIns="121916" bIns="60958" numCol="1" anchor="t" anchorCtr="0" compatLnSpc="1"/>
          <a:lstStyle/>
          <a:p>
            <a:endParaRPr lang="zh-CN" altLang="en-US"/>
          </a:p>
        </p:txBody>
      </p:sp>
      <p:sp>
        <p:nvSpPr>
          <p:cNvPr id="47" name="Oval 56"/>
          <p:cNvSpPr>
            <a:spLocks noChangeArrowheads="1"/>
          </p:cNvSpPr>
          <p:nvPr/>
        </p:nvSpPr>
        <p:spPr bwMode="auto">
          <a:xfrm>
            <a:off x="4463460" y="2138448"/>
            <a:ext cx="578118" cy="578585"/>
          </a:xfrm>
          <a:prstGeom prst="ellipse">
            <a:avLst/>
          </a:prstGeom>
          <a:solidFill>
            <a:srgbClr val="E56647"/>
          </a:solidFill>
          <a:ln>
            <a:noFill/>
          </a:ln>
        </p:spPr>
        <p:txBody>
          <a:bodyPr vert="horz" wrap="square" lIns="0" tIns="0" rIns="0" bIns="0" numCol="1" anchor="t" anchorCtr="0" compatLnSpc="1"/>
          <a:lstStyle/>
          <a:p>
            <a:pPr algn="ctr"/>
            <a:r>
              <a:rPr lang="en-US" altLang="zh-CN" dirty="0">
                <a:solidFill>
                  <a:schemeClr val="bg1"/>
                </a:solidFill>
              </a:rPr>
              <a:t>01</a:t>
            </a:r>
            <a:endParaRPr lang="zh-CN" altLang="en-US" dirty="0">
              <a:solidFill>
                <a:schemeClr val="bg1"/>
              </a:solidFill>
            </a:endParaRPr>
          </a:p>
        </p:txBody>
      </p:sp>
      <p:sp>
        <p:nvSpPr>
          <p:cNvPr id="48" name="Oval 57"/>
          <p:cNvSpPr>
            <a:spLocks noChangeArrowheads="1"/>
          </p:cNvSpPr>
          <p:nvPr/>
        </p:nvSpPr>
        <p:spPr bwMode="auto">
          <a:xfrm>
            <a:off x="3926342" y="3298729"/>
            <a:ext cx="578118" cy="581263"/>
          </a:xfrm>
          <a:prstGeom prst="ellipse">
            <a:avLst/>
          </a:prstGeom>
          <a:solidFill>
            <a:srgbClr val="008687"/>
          </a:solidFill>
          <a:ln>
            <a:noFill/>
          </a:ln>
        </p:spPr>
        <p:txBody>
          <a:bodyPr vert="horz" wrap="square" lIns="0" tIns="0" rIns="0" bIns="0" numCol="1" anchor="t" anchorCtr="0" compatLnSpc="1"/>
          <a:lstStyle/>
          <a:p>
            <a:pPr algn="ctr"/>
            <a:r>
              <a:rPr lang="en-US" altLang="zh-CN" dirty="0">
                <a:solidFill>
                  <a:schemeClr val="bg1"/>
                </a:solidFill>
              </a:rPr>
              <a:t>02</a:t>
            </a:r>
            <a:endParaRPr lang="zh-CN" altLang="en-US" dirty="0">
              <a:solidFill>
                <a:schemeClr val="bg1"/>
              </a:solidFill>
            </a:endParaRPr>
          </a:p>
        </p:txBody>
      </p:sp>
      <p:sp>
        <p:nvSpPr>
          <p:cNvPr id="49" name="Oval 58"/>
          <p:cNvSpPr>
            <a:spLocks noChangeArrowheads="1"/>
          </p:cNvSpPr>
          <p:nvPr/>
        </p:nvSpPr>
        <p:spPr bwMode="auto">
          <a:xfrm>
            <a:off x="4318528" y="4482864"/>
            <a:ext cx="578118" cy="578585"/>
          </a:xfrm>
          <a:prstGeom prst="ellipse">
            <a:avLst/>
          </a:prstGeom>
          <a:solidFill>
            <a:srgbClr val="E56647"/>
          </a:solidFill>
          <a:ln>
            <a:noFill/>
          </a:ln>
        </p:spPr>
        <p:txBody>
          <a:bodyPr vert="horz" wrap="square" lIns="0" tIns="0" rIns="0" bIns="0" numCol="1" anchor="t" anchorCtr="0" compatLnSpc="1"/>
          <a:lstStyle/>
          <a:p>
            <a:pPr algn="ctr"/>
            <a:r>
              <a:rPr lang="en-US" altLang="zh-CN" dirty="0">
                <a:solidFill>
                  <a:schemeClr val="bg1"/>
                </a:solidFill>
              </a:rPr>
              <a:t>03</a:t>
            </a:r>
            <a:endParaRPr lang="zh-CN" altLang="en-US" dirty="0">
              <a:solidFill>
                <a:schemeClr val="bg1"/>
              </a:solidFill>
            </a:endParaRPr>
          </a:p>
        </p:txBody>
      </p:sp>
      <p:sp>
        <p:nvSpPr>
          <p:cNvPr id="50" name="Oval 59"/>
          <p:cNvSpPr>
            <a:spLocks noChangeArrowheads="1"/>
          </p:cNvSpPr>
          <p:nvPr/>
        </p:nvSpPr>
        <p:spPr bwMode="auto">
          <a:xfrm>
            <a:off x="7107550" y="2138448"/>
            <a:ext cx="580796" cy="578585"/>
          </a:xfrm>
          <a:prstGeom prst="ellipse">
            <a:avLst/>
          </a:prstGeom>
          <a:solidFill>
            <a:srgbClr val="E56647"/>
          </a:solidFill>
          <a:ln>
            <a:noFill/>
          </a:ln>
        </p:spPr>
        <p:txBody>
          <a:bodyPr vert="horz" wrap="square" lIns="0" tIns="0" rIns="0" bIns="0" numCol="1" anchor="t" anchorCtr="0" compatLnSpc="1"/>
          <a:lstStyle/>
          <a:p>
            <a:pPr algn="ctr"/>
            <a:r>
              <a:rPr lang="en-US" altLang="zh-CN" dirty="0">
                <a:solidFill>
                  <a:schemeClr val="bg1"/>
                </a:solidFill>
              </a:rPr>
              <a:t>04</a:t>
            </a:r>
            <a:endParaRPr lang="zh-CN" altLang="en-US" dirty="0">
              <a:solidFill>
                <a:schemeClr val="bg1"/>
              </a:solidFill>
            </a:endParaRPr>
          </a:p>
        </p:txBody>
      </p:sp>
      <p:sp>
        <p:nvSpPr>
          <p:cNvPr id="51" name="Oval 60"/>
          <p:cNvSpPr>
            <a:spLocks noChangeArrowheads="1"/>
          </p:cNvSpPr>
          <p:nvPr/>
        </p:nvSpPr>
        <p:spPr bwMode="auto">
          <a:xfrm>
            <a:off x="7678271" y="3298729"/>
            <a:ext cx="580796" cy="581263"/>
          </a:xfrm>
          <a:prstGeom prst="ellipse">
            <a:avLst/>
          </a:prstGeom>
          <a:solidFill>
            <a:srgbClr val="E56647"/>
          </a:solidFill>
          <a:ln>
            <a:noFill/>
          </a:ln>
        </p:spPr>
        <p:txBody>
          <a:bodyPr vert="horz" wrap="square" lIns="0" tIns="0" rIns="0" bIns="0" numCol="1" anchor="t" anchorCtr="0" compatLnSpc="1"/>
          <a:lstStyle/>
          <a:p>
            <a:pPr algn="ctr"/>
            <a:r>
              <a:rPr lang="en-US" altLang="zh-CN" dirty="0">
                <a:solidFill>
                  <a:schemeClr val="bg1"/>
                </a:solidFill>
              </a:rPr>
              <a:t>05</a:t>
            </a:r>
            <a:endParaRPr lang="zh-CN" altLang="en-US" dirty="0">
              <a:solidFill>
                <a:schemeClr val="bg1"/>
              </a:solidFill>
            </a:endParaRPr>
          </a:p>
        </p:txBody>
      </p:sp>
      <p:sp>
        <p:nvSpPr>
          <p:cNvPr id="52" name="Oval 61"/>
          <p:cNvSpPr>
            <a:spLocks noChangeArrowheads="1"/>
          </p:cNvSpPr>
          <p:nvPr/>
        </p:nvSpPr>
        <p:spPr bwMode="auto">
          <a:xfrm>
            <a:off x="7289540" y="4482864"/>
            <a:ext cx="578118" cy="578585"/>
          </a:xfrm>
          <a:prstGeom prst="ellipse">
            <a:avLst/>
          </a:prstGeom>
          <a:solidFill>
            <a:srgbClr val="008687"/>
          </a:solidFill>
          <a:ln>
            <a:noFill/>
          </a:ln>
        </p:spPr>
        <p:txBody>
          <a:bodyPr vert="horz" wrap="square" lIns="0" tIns="0" rIns="0" bIns="0" numCol="1" anchor="t" anchorCtr="0" compatLnSpc="1"/>
          <a:lstStyle/>
          <a:p>
            <a:pPr algn="ctr"/>
            <a:r>
              <a:rPr lang="en-US" altLang="zh-CN" dirty="0">
                <a:solidFill>
                  <a:schemeClr val="bg1"/>
                </a:solidFill>
              </a:rPr>
              <a:t>06</a:t>
            </a:r>
            <a:endParaRPr lang="zh-CN" altLang="en-US" dirty="0">
              <a:solidFill>
                <a:schemeClr val="bg1"/>
              </a:solidFill>
            </a:endParaRPr>
          </a:p>
        </p:txBody>
      </p:sp>
      <p:sp>
        <p:nvSpPr>
          <p:cNvPr id="53" name="Rectangle 24"/>
          <p:cNvSpPr>
            <a:spLocks noChangeArrowheads="1"/>
          </p:cNvSpPr>
          <p:nvPr/>
        </p:nvSpPr>
        <p:spPr bwMode="auto">
          <a:xfrm>
            <a:off x="7968671" y="1983277"/>
            <a:ext cx="3064973" cy="76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400"/>
              </a:spcBef>
            </a:pPr>
            <a:r>
              <a:rPr lang="zh-CN" altLang="en-US" sz="1600" b="1" dirty="0">
                <a:solidFill>
                  <a:schemeClr val="tx1">
                    <a:lumMod val="75000"/>
                    <a:lumOff val="25000"/>
                  </a:schemeClr>
                </a:solidFill>
                <a:latin typeface="微软雅黑" pitchFamily="34" charset="-122"/>
                <a:ea typeface="微软雅黑" pitchFamily="34" charset="-122"/>
              </a:rPr>
              <a:t>单击填加标题</a:t>
            </a:r>
            <a:endParaRPr lang="zh-CN" altLang="en-US" sz="1600" b="1" dirty="0">
              <a:solidFill>
                <a:schemeClr val="tx1">
                  <a:lumMod val="75000"/>
                  <a:lumOff val="25000"/>
                </a:schemeClr>
              </a:solidFill>
            </a:endParaRPr>
          </a:p>
          <a:p>
            <a:pPr defTabSz="1219170">
              <a:lnSpc>
                <a:spcPct val="120000"/>
              </a:lnSpc>
              <a:spcBef>
                <a:spcPts val="400"/>
              </a:spcBef>
              <a:defRPr/>
            </a:pPr>
            <a:r>
              <a:rPr lang="zh-CN" altLang="en-US" sz="1100" dirty="0">
                <a:solidFill>
                  <a:schemeClr val="tx1">
                    <a:lumMod val="75000"/>
                    <a:lumOff val="25000"/>
                  </a:schemeClr>
                </a:solidFill>
                <a:latin typeface="微软雅黑" pitchFamily="34" charset="-122"/>
                <a:ea typeface="微软雅黑" pitchFamily="34" charset="-122"/>
              </a:rPr>
              <a:t>单击此处添加文本单击此处添加文本</a:t>
            </a:r>
            <a:endParaRPr lang="en-US" altLang="zh-CN" sz="1100" dirty="0">
              <a:solidFill>
                <a:schemeClr val="tx1">
                  <a:lumMod val="75000"/>
                  <a:lumOff val="25000"/>
                </a:schemeClr>
              </a:solidFill>
              <a:latin typeface="微软雅黑" pitchFamily="34" charset="-122"/>
              <a:ea typeface="微软雅黑" pitchFamily="34" charset="-122"/>
            </a:endParaRPr>
          </a:p>
          <a:p>
            <a:pPr>
              <a:lnSpc>
                <a:spcPct val="130000"/>
              </a:lnSpc>
            </a:pPr>
            <a:r>
              <a:rPr lang="zh-CN" altLang="en-US" sz="1100" dirty="0">
                <a:solidFill>
                  <a:schemeClr val="tx1">
                    <a:lumMod val="75000"/>
                    <a:lumOff val="25000"/>
                  </a:schemeClr>
                </a:solidFill>
                <a:latin typeface="微软雅黑" pitchFamily="34" charset="-122"/>
                <a:ea typeface="微软雅黑" pitchFamily="34" charset="-122"/>
              </a:rPr>
              <a:t>单击此处添加文本单击此处添加文本</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4" name="Rectangle 24"/>
          <p:cNvSpPr>
            <a:spLocks noChangeArrowheads="1"/>
          </p:cNvSpPr>
          <p:nvPr/>
        </p:nvSpPr>
        <p:spPr bwMode="auto">
          <a:xfrm>
            <a:off x="8494839" y="3144897"/>
            <a:ext cx="3064973" cy="76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400"/>
              </a:spcBef>
            </a:pPr>
            <a:r>
              <a:rPr lang="zh-CN" altLang="en-US" sz="1600" b="1" dirty="0">
                <a:solidFill>
                  <a:schemeClr val="tx1">
                    <a:lumMod val="75000"/>
                    <a:lumOff val="25000"/>
                  </a:schemeClr>
                </a:solidFill>
                <a:latin typeface="微软雅黑" pitchFamily="34" charset="-122"/>
                <a:ea typeface="微软雅黑" pitchFamily="34" charset="-122"/>
              </a:rPr>
              <a:t>单击填加标题</a:t>
            </a:r>
            <a:endParaRPr lang="zh-CN" altLang="en-US" sz="1600" b="1" dirty="0">
              <a:solidFill>
                <a:schemeClr val="tx1">
                  <a:lumMod val="75000"/>
                  <a:lumOff val="25000"/>
                </a:schemeClr>
              </a:solidFill>
            </a:endParaRPr>
          </a:p>
          <a:p>
            <a:pPr defTabSz="1219170">
              <a:lnSpc>
                <a:spcPct val="120000"/>
              </a:lnSpc>
              <a:spcBef>
                <a:spcPts val="400"/>
              </a:spcBef>
              <a:defRPr/>
            </a:pPr>
            <a:r>
              <a:rPr lang="zh-CN" altLang="en-US" sz="1100" dirty="0">
                <a:solidFill>
                  <a:schemeClr val="tx1">
                    <a:lumMod val="75000"/>
                    <a:lumOff val="25000"/>
                  </a:schemeClr>
                </a:solidFill>
                <a:latin typeface="微软雅黑" pitchFamily="34" charset="-122"/>
                <a:ea typeface="微软雅黑" pitchFamily="34" charset="-122"/>
              </a:rPr>
              <a:t>单击此处添加文本单击此处添加文本</a:t>
            </a:r>
            <a:endParaRPr lang="en-US" altLang="zh-CN" sz="1100" dirty="0">
              <a:solidFill>
                <a:schemeClr val="tx1">
                  <a:lumMod val="75000"/>
                  <a:lumOff val="25000"/>
                </a:schemeClr>
              </a:solidFill>
              <a:latin typeface="微软雅黑" pitchFamily="34" charset="-122"/>
              <a:ea typeface="微软雅黑" pitchFamily="34" charset="-122"/>
            </a:endParaRPr>
          </a:p>
          <a:p>
            <a:pPr>
              <a:lnSpc>
                <a:spcPct val="130000"/>
              </a:lnSpc>
            </a:pPr>
            <a:r>
              <a:rPr lang="zh-CN" altLang="en-US" sz="1100" dirty="0">
                <a:solidFill>
                  <a:schemeClr val="tx1">
                    <a:lumMod val="75000"/>
                    <a:lumOff val="25000"/>
                  </a:schemeClr>
                </a:solidFill>
                <a:latin typeface="微软雅黑" pitchFamily="34" charset="-122"/>
                <a:ea typeface="微软雅黑" pitchFamily="34" charset="-122"/>
              </a:rPr>
              <a:t>单击此处添加文本单击此处添加文本</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5" name="Rectangle 24"/>
          <p:cNvSpPr>
            <a:spLocks noChangeArrowheads="1"/>
          </p:cNvSpPr>
          <p:nvPr/>
        </p:nvSpPr>
        <p:spPr bwMode="auto">
          <a:xfrm>
            <a:off x="8173761" y="4329535"/>
            <a:ext cx="3064973" cy="76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400"/>
              </a:spcBef>
            </a:pPr>
            <a:r>
              <a:rPr lang="zh-CN" altLang="en-US" sz="1600" b="1" dirty="0">
                <a:solidFill>
                  <a:schemeClr val="tx1">
                    <a:lumMod val="75000"/>
                    <a:lumOff val="25000"/>
                  </a:schemeClr>
                </a:solidFill>
                <a:latin typeface="微软雅黑" pitchFamily="34" charset="-122"/>
                <a:ea typeface="微软雅黑" pitchFamily="34" charset="-122"/>
              </a:rPr>
              <a:t>单击填加标题</a:t>
            </a:r>
            <a:endParaRPr lang="zh-CN" altLang="en-US" sz="1600" b="1" dirty="0">
              <a:solidFill>
                <a:schemeClr val="tx1">
                  <a:lumMod val="75000"/>
                  <a:lumOff val="25000"/>
                </a:schemeClr>
              </a:solidFill>
            </a:endParaRPr>
          </a:p>
          <a:p>
            <a:pPr defTabSz="1219170">
              <a:lnSpc>
                <a:spcPct val="120000"/>
              </a:lnSpc>
              <a:spcBef>
                <a:spcPts val="400"/>
              </a:spcBef>
              <a:defRPr/>
            </a:pPr>
            <a:r>
              <a:rPr lang="zh-CN" altLang="en-US" sz="1100" dirty="0">
                <a:solidFill>
                  <a:schemeClr val="tx1">
                    <a:lumMod val="75000"/>
                    <a:lumOff val="25000"/>
                  </a:schemeClr>
                </a:solidFill>
                <a:latin typeface="微软雅黑" pitchFamily="34" charset="-122"/>
                <a:ea typeface="微软雅黑" pitchFamily="34" charset="-122"/>
              </a:rPr>
              <a:t>单击此处添加文本单击此处添加文本</a:t>
            </a:r>
            <a:endParaRPr lang="en-US" altLang="zh-CN" sz="1100" dirty="0">
              <a:solidFill>
                <a:schemeClr val="tx1">
                  <a:lumMod val="75000"/>
                  <a:lumOff val="25000"/>
                </a:schemeClr>
              </a:solidFill>
              <a:latin typeface="微软雅黑" pitchFamily="34" charset="-122"/>
              <a:ea typeface="微软雅黑" pitchFamily="34" charset="-122"/>
            </a:endParaRPr>
          </a:p>
          <a:p>
            <a:pPr>
              <a:lnSpc>
                <a:spcPct val="130000"/>
              </a:lnSpc>
            </a:pPr>
            <a:r>
              <a:rPr lang="zh-CN" altLang="en-US" sz="1100" dirty="0">
                <a:solidFill>
                  <a:schemeClr val="tx1">
                    <a:lumMod val="75000"/>
                    <a:lumOff val="25000"/>
                  </a:schemeClr>
                </a:solidFill>
                <a:latin typeface="微软雅黑" pitchFamily="34" charset="-122"/>
                <a:ea typeface="微软雅黑" pitchFamily="34" charset="-122"/>
              </a:rPr>
              <a:t>单击此处添加文本单击此处添加文本</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6" name="Rectangle 24"/>
          <p:cNvSpPr>
            <a:spLocks noChangeArrowheads="1"/>
          </p:cNvSpPr>
          <p:nvPr/>
        </p:nvSpPr>
        <p:spPr bwMode="auto">
          <a:xfrm>
            <a:off x="998850" y="1983277"/>
            <a:ext cx="3197690" cy="76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400"/>
              </a:spcBef>
            </a:pPr>
            <a:r>
              <a:rPr lang="zh-CN" altLang="en-US" sz="1600" b="1" dirty="0">
                <a:solidFill>
                  <a:schemeClr val="tx1">
                    <a:lumMod val="75000"/>
                    <a:lumOff val="25000"/>
                  </a:schemeClr>
                </a:solidFill>
                <a:latin typeface="微软雅黑" pitchFamily="34" charset="-122"/>
                <a:ea typeface="微软雅黑" pitchFamily="34" charset="-122"/>
              </a:rPr>
              <a:t>单击填加标题</a:t>
            </a:r>
            <a:endParaRPr lang="zh-CN" altLang="en-US" sz="1600" b="1" dirty="0">
              <a:solidFill>
                <a:schemeClr val="tx1">
                  <a:lumMod val="75000"/>
                  <a:lumOff val="25000"/>
                </a:schemeClr>
              </a:solidFill>
            </a:endParaRPr>
          </a:p>
          <a:p>
            <a:pPr algn="r" defTabSz="1219170">
              <a:lnSpc>
                <a:spcPct val="120000"/>
              </a:lnSpc>
              <a:spcBef>
                <a:spcPts val="400"/>
              </a:spcBef>
              <a:defRPr/>
            </a:pPr>
            <a:r>
              <a:rPr lang="zh-CN" altLang="en-US" sz="1100" dirty="0">
                <a:solidFill>
                  <a:schemeClr val="tx1">
                    <a:lumMod val="75000"/>
                    <a:lumOff val="25000"/>
                  </a:schemeClr>
                </a:solidFill>
                <a:latin typeface="微软雅黑" pitchFamily="34" charset="-122"/>
                <a:ea typeface="微软雅黑" pitchFamily="34" charset="-122"/>
              </a:rPr>
              <a:t>单击此处添加文本单击此处添加文本</a:t>
            </a:r>
            <a:endParaRPr lang="en-US" altLang="zh-CN" sz="1100" dirty="0">
              <a:solidFill>
                <a:schemeClr val="tx1">
                  <a:lumMod val="75000"/>
                  <a:lumOff val="25000"/>
                </a:schemeClr>
              </a:solidFill>
              <a:latin typeface="微软雅黑" pitchFamily="34" charset="-122"/>
              <a:ea typeface="微软雅黑" pitchFamily="34" charset="-122"/>
            </a:endParaRPr>
          </a:p>
          <a:p>
            <a:pPr algn="r">
              <a:lnSpc>
                <a:spcPct val="130000"/>
              </a:lnSpc>
            </a:pPr>
            <a:r>
              <a:rPr lang="zh-CN" altLang="en-US" sz="1100" dirty="0">
                <a:solidFill>
                  <a:schemeClr val="tx1">
                    <a:lumMod val="75000"/>
                    <a:lumOff val="25000"/>
                  </a:schemeClr>
                </a:solidFill>
                <a:latin typeface="微软雅黑" pitchFamily="34" charset="-122"/>
                <a:ea typeface="微软雅黑" pitchFamily="34" charset="-122"/>
              </a:rPr>
              <a:t>单击此处添加文本单击此处添加文本</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7" name="Rectangle 24"/>
          <p:cNvSpPr>
            <a:spLocks noChangeArrowheads="1"/>
          </p:cNvSpPr>
          <p:nvPr/>
        </p:nvSpPr>
        <p:spPr bwMode="auto">
          <a:xfrm>
            <a:off x="470927" y="3144897"/>
            <a:ext cx="3197690" cy="769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400"/>
              </a:spcBef>
            </a:pPr>
            <a:r>
              <a:rPr lang="zh-CN" altLang="en-US" sz="1600" b="1" dirty="0">
                <a:solidFill>
                  <a:schemeClr val="tx1">
                    <a:lumMod val="75000"/>
                    <a:lumOff val="25000"/>
                  </a:schemeClr>
                </a:solidFill>
                <a:latin typeface="微软雅黑" pitchFamily="34" charset="-122"/>
                <a:ea typeface="微软雅黑" pitchFamily="34" charset="-122"/>
              </a:rPr>
              <a:t>单击填加标题</a:t>
            </a:r>
            <a:endParaRPr lang="zh-CN" altLang="en-US" sz="1600" b="1" dirty="0">
              <a:solidFill>
                <a:schemeClr val="tx1">
                  <a:lumMod val="75000"/>
                  <a:lumOff val="25000"/>
                </a:schemeClr>
              </a:solidFill>
            </a:endParaRPr>
          </a:p>
          <a:p>
            <a:pPr algn="r" defTabSz="1219170">
              <a:lnSpc>
                <a:spcPct val="120000"/>
              </a:lnSpc>
              <a:spcBef>
                <a:spcPts val="400"/>
              </a:spcBef>
              <a:defRPr/>
            </a:pPr>
            <a:r>
              <a:rPr lang="zh-CN" altLang="en-US" sz="1100" dirty="0">
                <a:solidFill>
                  <a:schemeClr val="tx1">
                    <a:lumMod val="75000"/>
                    <a:lumOff val="25000"/>
                  </a:schemeClr>
                </a:solidFill>
                <a:latin typeface="微软雅黑" pitchFamily="34" charset="-122"/>
                <a:ea typeface="微软雅黑" pitchFamily="34" charset="-122"/>
              </a:rPr>
              <a:t>单击此处添加文本单击此处添加文本</a:t>
            </a:r>
            <a:endParaRPr lang="en-US" altLang="zh-CN" sz="1100" dirty="0">
              <a:solidFill>
                <a:schemeClr val="tx1">
                  <a:lumMod val="75000"/>
                  <a:lumOff val="25000"/>
                </a:schemeClr>
              </a:solidFill>
              <a:latin typeface="微软雅黑" pitchFamily="34" charset="-122"/>
              <a:ea typeface="微软雅黑" pitchFamily="34" charset="-122"/>
            </a:endParaRPr>
          </a:p>
          <a:p>
            <a:pPr algn="r">
              <a:lnSpc>
                <a:spcPct val="130000"/>
              </a:lnSpc>
            </a:pPr>
            <a:r>
              <a:rPr lang="zh-CN" altLang="en-US" sz="1100" dirty="0">
                <a:solidFill>
                  <a:schemeClr val="tx1">
                    <a:lumMod val="75000"/>
                    <a:lumOff val="25000"/>
                  </a:schemeClr>
                </a:solidFill>
                <a:latin typeface="微软雅黑" pitchFamily="34" charset="-122"/>
                <a:ea typeface="微软雅黑" pitchFamily="34" charset="-122"/>
              </a:rPr>
              <a:t>单击此处添加文本单击此处添加文本</a:t>
            </a:r>
            <a:endParaRPr lang="en-US" altLang="zh-CN" sz="1100" dirty="0">
              <a:solidFill>
                <a:schemeClr val="tx1">
                  <a:lumMod val="75000"/>
                  <a:lumOff val="25000"/>
                </a:schemeClr>
              </a:solidFill>
              <a:latin typeface="微软雅黑" pitchFamily="34" charset="-122"/>
              <a:ea typeface="微软雅黑" pitchFamily="34" charset="-122"/>
            </a:endParaRPr>
          </a:p>
        </p:txBody>
      </p:sp>
      <p:sp>
        <p:nvSpPr>
          <p:cNvPr id="58" name="Rectangle 24"/>
          <p:cNvSpPr>
            <a:spLocks noChangeArrowheads="1"/>
          </p:cNvSpPr>
          <p:nvPr/>
        </p:nvSpPr>
        <p:spPr bwMode="auto">
          <a:xfrm>
            <a:off x="829239" y="4327694"/>
            <a:ext cx="3197690" cy="102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400"/>
              </a:spcBef>
            </a:pPr>
            <a:r>
              <a:rPr lang="zh-CN" altLang="en-US" sz="1600" b="1" dirty="0">
                <a:solidFill>
                  <a:schemeClr val="tx1">
                    <a:lumMod val="75000"/>
                    <a:lumOff val="25000"/>
                  </a:schemeClr>
                </a:solidFill>
                <a:latin typeface="微软雅黑" pitchFamily="34" charset="-122"/>
                <a:ea typeface="微软雅黑" pitchFamily="34" charset="-122"/>
              </a:rPr>
              <a:t>单击填加标题</a:t>
            </a:r>
            <a:endParaRPr lang="zh-CN" altLang="en-US" sz="1600" b="1" dirty="0">
              <a:solidFill>
                <a:schemeClr val="tx1">
                  <a:lumMod val="75000"/>
                  <a:lumOff val="25000"/>
                </a:schemeClr>
              </a:solidFill>
            </a:endParaRPr>
          </a:p>
          <a:p>
            <a:pPr algn="r" defTabSz="1219170">
              <a:lnSpc>
                <a:spcPct val="120000"/>
              </a:lnSpc>
              <a:spcBef>
                <a:spcPts val="400"/>
              </a:spcBef>
              <a:defRPr/>
            </a:pPr>
            <a:r>
              <a:rPr lang="zh-CN" altLang="en-US" sz="1100" dirty="0">
                <a:solidFill>
                  <a:schemeClr val="tx1">
                    <a:lumMod val="75000"/>
                    <a:lumOff val="25000"/>
                  </a:schemeClr>
                </a:solidFill>
                <a:latin typeface="微软雅黑" pitchFamily="34" charset="-122"/>
                <a:ea typeface="微软雅黑" pitchFamily="34" charset="-122"/>
              </a:rPr>
              <a:t>单击此处添加文本单击此处添加文本</a:t>
            </a:r>
            <a:endParaRPr lang="en-US" altLang="zh-CN" sz="1100" dirty="0">
              <a:solidFill>
                <a:schemeClr val="tx1">
                  <a:lumMod val="75000"/>
                  <a:lumOff val="25000"/>
                </a:schemeClr>
              </a:solidFill>
              <a:latin typeface="微软雅黑" pitchFamily="34" charset="-122"/>
              <a:ea typeface="微软雅黑" pitchFamily="34" charset="-122"/>
            </a:endParaRPr>
          </a:p>
          <a:p>
            <a:pPr algn="r">
              <a:lnSpc>
                <a:spcPct val="130000"/>
              </a:lnSpc>
            </a:pPr>
            <a:r>
              <a:rPr lang="zh-CN" altLang="en-US" sz="1100" dirty="0">
                <a:solidFill>
                  <a:schemeClr val="tx1">
                    <a:lumMod val="75000"/>
                    <a:lumOff val="25000"/>
                  </a:schemeClr>
                </a:solidFill>
                <a:latin typeface="微软雅黑" pitchFamily="34" charset="-122"/>
                <a:ea typeface="微软雅黑" pitchFamily="34" charset="-122"/>
              </a:rPr>
              <a:t>单击此处添加文本单击此处添加文本</a:t>
            </a:r>
            <a:endParaRPr lang="en-US" altLang="zh-CN" sz="1100" dirty="0">
              <a:solidFill>
                <a:schemeClr val="tx1">
                  <a:lumMod val="75000"/>
                  <a:lumOff val="25000"/>
                </a:schemeClr>
              </a:solidFill>
              <a:latin typeface="微软雅黑" pitchFamily="34" charset="-122"/>
              <a:ea typeface="微软雅黑" pitchFamily="34" charset="-122"/>
            </a:endParaRPr>
          </a:p>
          <a:p>
            <a:pPr algn="r">
              <a:lnSpc>
                <a:spcPct val="120000"/>
              </a:lnSpc>
              <a:spcBef>
                <a:spcPts val="400"/>
              </a:spcBef>
            </a:pPr>
            <a:r>
              <a:rPr lang="en-US" altLang="zh-CN" sz="1100" dirty="0">
                <a:solidFill>
                  <a:schemeClr val="tx1">
                    <a:lumMod val="75000"/>
                    <a:lumOff val="25000"/>
                  </a:schemeClr>
                </a:solidFill>
              </a:rPr>
              <a:t>. </a:t>
            </a:r>
          </a:p>
        </p:txBody>
      </p:sp>
      <p:sp>
        <p:nvSpPr>
          <p:cNvPr id="59" name="Rectangle 5"/>
          <p:cNvSpPr>
            <a:spLocks noChangeArrowheads="1"/>
          </p:cNvSpPr>
          <p:nvPr/>
        </p:nvSpPr>
        <p:spPr bwMode="auto">
          <a:xfrm>
            <a:off x="5792770" y="3875888"/>
            <a:ext cx="598529" cy="610869"/>
          </a:xfrm>
          <a:prstGeom prst="rect">
            <a:avLst/>
          </a:prstGeom>
          <a:solidFill>
            <a:schemeClr val="bg1">
              <a:lumMod val="65000"/>
            </a:schemeClr>
          </a:solidFill>
          <a:ln>
            <a:noFill/>
          </a:ln>
        </p:spPr>
        <p:txBody>
          <a:bodyPr vert="horz" wrap="square" lIns="0" tIns="0" rIns="0" bIns="0" numCol="1" anchor="ctr" anchorCtr="0" compatLnSpc="1"/>
          <a:lstStyle/>
          <a:p>
            <a:pPr algn="ctr"/>
            <a:r>
              <a:rPr lang="en-US" altLang="zh-CN" sz="1900" b="1" dirty="0">
                <a:solidFill>
                  <a:schemeClr val="bg1"/>
                </a:solidFill>
              </a:rPr>
              <a:t>1</a:t>
            </a:r>
            <a:endParaRPr lang="zh-CN" altLang="en-US" sz="1900" b="1" dirty="0">
              <a:solidFill>
                <a:schemeClr val="bg1"/>
              </a:solidFill>
            </a:endParaRPr>
          </a:p>
        </p:txBody>
      </p:sp>
      <p:sp>
        <p:nvSpPr>
          <p:cNvPr id="60" name="Rectangle 6"/>
          <p:cNvSpPr>
            <a:spLocks noChangeArrowheads="1"/>
          </p:cNvSpPr>
          <p:nvPr/>
        </p:nvSpPr>
        <p:spPr bwMode="auto">
          <a:xfrm>
            <a:off x="5144230" y="4123002"/>
            <a:ext cx="598526" cy="363754"/>
          </a:xfrm>
          <a:prstGeom prst="rect">
            <a:avLst/>
          </a:prstGeom>
          <a:solidFill>
            <a:schemeClr val="bg1">
              <a:lumMod val="65000"/>
            </a:schemeClr>
          </a:solidFill>
          <a:ln>
            <a:noFill/>
          </a:ln>
        </p:spPr>
        <p:txBody>
          <a:bodyPr vert="horz" wrap="square" lIns="0" tIns="0" rIns="0" bIns="0" numCol="1" anchor="ctr" anchorCtr="0" compatLnSpc="1"/>
          <a:lstStyle/>
          <a:p>
            <a:pPr algn="ctr"/>
            <a:r>
              <a:rPr lang="en-US" altLang="zh-CN" sz="1500" b="1" dirty="0">
                <a:solidFill>
                  <a:schemeClr val="bg1"/>
                </a:solidFill>
              </a:rPr>
              <a:t>2</a:t>
            </a:r>
            <a:endParaRPr lang="zh-CN" altLang="en-US" sz="1500" b="1" dirty="0">
              <a:solidFill>
                <a:schemeClr val="bg1"/>
              </a:solidFill>
            </a:endParaRPr>
          </a:p>
        </p:txBody>
      </p:sp>
      <p:sp>
        <p:nvSpPr>
          <p:cNvPr id="61" name="Rectangle 9"/>
          <p:cNvSpPr>
            <a:spLocks noChangeArrowheads="1"/>
          </p:cNvSpPr>
          <p:nvPr/>
        </p:nvSpPr>
        <p:spPr bwMode="auto">
          <a:xfrm>
            <a:off x="6441309" y="4209710"/>
            <a:ext cx="598531" cy="276771"/>
          </a:xfrm>
          <a:prstGeom prst="rect">
            <a:avLst/>
          </a:prstGeom>
          <a:solidFill>
            <a:schemeClr val="bg1">
              <a:lumMod val="65000"/>
            </a:schemeClr>
          </a:solidFill>
          <a:ln>
            <a:noFill/>
          </a:ln>
        </p:spPr>
        <p:txBody>
          <a:bodyPr vert="horz" wrap="square" lIns="0" tIns="0" rIns="0" bIns="0" numCol="1" anchor="ctr" anchorCtr="0" compatLnSpc="1"/>
          <a:lstStyle/>
          <a:p>
            <a:pPr algn="ctr"/>
            <a:r>
              <a:rPr lang="en-US" altLang="zh-CN" sz="1500" b="1" dirty="0">
                <a:solidFill>
                  <a:schemeClr val="bg1"/>
                </a:solidFill>
              </a:rPr>
              <a:t>3</a:t>
            </a:r>
            <a:endParaRPr lang="zh-CN" altLang="en-US" sz="1500" b="1" dirty="0">
              <a:solidFill>
                <a:schemeClr val="bg1"/>
              </a:solidFill>
            </a:endParaRPr>
          </a:p>
        </p:txBody>
      </p:sp>
      <p:grpSp>
        <p:nvGrpSpPr>
          <p:cNvPr id="62" name="组合 76"/>
          <p:cNvGrpSpPr/>
          <p:nvPr/>
        </p:nvGrpSpPr>
        <p:grpSpPr>
          <a:xfrm>
            <a:off x="5664373" y="2672522"/>
            <a:ext cx="855322" cy="1124872"/>
            <a:chOff x="4225925" y="1973263"/>
            <a:chExt cx="687388" cy="903287"/>
          </a:xfrm>
          <a:solidFill>
            <a:srgbClr val="E56647"/>
          </a:solidFill>
        </p:grpSpPr>
        <p:sp>
          <p:nvSpPr>
            <p:cNvPr id="63" name="Oval 12"/>
            <p:cNvSpPr>
              <a:spLocks noChangeArrowheads="1"/>
            </p:cNvSpPr>
            <p:nvPr/>
          </p:nvSpPr>
          <p:spPr bwMode="auto">
            <a:xfrm>
              <a:off x="4500563" y="1989138"/>
              <a:ext cx="138113" cy="1349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a:p>
          </p:txBody>
        </p:sp>
        <p:sp>
          <p:nvSpPr>
            <p:cNvPr id="64" name="Freeform 13"/>
            <p:cNvSpPr/>
            <p:nvPr/>
          </p:nvSpPr>
          <p:spPr bwMode="auto">
            <a:xfrm>
              <a:off x="4225925" y="1973263"/>
              <a:ext cx="687388" cy="903287"/>
            </a:xfrm>
            <a:custGeom>
              <a:avLst/>
              <a:gdLst>
                <a:gd name="T0" fmla="*/ 963 w 975"/>
                <a:gd name="T1" fmla="*/ 14 h 1279"/>
                <a:gd name="T2" fmla="*/ 918 w 975"/>
                <a:gd name="T3" fmla="*/ 13 h 1279"/>
                <a:gd name="T4" fmla="*/ 678 w 975"/>
                <a:gd name="T5" fmla="*/ 235 h 1279"/>
                <a:gd name="T6" fmla="*/ 678 w 975"/>
                <a:gd name="T7" fmla="*/ 235 h 1279"/>
                <a:gd name="T8" fmla="*/ 609 w 975"/>
                <a:gd name="T9" fmla="*/ 235 h 1279"/>
                <a:gd name="T10" fmla="*/ 558 w 975"/>
                <a:gd name="T11" fmla="*/ 235 h 1279"/>
                <a:gd name="T12" fmla="*/ 524 w 975"/>
                <a:gd name="T13" fmla="*/ 389 h 1279"/>
                <a:gd name="T14" fmla="*/ 498 w 975"/>
                <a:gd name="T15" fmla="*/ 303 h 1279"/>
                <a:gd name="T16" fmla="*/ 513 w 975"/>
                <a:gd name="T17" fmla="*/ 283 h 1279"/>
                <a:gd name="T18" fmla="*/ 488 w 975"/>
                <a:gd name="T19" fmla="*/ 255 h 1279"/>
                <a:gd name="T20" fmla="*/ 460 w 975"/>
                <a:gd name="T21" fmla="*/ 281 h 1279"/>
                <a:gd name="T22" fmla="*/ 477 w 975"/>
                <a:gd name="T23" fmla="*/ 303 h 1279"/>
                <a:gd name="T24" fmla="*/ 453 w 975"/>
                <a:gd name="T25" fmla="*/ 389 h 1279"/>
                <a:gd name="T26" fmla="*/ 417 w 975"/>
                <a:gd name="T27" fmla="*/ 235 h 1279"/>
                <a:gd name="T28" fmla="*/ 366 w 975"/>
                <a:gd name="T29" fmla="*/ 235 h 1279"/>
                <a:gd name="T30" fmla="*/ 298 w 975"/>
                <a:gd name="T31" fmla="*/ 235 h 1279"/>
                <a:gd name="T32" fmla="*/ 298 w 975"/>
                <a:gd name="T33" fmla="*/ 235 h 1279"/>
                <a:gd name="T34" fmla="*/ 56 w 975"/>
                <a:gd name="T35" fmla="*/ 13 h 1279"/>
                <a:gd name="T36" fmla="*/ 12 w 975"/>
                <a:gd name="T37" fmla="*/ 14 h 1279"/>
                <a:gd name="T38" fmla="*/ 13 w 975"/>
                <a:gd name="T39" fmla="*/ 59 h 1279"/>
                <a:gd name="T40" fmla="*/ 366 w 975"/>
                <a:gd name="T41" fmla="*/ 398 h 1279"/>
                <a:gd name="T42" fmla="*/ 366 w 975"/>
                <a:gd name="T43" fmla="*/ 742 h 1279"/>
                <a:gd name="T44" fmla="*/ 366 w 975"/>
                <a:gd name="T45" fmla="*/ 1228 h 1279"/>
                <a:gd name="T46" fmla="*/ 417 w 975"/>
                <a:gd name="T47" fmla="*/ 1279 h 1279"/>
                <a:gd name="T48" fmla="*/ 468 w 975"/>
                <a:gd name="T49" fmla="*/ 1228 h 1279"/>
                <a:gd name="T50" fmla="*/ 468 w 975"/>
                <a:gd name="T51" fmla="*/ 742 h 1279"/>
                <a:gd name="T52" fmla="*/ 507 w 975"/>
                <a:gd name="T53" fmla="*/ 742 h 1279"/>
                <a:gd name="T54" fmla="*/ 507 w 975"/>
                <a:gd name="T55" fmla="*/ 1228 h 1279"/>
                <a:gd name="T56" fmla="*/ 558 w 975"/>
                <a:gd name="T57" fmla="*/ 1279 h 1279"/>
                <a:gd name="T58" fmla="*/ 609 w 975"/>
                <a:gd name="T59" fmla="*/ 1228 h 1279"/>
                <a:gd name="T60" fmla="*/ 609 w 975"/>
                <a:gd name="T61" fmla="*/ 742 h 1279"/>
                <a:gd name="T62" fmla="*/ 609 w 975"/>
                <a:gd name="T63" fmla="*/ 398 h 1279"/>
                <a:gd name="T64" fmla="*/ 961 w 975"/>
                <a:gd name="T65" fmla="*/ 59 h 1279"/>
                <a:gd name="T66" fmla="*/ 963 w 975"/>
                <a:gd name="T67" fmla="*/ 14 h 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5" h="1279">
                  <a:moveTo>
                    <a:pt x="963" y="14"/>
                  </a:moveTo>
                  <a:cubicBezTo>
                    <a:pt x="951" y="2"/>
                    <a:pt x="930" y="0"/>
                    <a:pt x="918" y="13"/>
                  </a:cubicBezTo>
                  <a:cubicBezTo>
                    <a:pt x="678" y="235"/>
                    <a:pt x="678" y="235"/>
                    <a:pt x="678" y="235"/>
                  </a:cubicBezTo>
                  <a:cubicBezTo>
                    <a:pt x="678" y="235"/>
                    <a:pt x="678" y="235"/>
                    <a:pt x="678" y="235"/>
                  </a:cubicBezTo>
                  <a:cubicBezTo>
                    <a:pt x="609" y="235"/>
                    <a:pt x="609" y="235"/>
                    <a:pt x="609" y="235"/>
                  </a:cubicBezTo>
                  <a:cubicBezTo>
                    <a:pt x="558" y="235"/>
                    <a:pt x="558" y="235"/>
                    <a:pt x="558" y="235"/>
                  </a:cubicBezTo>
                  <a:cubicBezTo>
                    <a:pt x="546" y="357"/>
                    <a:pt x="524" y="389"/>
                    <a:pt x="524" y="389"/>
                  </a:cubicBezTo>
                  <a:cubicBezTo>
                    <a:pt x="498" y="303"/>
                    <a:pt x="498" y="303"/>
                    <a:pt x="498" y="303"/>
                  </a:cubicBezTo>
                  <a:cubicBezTo>
                    <a:pt x="513" y="283"/>
                    <a:pt x="513" y="283"/>
                    <a:pt x="513" y="283"/>
                  </a:cubicBezTo>
                  <a:cubicBezTo>
                    <a:pt x="488" y="255"/>
                    <a:pt x="488" y="255"/>
                    <a:pt x="488" y="255"/>
                  </a:cubicBezTo>
                  <a:cubicBezTo>
                    <a:pt x="460" y="281"/>
                    <a:pt x="460" y="281"/>
                    <a:pt x="460" y="281"/>
                  </a:cubicBezTo>
                  <a:cubicBezTo>
                    <a:pt x="477" y="303"/>
                    <a:pt x="477" y="303"/>
                    <a:pt x="477" y="303"/>
                  </a:cubicBezTo>
                  <a:cubicBezTo>
                    <a:pt x="453" y="389"/>
                    <a:pt x="453" y="389"/>
                    <a:pt x="453" y="389"/>
                  </a:cubicBezTo>
                  <a:cubicBezTo>
                    <a:pt x="432" y="365"/>
                    <a:pt x="421" y="274"/>
                    <a:pt x="417" y="235"/>
                  </a:cubicBezTo>
                  <a:cubicBezTo>
                    <a:pt x="366" y="235"/>
                    <a:pt x="366" y="235"/>
                    <a:pt x="366" y="235"/>
                  </a:cubicBezTo>
                  <a:cubicBezTo>
                    <a:pt x="298" y="235"/>
                    <a:pt x="298" y="235"/>
                    <a:pt x="298" y="235"/>
                  </a:cubicBezTo>
                  <a:cubicBezTo>
                    <a:pt x="298" y="235"/>
                    <a:pt x="298" y="235"/>
                    <a:pt x="298" y="235"/>
                  </a:cubicBezTo>
                  <a:cubicBezTo>
                    <a:pt x="56" y="13"/>
                    <a:pt x="56" y="13"/>
                    <a:pt x="56" y="13"/>
                  </a:cubicBezTo>
                  <a:cubicBezTo>
                    <a:pt x="44" y="0"/>
                    <a:pt x="24" y="2"/>
                    <a:pt x="12" y="14"/>
                  </a:cubicBezTo>
                  <a:cubicBezTo>
                    <a:pt x="0" y="27"/>
                    <a:pt x="0" y="48"/>
                    <a:pt x="13" y="59"/>
                  </a:cubicBezTo>
                  <a:cubicBezTo>
                    <a:pt x="366" y="398"/>
                    <a:pt x="366" y="398"/>
                    <a:pt x="366" y="398"/>
                  </a:cubicBezTo>
                  <a:cubicBezTo>
                    <a:pt x="366" y="742"/>
                    <a:pt x="366" y="742"/>
                    <a:pt x="366" y="742"/>
                  </a:cubicBezTo>
                  <a:cubicBezTo>
                    <a:pt x="366" y="1228"/>
                    <a:pt x="366" y="1228"/>
                    <a:pt x="366" y="1228"/>
                  </a:cubicBezTo>
                  <a:cubicBezTo>
                    <a:pt x="366" y="1256"/>
                    <a:pt x="389" y="1279"/>
                    <a:pt x="417" y="1279"/>
                  </a:cubicBezTo>
                  <a:cubicBezTo>
                    <a:pt x="444" y="1279"/>
                    <a:pt x="468" y="1256"/>
                    <a:pt x="468" y="1228"/>
                  </a:cubicBezTo>
                  <a:cubicBezTo>
                    <a:pt x="468" y="742"/>
                    <a:pt x="468" y="742"/>
                    <a:pt x="468" y="742"/>
                  </a:cubicBezTo>
                  <a:cubicBezTo>
                    <a:pt x="507" y="742"/>
                    <a:pt x="507" y="742"/>
                    <a:pt x="507" y="742"/>
                  </a:cubicBezTo>
                  <a:cubicBezTo>
                    <a:pt x="507" y="1228"/>
                    <a:pt x="507" y="1228"/>
                    <a:pt x="507" y="1228"/>
                  </a:cubicBezTo>
                  <a:cubicBezTo>
                    <a:pt x="507" y="1256"/>
                    <a:pt x="530" y="1279"/>
                    <a:pt x="558" y="1279"/>
                  </a:cubicBezTo>
                  <a:cubicBezTo>
                    <a:pt x="585" y="1279"/>
                    <a:pt x="609" y="1256"/>
                    <a:pt x="609" y="1228"/>
                  </a:cubicBezTo>
                  <a:cubicBezTo>
                    <a:pt x="609" y="742"/>
                    <a:pt x="609" y="742"/>
                    <a:pt x="609" y="742"/>
                  </a:cubicBezTo>
                  <a:cubicBezTo>
                    <a:pt x="609" y="398"/>
                    <a:pt x="609" y="398"/>
                    <a:pt x="609" y="398"/>
                  </a:cubicBezTo>
                  <a:cubicBezTo>
                    <a:pt x="961" y="59"/>
                    <a:pt x="961" y="59"/>
                    <a:pt x="961" y="59"/>
                  </a:cubicBezTo>
                  <a:cubicBezTo>
                    <a:pt x="974" y="48"/>
                    <a:pt x="975" y="27"/>
                    <a:pt x="963" y="14"/>
                  </a:cubicBezTo>
                  <a:close/>
                </a:path>
              </a:pathLst>
            </a:custGeom>
            <a:grpFill/>
            <a:ln>
              <a:noFill/>
            </a:ln>
          </p:spPr>
          <p:txBody>
            <a:bodyPr vert="horz" wrap="square" lIns="91412" tIns="45706" rIns="91412" bIns="45706" numCol="1" anchor="t" anchorCtr="0" compatLnSpc="1"/>
            <a:lstStyle/>
            <a:p>
              <a:endParaRPr lang="zh-CN" altLang="en-US"/>
            </a:p>
          </p:txBody>
        </p:sp>
      </p:grpSp>
    </p:spTree>
    <p:extLst>
      <p:ext uri="{BB962C8B-B14F-4D97-AF65-F5344CB8AC3E}">
        <p14:creationId xmlns:p14="http://schemas.microsoft.com/office/powerpoint/2010/main" val="2673479012"/>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0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anim calcmode="lin" valueType="num">
                                      <p:cBhvr>
                                        <p:cTn id="8" dur="500" fill="hold"/>
                                        <p:tgtEl>
                                          <p:spTgt spid="59"/>
                                        </p:tgtEl>
                                        <p:attrNameLst>
                                          <p:attrName>ppt_x</p:attrName>
                                        </p:attrNameLst>
                                      </p:cBhvr>
                                      <p:tavLst>
                                        <p:tav tm="0">
                                          <p:val>
                                            <p:strVal val="#ppt_x"/>
                                          </p:val>
                                        </p:tav>
                                        <p:tav tm="100000">
                                          <p:val>
                                            <p:strVal val="#ppt_x"/>
                                          </p:val>
                                        </p:tav>
                                      </p:tavLst>
                                    </p:anim>
                                    <p:anim calcmode="lin" valueType="num">
                                      <p:cBhvr>
                                        <p:cTn id="9" dur="500" fill="hold"/>
                                        <p:tgtEl>
                                          <p:spTgt spid="59"/>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0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500"/>
                                        <p:tgtEl>
                                          <p:spTgt spid="62"/>
                                        </p:tgtEl>
                                      </p:cBhvr>
                                    </p:animEffect>
                                    <p:anim calcmode="lin" valueType="num">
                                      <p:cBhvr>
                                        <p:cTn id="13" dur="500" fill="hold"/>
                                        <p:tgtEl>
                                          <p:spTgt spid="62"/>
                                        </p:tgtEl>
                                        <p:attrNameLst>
                                          <p:attrName>ppt_x</p:attrName>
                                        </p:attrNameLst>
                                      </p:cBhvr>
                                      <p:tavLst>
                                        <p:tav tm="0">
                                          <p:val>
                                            <p:strVal val="#ppt_x"/>
                                          </p:val>
                                        </p:tav>
                                        <p:tav tm="100000">
                                          <p:val>
                                            <p:strVal val="#ppt_x"/>
                                          </p:val>
                                        </p:tav>
                                      </p:tavLst>
                                    </p:anim>
                                    <p:anim calcmode="lin" valueType="num">
                                      <p:cBhvr>
                                        <p:cTn id="14" dur="500" fill="hold"/>
                                        <p:tgtEl>
                                          <p:spTgt spid="6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800"/>
                                  </p:stCondLst>
                                  <p:childTnLst>
                                    <p:set>
                                      <p:cBhvr>
                                        <p:cTn id="16" dur="1" fill="hold">
                                          <p:stCondLst>
                                            <p:cond delay="0"/>
                                          </p:stCondLst>
                                        </p:cTn>
                                        <p:tgtEl>
                                          <p:spTgt spid="60"/>
                                        </p:tgtEl>
                                        <p:attrNameLst>
                                          <p:attrName>style.visibility</p:attrName>
                                        </p:attrNameLst>
                                      </p:cBhvr>
                                      <p:to>
                                        <p:strVal val="visible"/>
                                      </p:to>
                                    </p:set>
                                    <p:animEffect transition="in" filter="fade">
                                      <p:cBhvr>
                                        <p:cTn id="17" dur="500"/>
                                        <p:tgtEl>
                                          <p:spTgt spid="60"/>
                                        </p:tgtEl>
                                      </p:cBhvr>
                                    </p:animEffect>
                                    <p:anim calcmode="lin" valueType="num">
                                      <p:cBhvr>
                                        <p:cTn id="18" dur="500" fill="hold"/>
                                        <p:tgtEl>
                                          <p:spTgt spid="60"/>
                                        </p:tgtEl>
                                        <p:attrNameLst>
                                          <p:attrName>ppt_x</p:attrName>
                                        </p:attrNameLst>
                                      </p:cBhvr>
                                      <p:tavLst>
                                        <p:tav tm="0">
                                          <p:val>
                                            <p:strVal val="#ppt_x"/>
                                          </p:val>
                                        </p:tav>
                                        <p:tav tm="100000">
                                          <p:val>
                                            <p:strVal val="#ppt_x"/>
                                          </p:val>
                                        </p:tav>
                                      </p:tavLst>
                                    </p:anim>
                                    <p:anim calcmode="lin" valueType="num">
                                      <p:cBhvr>
                                        <p:cTn id="19" dur="500" fill="hold"/>
                                        <p:tgtEl>
                                          <p:spTgt spid="6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8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900"/>
                                  </p:stCondLst>
                                  <p:childTnLst>
                                    <p:set>
                                      <p:cBhvr>
                                        <p:cTn id="26" dur="1" fill="hold">
                                          <p:stCondLst>
                                            <p:cond delay="0"/>
                                          </p:stCondLst>
                                        </p:cTn>
                                        <p:tgtEl>
                                          <p:spTgt spid="61"/>
                                        </p:tgtEl>
                                        <p:attrNameLst>
                                          <p:attrName>style.visibility</p:attrName>
                                        </p:attrNameLst>
                                      </p:cBhvr>
                                      <p:to>
                                        <p:strVal val="visible"/>
                                      </p:to>
                                    </p:set>
                                    <p:animEffect transition="in" filter="fade">
                                      <p:cBhvr>
                                        <p:cTn id="27" dur="500"/>
                                        <p:tgtEl>
                                          <p:spTgt spid="61"/>
                                        </p:tgtEl>
                                      </p:cBhvr>
                                    </p:animEffect>
                                    <p:anim calcmode="lin" valueType="num">
                                      <p:cBhvr>
                                        <p:cTn id="28" dur="500" fill="hold"/>
                                        <p:tgtEl>
                                          <p:spTgt spid="61"/>
                                        </p:tgtEl>
                                        <p:attrNameLst>
                                          <p:attrName>ppt_x</p:attrName>
                                        </p:attrNameLst>
                                      </p:cBhvr>
                                      <p:tavLst>
                                        <p:tav tm="0">
                                          <p:val>
                                            <p:strVal val="#ppt_x"/>
                                          </p:val>
                                        </p:tav>
                                        <p:tav tm="100000">
                                          <p:val>
                                            <p:strVal val="#ppt_x"/>
                                          </p:val>
                                        </p:tav>
                                      </p:tavLst>
                                    </p:anim>
                                    <p:anim calcmode="lin" valueType="num">
                                      <p:cBhvr>
                                        <p:cTn id="29" dur="500" fill="hold"/>
                                        <p:tgtEl>
                                          <p:spTgt spid="61"/>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90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500"/>
                                        <p:tgtEl>
                                          <p:spTgt spid="40"/>
                                        </p:tgtEl>
                                      </p:cBhvr>
                                    </p:animEffect>
                                    <p:anim calcmode="lin" valueType="num">
                                      <p:cBhvr>
                                        <p:cTn id="33" dur="500" fill="hold"/>
                                        <p:tgtEl>
                                          <p:spTgt spid="40"/>
                                        </p:tgtEl>
                                        <p:attrNameLst>
                                          <p:attrName>ppt_x</p:attrName>
                                        </p:attrNameLst>
                                      </p:cBhvr>
                                      <p:tavLst>
                                        <p:tav tm="0">
                                          <p:val>
                                            <p:strVal val="#ppt_x"/>
                                          </p:val>
                                        </p:tav>
                                        <p:tav tm="100000">
                                          <p:val>
                                            <p:strVal val="#ppt_x"/>
                                          </p:val>
                                        </p:tav>
                                      </p:tavLst>
                                    </p:anim>
                                    <p:anim calcmode="lin" valueType="num">
                                      <p:cBhvr>
                                        <p:cTn id="34" dur="500" fill="hold"/>
                                        <p:tgtEl>
                                          <p:spTgt spid="40"/>
                                        </p:tgtEl>
                                        <p:attrNameLst>
                                          <p:attrName>ppt_y</p:attrName>
                                        </p:attrNameLst>
                                      </p:cBhvr>
                                      <p:tavLst>
                                        <p:tav tm="0">
                                          <p:val>
                                            <p:strVal val="#ppt_y-.1"/>
                                          </p:val>
                                        </p:tav>
                                        <p:tav tm="100000">
                                          <p:val>
                                            <p:strVal val="#ppt_y"/>
                                          </p:val>
                                        </p:tav>
                                      </p:tavLst>
                                    </p:anim>
                                  </p:childTnLst>
                                </p:cTn>
                              </p:par>
                              <p:par>
                                <p:cTn id="35" presetID="21" presetClass="entr" presetSubtype="1" fill="hold" grpId="0" nodeType="withEffect">
                                  <p:stCondLst>
                                    <p:cond delay="1500"/>
                                  </p:stCondLst>
                                  <p:childTnLst>
                                    <p:set>
                                      <p:cBhvr>
                                        <p:cTn id="36" dur="1" fill="hold">
                                          <p:stCondLst>
                                            <p:cond delay="0"/>
                                          </p:stCondLst>
                                        </p:cTn>
                                        <p:tgtEl>
                                          <p:spTgt spid="46"/>
                                        </p:tgtEl>
                                        <p:attrNameLst>
                                          <p:attrName>style.visibility</p:attrName>
                                        </p:attrNameLst>
                                      </p:cBhvr>
                                      <p:to>
                                        <p:strVal val="visible"/>
                                      </p:to>
                                    </p:set>
                                    <p:animEffect transition="in" filter="wheel(1)">
                                      <p:cBhvr>
                                        <p:cTn id="37" dur="500"/>
                                        <p:tgtEl>
                                          <p:spTgt spid="46"/>
                                        </p:tgtEl>
                                      </p:cBhvr>
                                    </p:animEffect>
                                  </p:childTnLst>
                                </p:cTn>
                              </p:par>
                              <p:par>
                                <p:cTn id="38" presetID="53" presetClass="entr" presetSubtype="16" fill="hold" grpId="0" nodeType="withEffect">
                                  <p:stCondLst>
                                    <p:cond delay="1900"/>
                                  </p:stCondLst>
                                  <p:childTnLst>
                                    <p:set>
                                      <p:cBhvr>
                                        <p:cTn id="39" dur="1" fill="hold">
                                          <p:stCondLst>
                                            <p:cond delay="0"/>
                                          </p:stCondLst>
                                        </p:cTn>
                                        <p:tgtEl>
                                          <p:spTgt spid="47"/>
                                        </p:tgtEl>
                                        <p:attrNameLst>
                                          <p:attrName>style.visibility</p:attrName>
                                        </p:attrNameLst>
                                      </p:cBhvr>
                                      <p:to>
                                        <p:strVal val="visible"/>
                                      </p:to>
                                    </p:set>
                                    <p:anim calcmode="lin" valueType="num">
                                      <p:cBhvr>
                                        <p:cTn id="40" dur="500" fill="hold"/>
                                        <p:tgtEl>
                                          <p:spTgt spid="47"/>
                                        </p:tgtEl>
                                        <p:attrNameLst>
                                          <p:attrName>ppt_w</p:attrName>
                                        </p:attrNameLst>
                                      </p:cBhvr>
                                      <p:tavLst>
                                        <p:tav tm="0">
                                          <p:val>
                                            <p:fltVal val="0"/>
                                          </p:val>
                                        </p:tav>
                                        <p:tav tm="100000">
                                          <p:val>
                                            <p:strVal val="#ppt_w"/>
                                          </p:val>
                                        </p:tav>
                                      </p:tavLst>
                                    </p:anim>
                                    <p:anim calcmode="lin" valueType="num">
                                      <p:cBhvr>
                                        <p:cTn id="41" dur="500" fill="hold"/>
                                        <p:tgtEl>
                                          <p:spTgt spid="47"/>
                                        </p:tgtEl>
                                        <p:attrNameLst>
                                          <p:attrName>ppt_h</p:attrName>
                                        </p:attrNameLst>
                                      </p:cBhvr>
                                      <p:tavLst>
                                        <p:tav tm="0">
                                          <p:val>
                                            <p:fltVal val="0"/>
                                          </p:val>
                                        </p:tav>
                                        <p:tav tm="100000">
                                          <p:val>
                                            <p:strVal val="#ppt_h"/>
                                          </p:val>
                                        </p:tav>
                                      </p:tavLst>
                                    </p:anim>
                                    <p:animEffect transition="in" filter="fade">
                                      <p:cBhvr>
                                        <p:cTn id="42" dur="500"/>
                                        <p:tgtEl>
                                          <p:spTgt spid="47"/>
                                        </p:tgtEl>
                                      </p:cBhvr>
                                    </p:animEffect>
                                  </p:childTnLst>
                                </p:cTn>
                              </p:par>
                              <p:par>
                                <p:cTn id="43" presetID="2" presetClass="entr" presetSubtype="8" fill="hold" grpId="0" nodeType="withEffect">
                                  <p:stCondLst>
                                    <p:cond delay="2400"/>
                                  </p:stCondLst>
                                  <p:childTnLst>
                                    <p:set>
                                      <p:cBhvr>
                                        <p:cTn id="44" dur="1" fill="hold">
                                          <p:stCondLst>
                                            <p:cond delay="0"/>
                                          </p:stCondLst>
                                        </p:cTn>
                                        <p:tgtEl>
                                          <p:spTgt spid="56"/>
                                        </p:tgtEl>
                                        <p:attrNameLst>
                                          <p:attrName>style.visibility</p:attrName>
                                        </p:attrNameLst>
                                      </p:cBhvr>
                                      <p:to>
                                        <p:strVal val="visible"/>
                                      </p:to>
                                    </p:set>
                                    <p:anim calcmode="lin" valueType="num">
                                      <p:cBhvr additive="base">
                                        <p:cTn id="45" dur="500" fill="hold"/>
                                        <p:tgtEl>
                                          <p:spTgt spid="56"/>
                                        </p:tgtEl>
                                        <p:attrNameLst>
                                          <p:attrName>ppt_x</p:attrName>
                                        </p:attrNameLst>
                                      </p:cBhvr>
                                      <p:tavLst>
                                        <p:tav tm="0">
                                          <p:val>
                                            <p:strVal val="0-#ppt_w/2"/>
                                          </p:val>
                                        </p:tav>
                                        <p:tav tm="100000">
                                          <p:val>
                                            <p:strVal val="#ppt_x"/>
                                          </p:val>
                                        </p:tav>
                                      </p:tavLst>
                                    </p:anim>
                                    <p:anim calcmode="lin" valueType="num">
                                      <p:cBhvr additive="base">
                                        <p:cTn id="46" dur="500" fill="hold"/>
                                        <p:tgtEl>
                                          <p:spTgt spid="56"/>
                                        </p:tgtEl>
                                        <p:attrNameLst>
                                          <p:attrName>ppt_y</p:attrName>
                                        </p:attrNameLst>
                                      </p:cBhvr>
                                      <p:tavLst>
                                        <p:tav tm="0">
                                          <p:val>
                                            <p:strVal val="#ppt_y"/>
                                          </p:val>
                                        </p:tav>
                                        <p:tav tm="100000">
                                          <p:val>
                                            <p:strVal val="#ppt_y"/>
                                          </p:val>
                                        </p:tav>
                                      </p:tavLst>
                                    </p:anim>
                                  </p:childTnLst>
                                </p:cTn>
                              </p:par>
                              <p:par>
                                <p:cTn id="47" presetID="53" presetClass="entr" presetSubtype="16" fill="hold" grpId="0" nodeType="withEffect">
                                  <p:stCondLst>
                                    <p:cond delay="2400"/>
                                  </p:stCondLst>
                                  <p:childTnLst>
                                    <p:set>
                                      <p:cBhvr>
                                        <p:cTn id="48" dur="1" fill="hold">
                                          <p:stCondLst>
                                            <p:cond delay="0"/>
                                          </p:stCondLst>
                                        </p:cTn>
                                        <p:tgtEl>
                                          <p:spTgt spid="48"/>
                                        </p:tgtEl>
                                        <p:attrNameLst>
                                          <p:attrName>style.visibility</p:attrName>
                                        </p:attrNameLst>
                                      </p:cBhvr>
                                      <p:to>
                                        <p:strVal val="visible"/>
                                      </p:to>
                                    </p:set>
                                    <p:anim calcmode="lin" valueType="num">
                                      <p:cBhvr>
                                        <p:cTn id="49" dur="500" fill="hold"/>
                                        <p:tgtEl>
                                          <p:spTgt spid="48"/>
                                        </p:tgtEl>
                                        <p:attrNameLst>
                                          <p:attrName>ppt_w</p:attrName>
                                        </p:attrNameLst>
                                      </p:cBhvr>
                                      <p:tavLst>
                                        <p:tav tm="0">
                                          <p:val>
                                            <p:fltVal val="0"/>
                                          </p:val>
                                        </p:tav>
                                        <p:tav tm="100000">
                                          <p:val>
                                            <p:strVal val="#ppt_w"/>
                                          </p:val>
                                        </p:tav>
                                      </p:tavLst>
                                    </p:anim>
                                    <p:anim calcmode="lin" valueType="num">
                                      <p:cBhvr>
                                        <p:cTn id="50" dur="500" fill="hold"/>
                                        <p:tgtEl>
                                          <p:spTgt spid="48"/>
                                        </p:tgtEl>
                                        <p:attrNameLst>
                                          <p:attrName>ppt_h</p:attrName>
                                        </p:attrNameLst>
                                      </p:cBhvr>
                                      <p:tavLst>
                                        <p:tav tm="0">
                                          <p:val>
                                            <p:fltVal val="0"/>
                                          </p:val>
                                        </p:tav>
                                        <p:tav tm="100000">
                                          <p:val>
                                            <p:strVal val="#ppt_h"/>
                                          </p:val>
                                        </p:tav>
                                      </p:tavLst>
                                    </p:anim>
                                    <p:animEffect transition="in" filter="fade">
                                      <p:cBhvr>
                                        <p:cTn id="51" dur="500"/>
                                        <p:tgtEl>
                                          <p:spTgt spid="48"/>
                                        </p:tgtEl>
                                      </p:cBhvr>
                                    </p:animEffect>
                                  </p:childTnLst>
                                </p:cTn>
                              </p:par>
                              <p:par>
                                <p:cTn id="52" presetID="2" presetClass="entr" presetSubtype="8" fill="hold" grpId="0" nodeType="withEffect">
                                  <p:stCondLst>
                                    <p:cond delay="2900"/>
                                  </p:stCondLst>
                                  <p:childTnLst>
                                    <p:set>
                                      <p:cBhvr>
                                        <p:cTn id="53" dur="1" fill="hold">
                                          <p:stCondLst>
                                            <p:cond delay="0"/>
                                          </p:stCondLst>
                                        </p:cTn>
                                        <p:tgtEl>
                                          <p:spTgt spid="57"/>
                                        </p:tgtEl>
                                        <p:attrNameLst>
                                          <p:attrName>style.visibility</p:attrName>
                                        </p:attrNameLst>
                                      </p:cBhvr>
                                      <p:to>
                                        <p:strVal val="visible"/>
                                      </p:to>
                                    </p:set>
                                    <p:anim calcmode="lin" valueType="num">
                                      <p:cBhvr additive="base">
                                        <p:cTn id="54" dur="500" fill="hold"/>
                                        <p:tgtEl>
                                          <p:spTgt spid="57"/>
                                        </p:tgtEl>
                                        <p:attrNameLst>
                                          <p:attrName>ppt_x</p:attrName>
                                        </p:attrNameLst>
                                      </p:cBhvr>
                                      <p:tavLst>
                                        <p:tav tm="0">
                                          <p:val>
                                            <p:strVal val="0-#ppt_w/2"/>
                                          </p:val>
                                        </p:tav>
                                        <p:tav tm="100000">
                                          <p:val>
                                            <p:strVal val="#ppt_x"/>
                                          </p:val>
                                        </p:tav>
                                      </p:tavLst>
                                    </p:anim>
                                    <p:anim calcmode="lin" valueType="num">
                                      <p:cBhvr additive="base">
                                        <p:cTn id="55" dur="500" fill="hold"/>
                                        <p:tgtEl>
                                          <p:spTgt spid="57"/>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900"/>
                                  </p:stCondLst>
                                  <p:childTnLst>
                                    <p:set>
                                      <p:cBhvr>
                                        <p:cTn id="57" dur="1" fill="hold">
                                          <p:stCondLst>
                                            <p:cond delay="0"/>
                                          </p:stCondLst>
                                        </p:cTn>
                                        <p:tgtEl>
                                          <p:spTgt spid="49"/>
                                        </p:tgtEl>
                                        <p:attrNameLst>
                                          <p:attrName>style.visibility</p:attrName>
                                        </p:attrNameLst>
                                      </p:cBhvr>
                                      <p:to>
                                        <p:strVal val="visible"/>
                                      </p:to>
                                    </p:set>
                                    <p:anim calcmode="lin" valueType="num">
                                      <p:cBhvr>
                                        <p:cTn id="58" dur="500" fill="hold"/>
                                        <p:tgtEl>
                                          <p:spTgt spid="49"/>
                                        </p:tgtEl>
                                        <p:attrNameLst>
                                          <p:attrName>ppt_w</p:attrName>
                                        </p:attrNameLst>
                                      </p:cBhvr>
                                      <p:tavLst>
                                        <p:tav tm="0">
                                          <p:val>
                                            <p:fltVal val="0"/>
                                          </p:val>
                                        </p:tav>
                                        <p:tav tm="100000">
                                          <p:val>
                                            <p:strVal val="#ppt_w"/>
                                          </p:val>
                                        </p:tav>
                                      </p:tavLst>
                                    </p:anim>
                                    <p:anim calcmode="lin" valueType="num">
                                      <p:cBhvr>
                                        <p:cTn id="59" dur="500" fill="hold"/>
                                        <p:tgtEl>
                                          <p:spTgt spid="49"/>
                                        </p:tgtEl>
                                        <p:attrNameLst>
                                          <p:attrName>ppt_h</p:attrName>
                                        </p:attrNameLst>
                                      </p:cBhvr>
                                      <p:tavLst>
                                        <p:tav tm="0">
                                          <p:val>
                                            <p:fltVal val="0"/>
                                          </p:val>
                                        </p:tav>
                                        <p:tav tm="100000">
                                          <p:val>
                                            <p:strVal val="#ppt_h"/>
                                          </p:val>
                                        </p:tav>
                                      </p:tavLst>
                                    </p:anim>
                                    <p:animEffect transition="in" filter="fade">
                                      <p:cBhvr>
                                        <p:cTn id="60" dur="500"/>
                                        <p:tgtEl>
                                          <p:spTgt spid="49"/>
                                        </p:tgtEl>
                                      </p:cBhvr>
                                    </p:animEffect>
                                  </p:childTnLst>
                                </p:cTn>
                              </p:par>
                              <p:par>
                                <p:cTn id="61" presetID="2" presetClass="entr" presetSubtype="8" fill="hold" grpId="0" nodeType="withEffect">
                                  <p:stCondLst>
                                    <p:cond delay="3400"/>
                                  </p:stCondLst>
                                  <p:childTnLst>
                                    <p:set>
                                      <p:cBhvr>
                                        <p:cTn id="62" dur="1" fill="hold">
                                          <p:stCondLst>
                                            <p:cond delay="0"/>
                                          </p:stCondLst>
                                        </p:cTn>
                                        <p:tgtEl>
                                          <p:spTgt spid="58"/>
                                        </p:tgtEl>
                                        <p:attrNameLst>
                                          <p:attrName>style.visibility</p:attrName>
                                        </p:attrNameLst>
                                      </p:cBhvr>
                                      <p:to>
                                        <p:strVal val="visible"/>
                                      </p:to>
                                    </p:set>
                                    <p:anim calcmode="lin" valueType="num">
                                      <p:cBhvr additive="base">
                                        <p:cTn id="63" dur="500" fill="hold"/>
                                        <p:tgtEl>
                                          <p:spTgt spid="58"/>
                                        </p:tgtEl>
                                        <p:attrNameLst>
                                          <p:attrName>ppt_x</p:attrName>
                                        </p:attrNameLst>
                                      </p:cBhvr>
                                      <p:tavLst>
                                        <p:tav tm="0">
                                          <p:val>
                                            <p:strVal val="0-#ppt_w/2"/>
                                          </p:val>
                                        </p:tav>
                                        <p:tav tm="100000">
                                          <p:val>
                                            <p:strVal val="#ppt_x"/>
                                          </p:val>
                                        </p:tav>
                                      </p:tavLst>
                                    </p:anim>
                                    <p:anim calcmode="lin" valueType="num">
                                      <p:cBhvr additive="base">
                                        <p:cTn id="64" dur="500" fill="hold"/>
                                        <p:tgtEl>
                                          <p:spTgt spid="58"/>
                                        </p:tgtEl>
                                        <p:attrNameLst>
                                          <p:attrName>ppt_y</p:attrName>
                                        </p:attrNameLst>
                                      </p:cBhvr>
                                      <p:tavLst>
                                        <p:tav tm="0">
                                          <p:val>
                                            <p:strVal val="#ppt_y"/>
                                          </p:val>
                                        </p:tav>
                                        <p:tav tm="100000">
                                          <p:val>
                                            <p:strVal val="#ppt_y"/>
                                          </p:val>
                                        </p:tav>
                                      </p:tavLst>
                                    </p:anim>
                                  </p:childTnLst>
                                </p:cTn>
                              </p:par>
                              <p:par>
                                <p:cTn id="65" presetID="53" presetClass="entr" presetSubtype="16" fill="hold" grpId="0" nodeType="withEffect">
                                  <p:stCondLst>
                                    <p:cond delay="3400"/>
                                  </p:stCondLst>
                                  <p:childTnLst>
                                    <p:set>
                                      <p:cBhvr>
                                        <p:cTn id="66" dur="1" fill="hold">
                                          <p:stCondLst>
                                            <p:cond delay="0"/>
                                          </p:stCondLst>
                                        </p:cTn>
                                        <p:tgtEl>
                                          <p:spTgt spid="50"/>
                                        </p:tgtEl>
                                        <p:attrNameLst>
                                          <p:attrName>style.visibility</p:attrName>
                                        </p:attrNameLst>
                                      </p:cBhvr>
                                      <p:to>
                                        <p:strVal val="visible"/>
                                      </p:to>
                                    </p:set>
                                    <p:anim calcmode="lin" valueType="num">
                                      <p:cBhvr>
                                        <p:cTn id="67" dur="500" fill="hold"/>
                                        <p:tgtEl>
                                          <p:spTgt spid="50"/>
                                        </p:tgtEl>
                                        <p:attrNameLst>
                                          <p:attrName>ppt_w</p:attrName>
                                        </p:attrNameLst>
                                      </p:cBhvr>
                                      <p:tavLst>
                                        <p:tav tm="0">
                                          <p:val>
                                            <p:fltVal val="0"/>
                                          </p:val>
                                        </p:tav>
                                        <p:tav tm="100000">
                                          <p:val>
                                            <p:strVal val="#ppt_w"/>
                                          </p:val>
                                        </p:tav>
                                      </p:tavLst>
                                    </p:anim>
                                    <p:anim calcmode="lin" valueType="num">
                                      <p:cBhvr>
                                        <p:cTn id="68" dur="500" fill="hold"/>
                                        <p:tgtEl>
                                          <p:spTgt spid="50"/>
                                        </p:tgtEl>
                                        <p:attrNameLst>
                                          <p:attrName>ppt_h</p:attrName>
                                        </p:attrNameLst>
                                      </p:cBhvr>
                                      <p:tavLst>
                                        <p:tav tm="0">
                                          <p:val>
                                            <p:fltVal val="0"/>
                                          </p:val>
                                        </p:tav>
                                        <p:tav tm="100000">
                                          <p:val>
                                            <p:strVal val="#ppt_h"/>
                                          </p:val>
                                        </p:tav>
                                      </p:tavLst>
                                    </p:anim>
                                    <p:animEffect transition="in" filter="fade">
                                      <p:cBhvr>
                                        <p:cTn id="69" dur="500"/>
                                        <p:tgtEl>
                                          <p:spTgt spid="50"/>
                                        </p:tgtEl>
                                      </p:cBhvr>
                                    </p:animEffect>
                                  </p:childTnLst>
                                </p:cTn>
                              </p:par>
                              <p:par>
                                <p:cTn id="70" presetID="2" presetClass="entr" presetSubtype="2" fill="hold" grpId="0" nodeType="withEffect">
                                  <p:stCondLst>
                                    <p:cond delay="3900"/>
                                  </p:stCondLst>
                                  <p:childTnLst>
                                    <p:set>
                                      <p:cBhvr>
                                        <p:cTn id="71" dur="1" fill="hold">
                                          <p:stCondLst>
                                            <p:cond delay="0"/>
                                          </p:stCondLst>
                                        </p:cTn>
                                        <p:tgtEl>
                                          <p:spTgt spid="53"/>
                                        </p:tgtEl>
                                        <p:attrNameLst>
                                          <p:attrName>style.visibility</p:attrName>
                                        </p:attrNameLst>
                                      </p:cBhvr>
                                      <p:to>
                                        <p:strVal val="visible"/>
                                      </p:to>
                                    </p:set>
                                    <p:anim calcmode="lin" valueType="num">
                                      <p:cBhvr additive="base">
                                        <p:cTn id="72" dur="500" fill="hold"/>
                                        <p:tgtEl>
                                          <p:spTgt spid="53"/>
                                        </p:tgtEl>
                                        <p:attrNameLst>
                                          <p:attrName>ppt_x</p:attrName>
                                        </p:attrNameLst>
                                      </p:cBhvr>
                                      <p:tavLst>
                                        <p:tav tm="0">
                                          <p:val>
                                            <p:strVal val="1+#ppt_w/2"/>
                                          </p:val>
                                        </p:tav>
                                        <p:tav tm="100000">
                                          <p:val>
                                            <p:strVal val="#ppt_x"/>
                                          </p:val>
                                        </p:tav>
                                      </p:tavLst>
                                    </p:anim>
                                    <p:anim calcmode="lin" valueType="num">
                                      <p:cBhvr additive="base">
                                        <p:cTn id="73" dur="500" fill="hold"/>
                                        <p:tgtEl>
                                          <p:spTgt spid="53"/>
                                        </p:tgtEl>
                                        <p:attrNameLst>
                                          <p:attrName>ppt_y</p:attrName>
                                        </p:attrNameLst>
                                      </p:cBhvr>
                                      <p:tavLst>
                                        <p:tav tm="0">
                                          <p:val>
                                            <p:strVal val="#ppt_y"/>
                                          </p:val>
                                        </p:tav>
                                        <p:tav tm="100000">
                                          <p:val>
                                            <p:strVal val="#ppt_y"/>
                                          </p:val>
                                        </p:tav>
                                      </p:tavLst>
                                    </p:anim>
                                  </p:childTnLst>
                                </p:cTn>
                              </p:par>
                              <p:par>
                                <p:cTn id="74" presetID="53" presetClass="entr" presetSubtype="16" fill="hold" grpId="0" nodeType="withEffect">
                                  <p:stCondLst>
                                    <p:cond delay="3900"/>
                                  </p:stCondLst>
                                  <p:childTnLst>
                                    <p:set>
                                      <p:cBhvr>
                                        <p:cTn id="75" dur="1" fill="hold">
                                          <p:stCondLst>
                                            <p:cond delay="0"/>
                                          </p:stCondLst>
                                        </p:cTn>
                                        <p:tgtEl>
                                          <p:spTgt spid="51"/>
                                        </p:tgtEl>
                                        <p:attrNameLst>
                                          <p:attrName>style.visibility</p:attrName>
                                        </p:attrNameLst>
                                      </p:cBhvr>
                                      <p:to>
                                        <p:strVal val="visible"/>
                                      </p:to>
                                    </p:set>
                                    <p:anim calcmode="lin" valueType="num">
                                      <p:cBhvr>
                                        <p:cTn id="76" dur="500" fill="hold"/>
                                        <p:tgtEl>
                                          <p:spTgt spid="51"/>
                                        </p:tgtEl>
                                        <p:attrNameLst>
                                          <p:attrName>ppt_w</p:attrName>
                                        </p:attrNameLst>
                                      </p:cBhvr>
                                      <p:tavLst>
                                        <p:tav tm="0">
                                          <p:val>
                                            <p:fltVal val="0"/>
                                          </p:val>
                                        </p:tav>
                                        <p:tav tm="100000">
                                          <p:val>
                                            <p:strVal val="#ppt_w"/>
                                          </p:val>
                                        </p:tav>
                                      </p:tavLst>
                                    </p:anim>
                                    <p:anim calcmode="lin" valueType="num">
                                      <p:cBhvr>
                                        <p:cTn id="77" dur="500" fill="hold"/>
                                        <p:tgtEl>
                                          <p:spTgt spid="51"/>
                                        </p:tgtEl>
                                        <p:attrNameLst>
                                          <p:attrName>ppt_h</p:attrName>
                                        </p:attrNameLst>
                                      </p:cBhvr>
                                      <p:tavLst>
                                        <p:tav tm="0">
                                          <p:val>
                                            <p:fltVal val="0"/>
                                          </p:val>
                                        </p:tav>
                                        <p:tav tm="100000">
                                          <p:val>
                                            <p:strVal val="#ppt_h"/>
                                          </p:val>
                                        </p:tav>
                                      </p:tavLst>
                                    </p:anim>
                                    <p:animEffect transition="in" filter="fade">
                                      <p:cBhvr>
                                        <p:cTn id="78" dur="500"/>
                                        <p:tgtEl>
                                          <p:spTgt spid="51"/>
                                        </p:tgtEl>
                                      </p:cBhvr>
                                    </p:animEffect>
                                  </p:childTnLst>
                                </p:cTn>
                              </p:par>
                              <p:par>
                                <p:cTn id="79" presetID="2" presetClass="entr" presetSubtype="2" fill="hold" grpId="0" nodeType="withEffect">
                                  <p:stCondLst>
                                    <p:cond delay="4400"/>
                                  </p:stCondLst>
                                  <p:childTnLst>
                                    <p:set>
                                      <p:cBhvr>
                                        <p:cTn id="80" dur="1" fill="hold">
                                          <p:stCondLst>
                                            <p:cond delay="0"/>
                                          </p:stCondLst>
                                        </p:cTn>
                                        <p:tgtEl>
                                          <p:spTgt spid="54"/>
                                        </p:tgtEl>
                                        <p:attrNameLst>
                                          <p:attrName>style.visibility</p:attrName>
                                        </p:attrNameLst>
                                      </p:cBhvr>
                                      <p:to>
                                        <p:strVal val="visible"/>
                                      </p:to>
                                    </p:set>
                                    <p:anim calcmode="lin" valueType="num">
                                      <p:cBhvr additive="base">
                                        <p:cTn id="81" dur="500" fill="hold"/>
                                        <p:tgtEl>
                                          <p:spTgt spid="54"/>
                                        </p:tgtEl>
                                        <p:attrNameLst>
                                          <p:attrName>ppt_x</p:attrName>
                                        </p:attrNameLst>
                                      </p:cBhvr>
                                      <p:tavLst>
                                        <p:tav tm="0">
                                          <p:val>
                                            <p:strVal val="1+#ppt_w/2"/>
                                          </p:val>
                                        </p:tav>
                                        <p:tav tm="100000">
                                          <p:val>
                                            <p:strVal val="#ppt_x"/>
                                          </p:val>
                                        </p:tav>
                                      </p:tavLst>
                                    </p:anim>
                                    <p:anim calcmode="lin" valueType="num">
                                      <p:cBhvr additive="base">
                                        <p:cTn id="82" dur="500" fill="hold"/>
                                        <p:tgtEl>
                                          <p:spTgt spid="54"/>
                                        </p:tgtEl>
                                        <p:attrNameLst>
                                          <p:attrName>ppt_y</p:attrName>
                                        </p:attrNameLst>
                                      </p:cBhvr>
                                      <p:tavLst>
                                        <p:tav tm="0">
                                          <p:val>
                                            <p:strVal val="#ppt_y"/>
                                          </p:val>
                                        </p:tav>
                                        <p:tav tm="100000">
                                          <p:val>
                                            <p:strVal val="#ppt_y"/>
                                          </p:val>
                                        </p:tav>
                                      </p:tavLst>
                                    </p:anim>
                                  </p:childTnLst>
                                </p:cTn>
                              </p:par>
                              <p:par>
                                <p:cTn id="83" presetID="53" presetClass="entr" presetSubtype="16" fill="hold" grpId="0" nodeType="withEffect">
                                  <p:stCondLst>
                                    <p:cond delay="4400"/>
                                  </p:stCondLst>
                                  <p:childTnLst>
                                    <p:set>
                                      <p:cBhvr>
                                        <p:cTn id="84" dur="1" fill="hold">
                                          <p:stCondLst>
                                            <p:cond delay="0"/>
                                          </p:stCondLst>
                                        </p:cTn>
                                        <p:tgtEl>
                                          <p:spTgt spid="52"/>
                                        </p:tgtEl>
                                        <p:attrNameLst>
                                          <p:attrName>style.visibility</p:attrName>
                                        </p:attrNameLst>
                                      </p:cBhvr>
                                      <p:to>
                                        <p:strVal val="visible"/>
                                      </p:to>
                                    </p:set>
                                    <p:anim calcmode="lin" valueType="num">
                                      <p:cBhvr>
                                        <p:cTn id="85" dur="500" fill="hold"/>
                                        <p:tgtEl>
                                          <p:spTgt spid="52"/>
                                        </p:tgtEl>
                                        <p:attrNameLst>
                                          <p:attrName>ppt_w</p:attrName>
                                        </p:attrNameLst>
                                      </p:cBhvr>
                                      <p:tavLst>
                                        <p:tav tm="0">
                                          <p:val>
                                            <p:fltVal val="0"/>
                                          </p:val>
                                        </p:tav>
                                        <p:tav tm="100000">
                                          <p:val>
                                            <p:strVal val="#ppt_w"/>
                                          </p:val>
                                        </p:tav>
                                      </p:tavLst>
                                    </p:anim>
                                    <p:anim calcmode="lin" valueType="num">
                                      <p:cBhvr>
                                        <p:cTn id="86" dur="500" fill="hold"/>
                                        <p:tgtEl>
                                          <p:spTgt spid="52"/>
                                        </p:tgtEl>
                                        <p:attrNameLst>
                                          <p:attrName>ppt_h</p:attrName>
                                        </p:attrNameLst>
                                      </p:cBhvr>
                                      <p:tavLst>
                                        <p:tav tm="0">
                                          <p:val>
                                            <p:fltVal val="0"/>
                                          </p:val>
                                        </p:tav>
                                        <p:tav tm="100000">
                                          <p:val>
                                            <p:strVal val="#ppt_h"/>
                                          </p:val>
                                        </p:tav>
                                      </p:tavLst>
                                    </p:anim>
                                    <p:animEffect transition="in" filter="fade">
                                      <p:cBhvr>
                                        <p:cTn id="87" dur="500"/>
                                        <p:tgtEl>
                                          <p:spTgt spid="52"/>
                                        </p:tgtEl>
                                      </p:cBhvr>
                                    </p:animEffect>
                                  </p:childTnLst>
                                </p:cTn>
                              </p:par>
                              <p:par>
                                <p:cTn id="88" presetID="2" presetClass="entr" presetSubtype="2" fill="hold" grpId="0" nodeType="withEffect">
                                  <p:stCondLst>
                                    <p:cond delay="4900"/>
                                  </p:stCondLst>
                                  <p:childTnLst>
                                    <p:set>
                                      <p:cBhvr>
                                        <p:cTn id="89" dur="1" fill="hold">
                                          <p:stCondLst>
                                            <p:cond delay="0"/>
                                          </p:stCondLst>
                                        </p:cTn>
                                        <p:tgtEl>
                                          <p:spTgt spid="55"/>
                                        </p:tgtEl>
                                        <p:attrNameLst>
                                          <p:attrName>style.visibility</p:attrName>
                                        </p:attrNameLst>
                                      </p:cBhvr>
                                      <p:to>
                                        <p:strVal val="visible"/>
                                      </p:to>
                                    </p:set>
                                    <p:anim calcmode="lin" valueType="num">
                                      <p:cBhvr additive="base">
                                        <p:cTn id="90" dur="500" fill="hold"/>
                                        <p:tgtEl>
                                          <p:spTgt spid="55"/>
                                        </p:tgtEl>
                                        <p:attrNameLst>
                                          <p:attrName>ppt_x</p:attrName>
                                        </p:attrNameLst>
                                      </p:cBhvr>
                                      <p:tavLst>
                                        <p:tav tm="0">
                                          <p:val>
                                            <p:strVal val="1+#ppt_w/2"/>
                                          </p:val>
                                        </p:tav>
                                        <p:tav tm="100000">
                                          <p:val>
                                            <p:strVal val="#ppt_x"/>
                                          </p:val>
                                        </p:tav>
                                      </p:tavLst>
                                    </p:anim>
                                    <p:anim calcmode="lin" valueType="num">
                                      <p:cBhvr additive="base">
                                        <p:cTn id="91"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animBg="1"/>
      <p:bldP spid="60" grpId="0" animBg="1"/>
      <p:bldP spid="6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5290482" y="3509167"/>
            <a:ext cx="1408234" cy="1214153"/>
            <a:chOff x="4043843" y="2332916"/>
            <a:chExt cx="1056313" cy="910615"/>
          </a:xfrm>
          <a:solidFill>
            <a:schemeClr val="bg1">
              <a:lumMod val="65000"/>
            </a:schemeClr>
          </a:solidFill>
        </p:grpSpPr>
        <p:sp>
          <p:nvSpPr>
            <p:cNvPr id="33" name="六边形 32"/>
            <p:cNvSpPr/>
            <p:nvPr/>
          </p:nvSpPr>
          <p:spPr>
            <a:xfrm>
              <a:off x="4043843" y="2332916"/>
              <a:ext cx="1056313" cy="910615"/>
            </a:xfrm>
            <a:prstGeom prst="hexagon">
              <a:avLst/>
            </a:prstGeom>
            <a:grpFill/>
            <a:ln w="19050">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p>
          </p:txBody>
        </p:sp>
        <p:sp>
          <p:nvSpPr>
            <p:cNvPr id="34" name="矩形 33"/>
            <p:cNvSpPr/>
            <p:nvPr/>
          </p:nvSpPr>
          <p:spPr>
            <a:xfrm>
              <a:off x="4256242" y="2541677"/>
              <a:ext cx="638719" cy="459356"/>
            </a:xfrm>
            <a:prstGeom prst="rect">
              <a:avLst/>
            </a:prstGeom>
            <a:grpFill/>
          </p:spPr>
          <p:txBody>
            <a:bodyPr wrap="none">
              <a:spAutoFit/>
            </a:bodyPr>
            <a:lstStyle/>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在此输入</a:t>
              </a:r>
              <a:endParaRPr lang="en-US" altLang="zh-CN" sz="1300" dirty="0">
                <a:solidFill>
                  <a:schemeClr val="bg1"/>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chemeClr val="bg1"/>
                  </a:solidFill>
                  <a:latin typeface="微软雅黑" panose="020B0503020204020204" pitchFamily="34" charset="-122"/>
                  <a:ea typeface="微软雅黑" panose="020B0503020204020204" pitchFamily="34" charset="-122"/>
                </a:rPr>
                <a:t>您的标题</a:t>
              </a:r>
              <a:endParaRPr lang="en-US" altLang="zh-CN" sz="1300" dirty="0">
                <a:solidFill>
                  <a:schemeClr val="bg1"/>
                </a:solidFill>
                <a:latin typeface="微软雅黑" panose="020B0503020204020204" pitchFamily="34" charset="-122"/>
                <a:ea typeface="微软雅黑" panose="020B0503020204020204" pitchFamily="34" charset="-122"/>
              </a:endParaRPr>
            </a:p>
          </p:txBody>
        </p:sp>
      </p:grpSp>
      <p:sp>
        <p:nvSpPr>
          <p:cNvPr id="35" name="内容占位符 2"/>
          <p:cNvSpPr txBox="1">
            <a:spLocks/>
          </p:cNvSpPr>
          <p:nvPr/>
        </p:nvSpPr>
        <p:spPr>
          <a:xfrm>
            <a:off x="391697" y="3441441"/>
            <a:ext cx="2399688" cy="1158420"/>
          </a:xfrm>
          <a:prstGeom prst="rect">
            <a:avLst/>
          </a:prstGeom>
        </p:spPr>
        <p:txBody>
          <a:bodyPr vert="horz" lIns="121908" tIns="60954" rIns="121908" bIns="60954" rtlCol="0" anchor="t">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400" b="1" dirty="0">
                <a:solidFill>
                  <a:schemeClr val="tx1">
                    <a:lumMod val="75000"/>
                    <a:lumOff val="25000"/>
                  </a:schemeClr>
                </a:solidFill>
              </a:rPr>
              <a:t>在此输入您的文字标题</a:t>
            </a:r>
            <a:endParaRPr lang="en-US" altLang="zh-CN" sz="1400" b="1" dirty="0">
              <a:solidFill>
                <a:schemeClr val="tx1">
                  <a:lumMod val="75000"/>
                  <a:lumOff val="25000"/>
                </a:schemeClr>
              </a:solidFill>
            </a:endParaRPr>
          </a:p>
          <a:p>
            <a:pPr marL="0" indent="0" algn="r">
              <a:lnSpc>
                <a:spcPct val="130000"/>
              </a:lnSpc>
              <a:spcBef>
                <a:spcPts val="0"/>
              </a:spcBef>
              <a:spcAft>
                <a:spcPts val="800"/>
              </a:spcAft>
              <a:buNone/>
            </a:pPr>
            <a:r>
              <a:rPr lang="zh-CN" altLang="en-US" dirty="0">
                <a:solidFill>
                  <a:schemeClr val="tx1">
                    <a:lumMod val="75000"/>
                    <a:lumOff val="25000"/>
                  </a:schemeClr>
                </a:solidFill>
              </a:rPr>
              <a:t>在此输入您的图表说明文字，在此输入您的图表说明文字，在此输入您的图表说明文字</a:t>
            </a:r>
          </a:p>
        </p:txBody>
      </p:sp>
      <p:sp>
        <p:nvSpPr>
          <p:cNvPr id="36" name="内容占位符 2"/>
          <p:cNvSpPr txBox="1">
            <a:spLocks/>
          </p:cNvSpPr>
          <p:nvPr/>
        </p:nvSpPr>
        <p:spPr>
          <a:xfrm>
            <a:off x="391697" y="1857658"/>
            <a:ext cx="2399688" cy="1158420"/>
          </a:xfrm>
          <a:prstGeom prst="rect">
            <a:avLst/>
          </a:prstGeom>
        </p:spPr>
        <p:txBody>
          <a:bodyPr vert="horz" lIns="121908" tIns="60954" rIns="121908" bIns="60954" rtlCol="0" anchor="t">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400" b="1" dirty="0">
                <a:solidFill>
                  <a:schemeClr val="tx1">
                    <a:lumMod val="75000"/>
                    <a:lumOff val="25000"/>
                  </a:schemeClr>
                </a:solidFill>
              </a:rPr>
              <a:t>在此输入您的文字标题</a:t>
            </a:r>
            <a:endParaRPr lang="en-US" altLang="zh-CN" sz="1400" b="1" dirty="0">
              <a:solidFill>
                <a:schemeClr val="tx1">
                  <a:lumMod val="75000"/>
                  <a:lumOff val="25000"/>
                </a:schemeClr>
              </a:solidFill>
            </a:endParaRPr>
          </a:p>
          <a:p>
            <a:pPr marL="0" indent="0" algn="r">
              <a:lnSpc>
                <a:spcPct val="130000"/>
              </a:lnSpc>
              <a:spcBef>
                <a:spcPts val="0"/>
              </a:spcBef>
              <a:spcAft>
                <a:spcPts val="800"/>
              </a:spcAft>
              <a:buNone/>
            </a:pPr>
            <a:r>
              <a:rPr lang="zh-CN" altLang="en-US" dirty="0">
                <a:solidFill>
                  <a:schemeClr val="tx1">
                    <a:lumMod val="75000"/>
                    <a:lumOff val="25000"/>
                  </a:schemeClr>
                </a:solidFill>
              </a:rPr>
              <a:t>在此输入您的图表说明文字，在此输入您的图表说明文字，在此输入您的图表说明文字</a:t>
            </a:r>
          </a:p>
        </p:txBody>
      </p:sp>
      <p:sp>
        <p:nvSpPr>
          <p:cNvPr id="37" name="内容占位符 2"/>
          <p:cNvSpPr txBox="1">
            <a:spLocks/>
          </p:cNvSpPr>
          <p:nvPr/>
        </p:nvSpPr>
        <p:spPr>
          <a:xfrm>
            <a:off x="391697" y="5025224"/>
            <a:ext cx="2399688" cy="1158420"/>
          </a:xfrm>
          <a:prstGeom prst="rect">
            <a:avLst/>
          </a:prstGeom>
        </p:spPr>
        <p:txBody>
          <a:bodyPr vert="horz" lIns="121908" tIns="60954" rIns="121908" bIns="60954" rtlCol="0" anchor="t">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30000"/>
              </a:lnSpc>
              <a:spcBef>
                <a:spcPts val="0"/>
              </a:spcBef>
              <a:spcAft>
                <a:spcPts val="800"/>
              </a:spcAft>
              <a:buNone/>
            </a:pPr>
            <a:r>
              <a:rPr lang="zh-CN" altLang="en-US" sz="1400" b="1" dirty="0">
                <a:solidFill>
                  <a:schemeClr val="tx1">
                    <a:lumMod val="75000"/>
                    <a:lumOff val="25000"/>
                  </a:schemeClr>
                </a:solidFill>
              </a:rPr>
              <a:t>在此输入您的文字标题</a:t>
            </a:r>
            <a:endParaRPr lang="en-US" altLang="zh-CN" sz="1400" b="1" dirty="0">
              <a:solidFill>
                <a:schemeClr val="tx1">
                  <a:lumMod val="75000"/>
                  <a:lumOff val="25000"/>
                </a:schemeClr>
              </a:solidFill>
            </a:endParaRPr>
          </a:p>
          <a:p>
            <a:pPr marL="0" indent="0" algn="r">
              <a:lnSpc>
                <a:spcPct val="130000"/>
              </a:lnSpc>
              <a:spcBef>
                <a:spcPts val="0"/>
              </a:spcBef>
              <a:spcAft>
                <a:spcPts val="800"/>
              </a:spcAft>
              <a:buNone/>
            </a:pPr>
            <a:r>
              <a:rPr lang="zh-CN" altLang="en-US" dirty="0">
                <a:solidFill>
                  <a:schemeClr val="tx1">
                    <a:lumMod val="75000"/>
                    <a:lumOff val="25000"/>
                  </a:schemeClr>
                </a:solidFill>
              </a:rPr>
              <a:t>在此输入您的图表说明文字，在此输入您的图表说明文字，在此输入您的图表说明文字</a:t>
            </a:r>
          </a:p>
        </p:txBody>
      </p:sp>
      <p:sp>
        <p:nvSpPr>
          <p:cNvPr id="38" name="内容占位符 2"/>
          <p:cNvSpPr txBox="1">
            <a:spLocks/>
          </p:cNvSpPr>
          <p:nvPr/>
        </p:nvSpPr>
        <p:spPr>
          <a:xfrm>
            <a:off x="9235575" y="3441441"/>
            <a:ext cx="2399688" cy="1158420"/>
          </a:xfrm>
          <a:prstGeom prst="rect">
            <a:avLst/>
          </a:prstGeom>
        </p:spPr>
        <p:txBody>
          <a:bodyPr vert="horz" lIns="121908" tIns="60954" rIns="121908" bIns="60954" rtlCol="0" anchor="t">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400" b="1" dirty="0">
                <a:solidFill>
                  <a:schemeClr val="tx1">
                    <a:lumMod val="50000"/>
                    <a:lumOff val="50000"/>
                  </a:schemeClr>
                </a:solidFill>
              </a:rPr>
              <a:t>在此输入您的文字标题</a:t>
            </a:r>
            <a:endParaRPr lang="en-US" altLang="zh-CN" sz="1400" b="1" dirty="0">
              <a:solidFill>
                <a:schemeClr val="tx1">
                  <a:lumMod val="50000"/>
                  <a:lumOff val="50000"/>
                </a:schemeClr>
              </a:solidFill>
            </a:endParaRPr>
          </a:p>
          <a:p>
            <a:pPr marL="0" indent="0">
              <a:lnSpc>
                <a:spcPct val="130000"/>
              </a:lnSpc>
              <a:spcBef>
                <a:spcPts val="0"/>
              </a:spcBef>
              <a:spcAft>
                <a:spcPts val="800"/>
              </a:spcAft>
              <a:buNone/>
            </a:pPr>
            <a:r>
              <a:rPr lang="zh-CN" altLang="en-US" dirty="0">
                <a:solidFill>
                  <a:schemeClr val="tx1">
                    <a:lumMod val="50000"/>
                    <a:lumOff val="50000"/>
                  </a:schemeClr>
                </a:solidFill>
              </a:rPr>
              <a:t>在此输入您的图表说明文字，在此输入您的图表说明文字，在此输入您的图表说明文字</a:t>
            </a:r>
          </a:p>
        </p:txBody>
      </p:sp>
      <p:sp>
        <p:nvSpPr>
          <p:cNvPr id="39" name="内容占位符 2"/>
          <p:cNvSpPr txBox="1">
            <a:spLocks/>
          </p:cNvSpPr>
          <p:nvPr/>
        </p:nvSpPr>
        <p:spPr>
          <a:xfrm>
            <a:off x="9235575" y="1857658"/>
            <a:ext cx="2399688" cy="1158420"/>
          </a:xfrm>
          <a:prstGeom prst="rect">
            <a:avLst/>
          </a:prstGeom>
        </p:spPr>
        <p:txBody>
          <a:bodyPr vert="horz" lIns="121908" tIns="60954" rIns="121908" bIns="60954" rtlCol="0" anchor="t">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400" b="1" dirty="0">
                <a:solidFill>
                  <a:schemeClr val="tx1">
                    <a:lumMod val="50000"/>
                    <a:lumOff val="50000"/>
                  </a:schemeClr>
                </a:solidFill>
              </a:rPr>
              <a:t>在此输入您的文字标题</a:t>
            </a:r>
            <a:endParaRPr lang="en-US" altLang="zh-CN" sz="1400" b="1" dirty="0">
              <a:solidFill>
                <a:schemeClr val="tx1">
                  <a:lumMod val="50000"/>
                  <a:lumOff val="50000"/>
                </a:schemeClr>
              </a:solidFill>
            </a:endParaRPr>
          </a:p>
          <a:p>
            <a:pPr marL="0" indent="0">
              <a:lnSpc>
                <a:spcPct val="130000"/>
              </a:lnSpc>
              <a:spcBef>
                <a:spcPts val="0"/>
              </a:spcBef>
              <a:spcAft>
                <a:spcPts val="800"/>
              </a:spcAft>
              <a:buNone/>
            </a:pPr>
            <a:r>
              <a:rPr lang="zh-CN" altLang="en-US" dirty="0">
                <a:solidFill>
                  <a:schemeClr val="tx1">
                    <a:lumMod val="50000"/>
                    <a:lumOff val="50000"/>
                  </a:schemeClr>
                </a:solidFill>
              </a:rPr>
              <a:t>在此输入您的图表说明文字，在此输入您的图表说明文字，在此输入您的图表说明文字</a:t>
            </a:r>
          </a:p>
        </p:txBody>
      </p:sp>
      <p:sp>
        <p:nvSpPr>
          <p:cNvPr id="40" name="内容占位符 2"/>
          <p:cNvSpPr txBox="1">
            <a:spLocks/>
          </p:cNvSpPr>
          <p:nvPr/>
        </p:nvSpPr>
        <p:spPr>
          <a:xfrm>
            <a:off x="9235575" y="5025224"/>
            <a:ext cx="2399688" cy="1158420"/>
          </a:xfrm>
          <a:prstGeom prst="rect">
            <a:avLst/>
          </a:prstGeom>
        </p:spPr>
        <p:txBody>
          <a:bodyPr vert="horz" lIns="121908" tIns="60954" rIns="121908" bIns="60954" rtlCol="0" anchor="t">
            <a:noAutofit/>
          </a:bodyPr>
          <a:lstStyle>
            <a:lvl1pPr marL="177800" indent="-177800" algn="l" defTabSz="685800" rtl="0" eaLnBrk="1" latinLnBrk="0" hangingPunct="1">
              <a:lnSpc>
                <a:spcPct val="90000"/>
              </a:lnSpc>
              <a:spcBef>
                <a:spcPts val="750"/>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1pPr>
            <a:lvl2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2pPr>
            <a:lvl3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3pPr>
            <a:lvl4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4pPr>
            <a:lvl5pPr marL="177800" indent="-177800" algn="l" defTabSz="685800" rtl="0" eaLnBrk="1" latinLnBrk="0" hangingPunct="1">
              <a:lnSpc>
                <a:spcPct val="90000"/>
              </a:lnSpc>
              <a:spcBef>
                <a:spcPts val="375"/>
              </a:spcBef>
              <a:buFont typeface="Arial" panose="020B0604020202020204" pitchFamily="34" charset="0"/>
              <a:buChar char="•"/>
              <a:defRPr sz="1200" kern="1200">
                <a:solidFill>
                  <a:schemeClr val="bg1">
                    <a:lumMod val="65000"/>
                  </a:schemeClr>
                </a:solidFill>
                <a:latin typeface="微软雅黑" panose="020B0503020204020204" pitchFamily="34" charset="-122"/>
                <a:ea typeface="微软雅黑" panose="020B0503020204020204" pitchFamily="34" charset="-122"/>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spcAft>
                <a:spcPts val="800"/>
              </a:spcAft>
              <a:buNone/>
            </a:pPr>
            <a:r>
              <a:rPr lang="zh-CN" altLang="en-US" sz="1400" b="1" dirty="0">
                <a:solidFill>
                  <a:schemeClr val="tx1">
                    <a:lumMod val="50000"/>
                    <a:lumOff val="50000"/>
                  </a:schemeClr>
                </a:solidFill>
              </a:rPr>
              <a:t>在此输入您的文字标题</a:t>
            </a:r>
            <a:endParaRPr lang="en-US" altLang="zh-CN" sz="1400" b="1" dirty="0">
              <a:solidFill>
                <a:schemeClr val="tx1">
                  <a:lumMod val="50000"/>
                  <a:lumOff val="50000"/>
                </a:schemeClr>
              </a:solidFill>
            </a:endParaRPr>
          </a:p>
          <a:p>
            <a:pPr marL="0" indent="0">
              <a:lnSpc>
                <a:spcPct val="130000"/>
              </a:lnSpc>
              <a:spcBef>
                <a:spcPts val="0"/>
              </a:spcBef>
              <a:spcAft>
                <a:spcPts val="800"/>
              </a:spcAft>
              <a:buNone/>
            </a:pPr>
            <a:r>
              <a:rPr lang="zh-CN" altLang="en-US" dirty="0">
                <a:solidFill>
                  <a:schemeClr val="tx1">
                    <a:lumMod val="50000"/>
                    <a:lumOff val="50000"/>
                  </a:schemeClr>
                </a:solidFill>
              </a:rPr>
              <a:t>在此输入您的图表说明文字，在此输入您的图表说明文字，在此输入您的图表说明文字</a:t>
            </a:r>
          </a:p>
        </p:txBody>
      </p:sp>
      <p:grpSp>
        <p:nvGrpSpPr>
          <p:cNvPr id="41" name="组合 40"/>
          <p:cNvGrpSpPr/>
          <p:nvPr/>
        </p:nvGrpSpPr>
        <p:grpSpPr>
          <a:xfrm>
            <a:off x="2918631" y="3755513"/>
            <a:ext cx="586702" cy="586779"/>
            <a:chOff x="2264724" y="2612926"/>
            <a:chExt cx="440084" cy="440084"/>
          </a:xfrm>
          <a:solidFill>
            <a:srgbClr val="E56647"/>
          </a:solidFill>
        </p:grpSpPr>
        <p:sp>
          <p:nvSpPr>
            <p:cNvPr id="42" name="椭圆 41"/>
            <p:cNvSpPr/>
            <p:nvPr/>
          </p:nvSpPr>
          <p:spPr>
            <a:xfrm>
              <a:off x="2264724" y="2612926"/>
              <a:ext cx="440084" cy="440084"/>
            </a:xfrm>
            <a:prstGeom prst="ellipse">
              <a:avLst/>
            </a:prstGeom>
            <a:grp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2408813" y="2723236"/>
              <a:ext cx="151907" cy="219466"/>
              <a:chOff x="6689725" y="4826000"/>
              <a:chExt cx="588963" cy="850901"/>
            </a:xfrm>
            <a:grpFill/>
          </p:grpSpPr>
          <p:sp>
            <p:nvSpPr>
              <p:cNvPr id="44"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5" name="Line 6"/>
              <p:cNvSpPr>
                <a:spLocks noChangeShapeType="1"/>
              </p:cNvSpPr>
              <p:nvPr/>
            </p:nvSpPr>
            <p:spPr bwMode="auto">
              <a:xfrm flipH="1" flipV="1">
                <a:off x="6850063" y="5551488"/>
                <a:ext cx="252413" cy="555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46" name="Line 7"/>
              <p:cNvSpPr>
                <a:spLocks noChangeShapeType="1"/>
              </p:cNvSpPr>
              <p:nvPr/>
            </p:nvSpPr>
            <p:spPr bwMode="auto">
              <a:xfrm flipH="1" flipV="1">
                <a:off x="6870700" y="5630863"/>
                <a:ext cx="211138" cy="46038"/>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8574600" y="3751096"/>
            <a:ext cx="586702" cy="586779"/>
            <a:chOff x="6507253" y="2609613"/>
            <a:chExt cx="440084" cy="440084"/>
          </a:xfrm>
          <a:solidFill>
            <a:srgbClr val="E56647"/>
          </a:solidFill>
        </p:grpSpPr>
        <p:sp>
          <p:nvSpPr>
            <p:cNvPr id="48" name="椭圆 47"/>
            <p:cNvSpPr/>
            <p:nvPr/>
          </p:nvSpPr>
          <p:spPr>
            <a:xfrm>
              <a:off x="6507253" y="2609613"/>
              <a:ext cx="440084" cy="440084"/>
            </a:xfrm>
            <a:prstGeom prst="ellipse">
              <a:avLst/>
            </a:prstGeom>
            <a:grp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9" name="组合 48"/>
            <p:cNvGrpSpPr/>
            <p:nvPr/>
          </p:nvGrpSpPr>
          <p:grpSpPr>
            <a:xfrm>
              <a:off x="6622680" y="2719923"/>
              <a:ext cx="209229" cy="219466"/>
              <a:chOff x="2847975" y="6135688"/>
              <a:chExt cx="811213" cy="850900"/>
            </a:xfrm>
            <a:grpFill/>
          </p:grpSpPr>
          <p:sp>
            <p:nvSpPr>
              <p:cNvPr id="50"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3" name="组合 52"/>
          <p:cNvGrpSpPr/>
          <p:nvPr/>
        </p:nvGrpSpPr>
        <p:grpSpPr>
          <a:xfrm>
            <a:off x="8574600" y="2169324"/>
            <a:ext cx="586702" cy="586779"/>
            <a:chOff x="6507253" y="1423284"/>
            <a:chExt cx="440084" cy="440084"/>
          </a:xfrm>
          <a:solidFill>
            <a:srgbClr val="1B857F"/>
          </a:solidFill>
        </p:grpSpPr>
        <p:sp>
          <p:nvSpPr>
            <p:cNvPr id="54" name="椭圆 53"/>
            <p:cNvSpPr/>
            <p:nvPr/>
          </p:nvSpPr>
          <p:spPr>
            <a:xfrm>
              <a:off x="6507253" y="1423284"/>
              <a:ext cx="440084" cy="440084"/>
            </a:xfrm>
            <a:prstGeom prst="ellipse">
              <a:avLst/>
            </a:prstGeom>
            <a:grp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6617358" y="1533594"/>
              <a:ext cx="219875" cy="219466"/>
              <a:chOff x="4064000" y="6135688"/>
              <a:chExt cx="852488" cy="850900"/>
            </a:xfrm>
            <a:grpFill/>
          </p:grpSpPr>
          <p:sp>
            <p:nvSpPr>
              <p:cNvPr id="56"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7" name="Line 12"/>
              <p:cNvSpPr>
                <a:spLocks noChangeShapeType="1"/>
              </p:cNvSpPr>
              <p:nvPr/>
            </p:nvSpPr>
            <p:spPr bwMode="auto">
              <a:xfrm>
                <a:off x="4646613" y="6229350"/>
                <a:ext cx="176213" cy="1746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8" name="Line 13"/>
              <p:cNvSpPr>
                <a:spLocks noChangeShapeType="1"/>
              </p:cNvSpPr>
              <p:nvPr/>
            </p:nvSpPr>
            <p:spPr bwMode="auto">
              <a:xfrm flipH="1">
                <a:off x="4210050" y="6272213"/>
                <a:ext cx="479425" cy="48101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9" name="Line 14"/>
              <p:cNvSpPr>
                <a:spLocks noChangeShapeType="1"/>
              </p:cNvSpPr>
              <p:nvPr/>
            </p:nvSpPr>
            <p:spPr bwMode="auto">
              <a:xfrm flipH="1">
                <a:off x="4297363" y="6361113"/>
                <a:ext cx="481013" cy="4794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1" name="Line 16"/>
              <p:cNvSpPr>
                <a:spLocks noChangeShapeType="1"/>
              </p:cNvSpPr>
              <p:nvPr/>
            </p:nvSpPr>
            <p:spPr bwMode="auto">
              <a:xfrm flipV="1">
                <a:off x="4149725" y="6269038"/>
                <a:ext cx="117475"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2" name="Line 17"/>
              <p:cNvSpPr>
                <a:spLocks noChangeShapeType="1"/>
              </p:cNvSpPr>
              <p:nvPr/>
            </p:nvSpPr>
            <p:spPr bwMode="auto">
              <a:xfrm flipV="1">
                <a:off x="4214813" y="6370638"/>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3" name="Line 18"/>
              <p:cNvSpPr>
                <a:spLocks noChangeShapeType="1"/>
              </p:cNvSpPr>
              <p:nvPr/>
            </p:nvSpPr>
            <p:spPr bwMode="auto">
              <a:xfrm flipV="1">
                <a:off x="4662488" y="6783388"/>
                <a:ext cx="119063"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4" name="Line 19"/>
              <p:cNvSpPr>
                <a:spLocks noChangeShapeType="1"/>
              </p:cNvSpPr>
              <p:nvPr/>
            </p:nvSpPr>
            <p:spPr bwMode="auto">
              <a:xfrm flipV="1">
                <a:off x="4597400" y="6753225"/>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67" name="组合 66"/>
          <p:cNvGrpSpPr/>
          <p:nvPr/>
        </p:nvGrpSpPr>
        <p:grpSpPr>
          <a:xfrm>
            <a:off x="2918631" y="2168879"/>
            <a:ext cx="586702" cy="586779"/>
            <a:chOff x="2264724" y="1422950"/>
            <a:chExt cx="440084" cy="440084"/>
          </a:xfrm>
          <a:solidFill>
            <a:srgbClr val="1B857F"/>
          </a:solidFill>
        </p:grpSpPr>
        <p:sp>
          <p:nvSpPr>
            <p:cNvPr id="68" name="椭圆 67"/>
            <p:cNvSpPr/>
            <p:nvPr/>
          </p:nvSpPr>
          <p:spPr>
            <a:xfrm>
              <a:off x="2264724" y="1422950"/>
              <a:ext cx="440084" cy="440084"/>
            </a:xfrm>
            <a:prstGeom prst="ellipse">
              <a:avLst/>
            </a:prstGeom>
            <a:grp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组合 68"/>
            <p:cNvGrpSpPr/>
            <p:nvPr/>
          </p:nvGrpSpPr>
          <p:grpSpPr>
            <a:xfrm>
              <a:off x="2374420" y="1533260"/>
              <a:ext cx="220694" cy="219466"/>
              <a:chOff x="4083050" y="4826000"/>
              <a:chExt cx="855663" cy="850900"/>
            </a:xfrm>
            <a:grpFill/>
          </p:grpSpPr>
          <p:sp>
            <p:nvSpPr>
              <p:cNvPr id="70"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2" name="Line 27"/>
              <p:cNvSpPr>
                <a:spLocks noChangeShapeType="1"/>
              </p:cNvSpPr>
              <p:nvPr/>
            </p:nvSpPr>
            <p:spPr bwMode="auto">
              <a:xfrm flipH="1">
                <a:off x="4481513" y="4926013"/>
                <a:ext cx="303213" cy="274638"/>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3" name="组合 72"/>
          <p:cNvGrpSpPr/>
          <p:nvPr/>
        </p:nvGrpSpPr>
        <p:grpSpPr>
          <a:xfrm>
            <a:off x="8574600" y="5342148"/>
            <a:ext cx="586702" cy="586779"/>
            <a:chOff x="2264724" y="3802902"/>
            <a:chExt cx="440084" cy="440084"/>
          </a:xfrm>
          <a:solidFill>
            <a:srgbClr val="1B857F"/>
          </a:solidFill>
        </p:grpSpPr>
        <p:sp>
          <p:nvSpPr>
            <p:cNvPr id="74" name="椭圆 73"/>
            <p:cNvSpPr/>
            <p:nvPr/>
          </p:nvSpPr>
          <p:spPr>
            <a:xfrm>
              <a:off x="2264724" y="3802902"/>
              <a:ext cx="440084" cy="440084"/>
            </a:xfrm>
            <a:prstGeom prst="ellipse">
              <a:avLst/>
            </a:prstGeom>
            <a:grp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2373191" y="3913212"/>
              <a:ext cx="223152" cy="219466"/>
              <a:chOff x="5294313" y="6135688"/>
              <a:chExt cx="865188" cy="850900"/>
            </a:xfrm>
            <a:grpFill/>
          </p:grpSpPr>
          <p:sp>
            <p:nvSpPr>
              <p:cNvPr id="76"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8" name="Line 30"/>
              <p:cNvSpPr>
                <a:spLocks noChangeShapeType="1"/>
              </p:cNvSpPr>
              <p:nvPr/>
            </p:nvSpPr>
            <p:spPr bwMode="auto">
              <a:xfrm>
                <a:off x="5495925" y="6135688"/>
                <a:ext cx="463550" cy="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9" name="Line 31"/>
              <p:cNvSpPr>
                <a:spLocks noChangeShapeType="1"/>
              </p:cNvSpPr>
              <p:nvPr/>
            </p:nvSpPr>
            <p:spPr bwMode="auto">
              <a:xfrm>
                <a:off x="5727700" y="6743700"/>
                <a:ext cx="0" cy="9207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1" name="组合 80"/>
          <p:cNvGrpSpPr/>
          <p:nvPr/>
        </p:nvGrpSpPr>
        <p:grpSpPr>
          <a:xfrm>
            <a:off x="2918631" y="5332868"/>
            <a:ext cx="586702" cy="586779"/>
            <a:chOff x="6507253" y="3795942"/>
            <a:chExt cx="440084" cy="440084"/>
          </a:xfrm>
          <a:solidFill>
            <a:srgbClr val="1B857F"/>
          </a:solidFill>
        </p:grpSpPr>
        <p:sp>
          <p:nvSpPr>
            <p:cNvPr id="82" name="椭圆 81"/>
            <p:cNvSpPr/>
            <p:nvPr/>
          </p:nvSpPr>
          <p:spPr>
            <a:xfrm>
              <a:off x="6507253" y="3795942"/>
              <a:ext cx="440084" cy="440084"/>
            </a:xfrm>
            <a:prstGeom prst="ellipse">
              <a:avLst/>
            </a:prstGeom>
            <a:grp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合 82"/>
            <p:cNvGrpSpPr/>
            <p:nvPr/>
          </p:nvGrpSpPr>
          <p:grpSpPr>
            <a:xfrm>
              <a:off x="6657484" y="3906252"/>
              <a:ext cx="139623" cy="219466"/>
              <a:chOff x="6694488" y="6135688"/>
              <a:chExt cx="541338" cy="850900"/>
            </a:xfrm>
            <a:grpFill/>
          </p:grpSpPr>
          <p:sp>
            <p:nvSpPr>
              <p:cNvPr id="84"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5" name="Line 34"/>
              <p:cNvSpPr>
                <a:spLocks noChangeShapeType="1"/>
              </p:cNvSpPr>
              <p:nvPr/>
            </p:nvSpPr>
            <p:spPr bwMode="auto">
              <a:xfrm>
                <a:off x="6694488" y="6135688"/>
                <a:ext cx="541338" cy="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6" name="Line 35"/>
              <p:cNvSpPr>
                <a:spLocks noChangeShapeType="1"/>
              </p:cNvSpPr>
              <p:nvPr/>
            </p:nvSpPr>
            <p:spPr bwMode="auto">
              <a:xfrm>
                <a:off x="6694488" y="6986588"/>
                <a:ext cx="541338" cy="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9" name="Line 38"/>
              <p:cNvSpPr>
                <a:spLocks noChangeShapeType="1"/>
              </p:cNvSpPr>
              <p:nvPr/>
            </p:nvSpPr>
            <p:spPr bwMode="auto">
              <a:xfrm>
                <a:off x="6965950" y="6559550"/>
                <a:ext cx="0" cy="428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0" name="Line 39"/>
              <p:cNvSpPr>
                <a:spLocks noChangeShapeType="1"/>
              </p:cNvSpPr>
              <p:nvPr/>
            </p:nvSpPr>
            <p:spPr bwMode="auto">
              <a:xfrm>
                <a:off x="6965950" y="6640513"/>
                <a:ext cx="0" cy="4127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1" name="Line 40"/>
              <p:cNvSpPr>
                <a:spLocks noChangeShapeType="1"/>
              </p:cNvSpPr>
              <p:nvPr/>
            </p:nvSpPr>
            <p:spPr bwMode="auto">
              <a:xfrm>
                <a:off x="6965950" y="6718300"/>
                <a:ext cx="0" cy="428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2" name="组合 91"/>
          <p:cNvGrpSpPr/>
          <p:nvPr/>
        </p:nvGrpSpPr>
        <p:grpSpPr>
          <a:xfrm>
            <a:off x="6521168" y="4196445"/>
            <a:ext cx="1408234" cy="1214153"/>
            <a:chOff x="4966978" y="2800749"/>
            <a:chExt cx="1056313" cy="910615"/>
          </a:xfrm>
          <a:solidFill>
            <a:srgbClr val="E56647"/>
          </a:solidFill>
        </p:grpSpPr>
        <p:sp>
          <p:nvSpPr>
            <p:cNvPr id="93" name="六边形 92"/>
            <p:cNvSpPr/>
            <p:nvPr/>
          </p:nvSpPr>
          <p:spPr>
            <a:xfrm>
              <a:off x="4966978" y="2800749"/>
              <a:ext cx="1056313" cy="910615"/>
            </a:xfrm>
            <a:prstGeom prst="hexagon">
              <a:avLst/>
            </a:prstGeom>
            <a:grpFill/>
            <a:ln w="19050">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4" name="组合 93"/>
            <p:cNvGrpSpPr/>
            <p:nvPr/>
          </p:nvGrpSpPr>
          <p:grpSpPr>
            <a:xfrm>
              <a:off x="5361071" y="3062371"/>
              <a:ext cx="268126" cy="387370"/>
              <a:chOff x="6689725" y="4826000"/>
              <a:chExt cx="588963" cy="850901"/>
            </a:xfrm>
            <a:grpFill/>
          </p:grpSpPr>
          <p:sp>
            <p:nvSpPr>
              <p:cNvPr id="95" name="Freeform 5"/>
              <p:cNvSpPr>
                <a:spLocks/>
              </p:cNvSpPr>
              <p:nvPr/>
            </p:nvSpPr>
            <p:spPr bwMode="auto">
              <a:xfrm>
                <a:off x="6689725" y="4826000"/>
                <a:ext cx="588963" cy="706438"/>
              </a:xfrm>
              <a:custGeom>
                <a:avLst/>
                <a:gdLst>
                  <a:gd name="T0" fmla="*/ 101 w 371"/>
                  <a:gd name="T1" fmla="*/ 410 h 445"/>
                  <a:gd name="T2" fmla="*/ 101 w 371"/>
                  <a:gd name="T3" fmla="*/ 351 h 445"/>
                  <a:gd name="T4" fmla="*/ 80 w 371"/>
                  <a:gd name="T5" fmla="*/ 338 h 445"/>
                  <a:gd name="T6" fmla="*/ 60 w 371"/>
                  <a:gd name="T7" fmla="*/ 322 h 445"/>
                  <a:gd name="T8" fmla="*/ 43 w 371"/>
                  <a:gd name="T9" fmla="*/ 304 h 445"/>
                  <a:gd name="T10" fmla="*/ 28 w 371"/>
                  <a:gd name="T11" fmla="*/ 284 h 445"/>
                  <a:gd name="T12" fmla="*/ 16 w 371"/>
                  <a:gd name="T13" fmla="*/ 262 h 445"/>
                  <a:gd name="T14" fmla="*/ 7 w 371"/>
                  <a:gd name="T15" fmla="*/ 238 h 445"/>
                  <a:gd name="T16" fmla="*/ 2 w 371"/>
                  <a:gd name="T17" fmla="*/ 212 h 445"/>
                  <a:gd name="T18" fmla="*/ 0 w 371"/>
                  <a:gd name="T19" fmla="*/ 185 h 445"/>
                  <a:gd name="T20" fmla="*/ 1 w 371"/>
                  <a:gd name="T21" fmla="*/ 166 h 445"/>
                  <a:gd name="T22" fmla="*/ 8 w 371"/>
                  <a:gd name="T23" fmla="*/ 130 h 445"/>
                  <a:gd name="T24" fmla="*/ 22 w 371"/>
                  <a:gd name="T25" fmla="*/ 97 h 445"/>
                  <a:gd name="T26" fmla="*/ 42 w 371"/>
                  <a:gd name="T27" fmla="*/ 67 h 445"/>
                  <a:gd name="T28" fmla="*/ 67 w 371"/>
                  <a:gd name="T29" fmla="*/ 42 h 445"/>
                  <a:gd name="T30" fmla="*/ 97 w 371"/>
                  <a:gd name="T31" fmla="*/ 22 h 445"/>
                  <a:gd name="T32" fmla="*/ 130 w 371"/>
                  <a:gd name="T33" fmla="*/ 8 h 445"/>
                  <a:gd name="T34" fmla="*/ 166 w 371"/>
                  <a:gd name="T35" fmla="*/ 1 h 445"/>
                  <a:gd name="T36" fmla="*/ 186 w 371"/>
                  <a:gd name="T37" fmla="*/ 0 h 445"/>
                  <a:gd name="T38" fmla="*/ 224 w 371"/>
                  <a:gd name="T39" fmla="*/ 4 h 445"/>
                  <a:gd name="T40" fmla="*/ 258 w 371"/>
                  <a:gd name="T41" fmla="*/ 14 h 445"/>
                  <a:gd name="T42" fmla="*/ 290 w 371"/>
                  <a:gd name="T43" fmla="*/ 32 h 445"/>
                  <a:gd name="T44" fmla="*/ 317 w 371"/>
                  <a:gd name="T45" fmla="*/ 54 h 445"/>
                  <a:gd name="T46" fmla="*/ 340 w 371"/>
                  <a:gd name="T47" fmla="*/ 82 h 445"/>
                  <a:gd name="T48" fmla="*/ 357 w 371"/>
                  <a:gd name="T49" fmla="*/ 113 h 445"/>
                  <a:gd name="T50" fmla="*/ 368 w 371"/>
                  <a:gd name="T51" fmla="*/ 148 h 445"/>
                  <a:gd name="T52" fmla="*/ 371 w 371"/>
                  <a:gd name="T53" fmla="*/ 185 h 445"/>
                  <a:gd name="T54" fmla="*/ 371 w 371"/>
                  <a:gd name="T55" fmla="*/ 199 h 445"/>
                  <a:gd name="T56" fmla="*/ 367 w 371"/>
                  <a:gd name="T57" fmla="*/ 225 h 445"/>
                  <a:gd name="T58" fmla="*/ 360 w 371"/>
                  <a:gd name="T59" fmla="*/ 250 h 445"/>
                  <a:gd name="T60" fmla="*/ 349 w 371"/>
                  <a:gd name="T61" fmla="*/ 274 h 445"/>
                  <a:gd name="T62" fmla="*/ 336 w 371"/>
                  <a:gd name="T63" fmla="*/ 295 h 445"/>
                  <a:gd name="T64" fmla="*/ 320 w 371"/>
                  <a:gd name="T65" fmla="*/ 314 h 445"/>
                  <a:gd name="T66" fmla="*/ 301 w 371"/>
                  <a:gd name="T67" fmla="*/ 331 h 445"/>
                  <a:gd name="T68" fmla="*/ 280 w 371"/>
                  <a:gd name="T69" fmla="*/ 346 h 445"/>
                  <a:gd name="T70" fmla="*/ 269 w 371"/>
                  <a:gd name="T71" fmla="*/ 39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445">
                    <a:moveTo>
                      <a:pt x="260" y="445"/>
                    </a:moveTo>
                    <a:lnTo>
                      <a:pt x="101" y="410"/>
                    </a:lnTo>
                    <a:lnTo>
                      <a:pt x="101" y="351"/>
                    </a:lnTo>
                    <a:lnTo>
                      <a:pt x="101" y="351"/>
                    </a:lnTo>
                    <a:lnTo>
                      <a:pt x="90" y="345"/>
                    </a:lnTo>
                    <a:lnTo>
                      <a:pt x="80" y="338"/>
                    </a:lnTo>
                    <a:lnTo>
                      <a:pt x="70" y="331"/>
                    </a:lnTo>
                    <a:lnTo>
                      <a:pt x="60" y="322"/>
                    </a:lnTo>
                    <a:lnTo>
                      <a:pt x="51" y="314"/>
                    </a:lnTo>
                    <a:lnTo>
                      <a:pt x="43" y="304"/>
                    </a:lnTo>
                    <a:lnTo>
                      <a:pt x="35" y="294"/>
                    </a:lnTo>
                    <a:lnTo>
                      <a:pt x="28" y="284"/>
                    </a:lnTo>
                    <a:lnTo>
                      <a:pt x="22" y="273"/>
                    </a:lnTo>
                    <a:lnTo>
                      <a:pt x="16" y="262"/>
                    </a:lnTo>
                    <a:lnTo>
                      <a:pt x="11" y="250"/>
                    </a:lnTo>
                    <a:lnTo>
                      <a:pt x="7" y="238"/>
                    </a:lnTo>
                    <a:lnTo>
                      <a:pt x="4" y="224"/>
                    </a:lnTo>
                    <a:lnTo>
                      <a:pt x="2" y="212"/>
                    </a:lnTo>
                    <a:lnTo>
                      <a:pt x="1" y="198"/>
                    </a:lnTo>
                    <a:lnTo>
                      <a:pt x="0" y="185"/>
                    </a:lnTo>
                    <a:lnTo>
                      <a:pt x="0" y="185"/>
                    </a:lnTo>
                    <a:lnTo>
                      <a:pt x="1" y="166"/>
                    </a:lnTo>
                    <a:lnTo>
                      <a:pt x="4" y="148"/>
                    </a:lnTo>
                    <a:lnTo>
                      <a:pt x="8" y="130"/>
                    </a:lnTo>
                    <a:lnTo>
                      <a:pt x="15" y="113"/>
                    </a:lnTo>
                    <a:lnTo>
                      <a:pt x="22" y="97"/>
                    </a:lnTo>
                    <a:lnTo>
                      <a:pt x="32" y="82"/>
                    </a:lnTo>
                    <a:lnTo>
                      <a:pt x="42" y="67"/>
                    </a:lnTo>
                    <a:lnTo>
                      <a:pt x="54" y="54"/>
                    </a:lnTo>
                    <a:lnTo>
                      <a:pt x="67" y="42"/>
                    </a:lnTo>
                    <a:lnTo>
                      <a:pt x="82" y="32"/>
                    </a:lnTo>
                    <a:lnTo>
                      <a:pt x="97" y="22"/>
                    </a:lnTo>
                    <a:lnTo>
                      <a:pt x="113" y="14"/>
                    </a:lnTo>
                    <a:lnTo>
                      <a:pt x="130" y="8"/>
                    </a:lnTo>
                    <a:lnTo>
                      <a:pt x="148" y="4"/>
                    </a:lnTo>
                    <a:lnTo>
                      <a:pt x="166" y="1"/>
                    </a:lnTo>
                    <a:lnTo>
                      <a:pt x="186" y="0"/>
                    </a:lnTo>
                    <a:lnTo>
                      <a:pt x="186" y="0"/>
                    </a:lnTo>
                    <a:lnTo>
                      <a:pt x="205" y="1"/>
                    </a:lnTo>
                    <a:lnTo>
                      <a:pt x="224" y="4"/>
                    </a:lnTo>
                    <a:lnTo>
                      <a:pt x="241" y="8"/>
                    </a:lnTo>
                    <a:lnTo>
                      <a:pt x="258" y="14"/>
                    </a:lnTo>
                    <a:lnTo>
                      <a:pt x="274" y="22"/>
                    </a:lnTo>
                    <a:lnTo>
                      <a:pt x="290" y="32"/>
                    </a:lnTo>
                    <a:lnTo>
                      <a:pt x="304" y="42"/>
                    </a:lnTo>
                    <a:lnTo>
                      <a:pt x="317" y="54"/>
                    </a:lnTo>
                    <a:lnTo>
                      <a:pt x="329" y="67"/>
                    </a:lnTo>
                    <a:lnTo>
                      <a:pt x="340" y="82"/>
                    </a:lnTo>
                    <a:lnTo>
                      <a:pt x="349" y="97"/>
                    </a:lnTo>
                    <a:lnTo>
                      <a:pt x="357" y="113"/>
                    </a:lnTo>
                    <a:lnTo>
                      <a:pt x="363" y="130"/>
                    </a:lnTo>
                    <a:lnTo>
                      <a:pt x="368" y="148"/>
                    </a:lnTo>
                    <a:lnTo>
                      <a:pt x="370" y="166"/>
                    </a:lnTo>
                    <a:lnTo>
                      <a:pt x="371" y="185"/>
                    </a:lnTo>
                    <a:lnTo>
                      <a:pt x="371" y="185"/>
                    </a:lnTo>
                    <a:lnTo>
                      <a:pt x="371" y="199"/>
                    </a:lnTo>
                    <a:lnTo>
                      <a:pt x="369" y="212"/>
                    </a:lnTo>
                    <a:lnTo>
                      <a:pt x="367" y="225"/>
                    </a:lnTo>
                    <a:lnTo>
                      <a:pt x="364" y="238"/>
                    </a:lnTo>
                    <a:lnTo>
                      <a:pt x="360" y="250"/>
                    </a:lnTo>
                    <a:lnTo>
                      <a:pt x="355" y="262"/>
                    </a:lnTo>
                    <a:lnTo>
                      <a:pt x="349" y="274"/>
                    </a:lnTo>
                    <a:lnTo>
                      <a:pt x="343" y="285"/>
                    </a:lnTo>
                    <a:lnTo>
                      <a:pt x="336" y="295"/>
                    </a:lnTo>
                    <a:lnTo>
                      <a:pt x="328" y="305"/>
                    </a:lnTo>
                    <a:lnTo>
                      <a:pt x="320" y="314"/>
                    </a:lnTo>
                    <a:lnTo>
                      <a:pt x="311" y="323"/>
                    </a:lnTo>
                    <a:lnTo>
                      <a:pt x="301" y="331"/>
                    </a:lnTo>
                    <a:lnTo>
                      <a:pt x="291" y="339"/>
                    </a:lnTo>
                    <a:lnTo>
                      <a:pt x="280" y="346"/>
                    </a:lnTo>
                    <a:lnTo>
                      <a:pt x="269" y="352"/>
                    </a:lnTo>
                    <a:lnTo>
                      <a:pt x="269" y="394"/>
                    </a:lnTo>
                    <a:lnTo>
                      <a:pt x="176" y="37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6" name="Line 6"/>
              <p:cNvSpPr>
                <a:spLocks noChangeShapeType="1"/>
              </p:cNvSpPr>
              <p:nvPr/>
            </p:nvSpPr>
            <p:spPr bwMode="auto">
              <a:xfrm flipH="1" flipV="1">
                <a:off x="6850063" y="5551488"/>
                <a:ext cx="252413" cy="555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7" name="Line 7"/>
              <p:cNvSpPr>
                <a:spLocks noChangeShapeType="1"/>
              </p:cNvSpPr>
              <p:nvPr/>
            </p:nvSpPr>
            <p:spPr bwMode="auto">
              <a:xfrm flipH="1" flipV="1">
                <a:off x="6870700" y="5630863"/>
                <a:ext cx="211138" cy="46038"/>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98" name="组合 97"/>
          <p:cNvGrpSpPr/>
          <p:nvPr/>
        </p:nvGrpSpPr>
        <p:grpSpPr>
          <a:xfrm>
            <a:off x="5290482" y="2134609"/>
            <a:ext cx="1408234" cy="1214153"/>
            <a:chOff x="4043843" y="1254372"/>
            <a:chExt cx="1056313" cy="910615"/>
          </a:xfrm>
          <a:solidFill>
            <a:srgbClr val="E56647"/>
          </a:solidFill>
        </p:grpSpPr>
        <p:sp>
          <p:nvSpPr>
            <p:cNvPr id="99" name="六边形 98"/>
            <p:cNvSpPr/>
            <p:nvPr/>
          </p:nvSpPr>
          <p:spPr>
            <a:xfrm>
              <a:off x="4043843" y="1254372"/>
              <a:ext cx="1056313" cy="910615"/>
            </a:xfrm>
            <a:prstGeom prst="hexagon">
              <a:avLst/>
            </a:prstGeom>
            <a:grpFill/>
            <a:ln w="1905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0" name="组合 99"/>
            <p:cNvGrpSpPr/>
            <p:nvPr/>
          </p:nvGrpSpPr>
          <p:grpSpPr>
            <a:xfrm>
              <a:off x="4408666" y="1547255"/>
              <a:ext cx="326666" cy="324848"/>
              <a:chOff x="4083050" y="4826000"/>
              <a:chExt cx="855663" cy="850900"/>
            </a:xfrm>
            <a:grpFill/>
          </p:grpSpPr>
          <p:sp>
            <p:nvSpPr>
              <p:cNvPr id="101" name="Freeform 25"/>
              <p:cNvSpPr>
                <a:spLocks/>
              </p:cNvSpPr>
              <p:nvPr/>
            </p:nvSpPr>
            <p:spPr bwMode="auto">
              <a:xfrm>
                <a:off x="4083050" y="4826000"/>
                <a:ext cx="855663" cy="850900"/>
              </a:xfrm>
              <a:custGeom>
                <a:avLst/>
                <a:gdLst>
                  <a:gd name="T0" fmla="*/ 217 w 539"/>
                  <a:gd name="T1" fmla="*/ 202 h 536"/>
                  <a:gd name="T2" fmla="*/ 206 w 539"/>
                  <a:gd name="T3" fmla="*/ 199 h 536"/>
                  <a:gd name="T4" fmla="*/ 182 w 539"/>
                  <a:gd name="T5" fmla="*/ 196 h 536"/>
                  <a:gd name="T6" fmla="*/ 169 w 539"/>
                  <a:gd name="T7" fmla="*/ 195 h 536"/>
                  <a:gd name="T8" fmla="*/ 135 w 539"/>
                  <a:gd name="T9" fmla="*/ 199 h 536"/>
                  <a:gd name="T10" fmla="*/ 103 w 539"/>
                  <a:gd name="T11" fmla="*/ 209 h 536"/>
                  <a:gd name="T12" fmla="*/ 74 w 539"/>
                  <a:gd name="T13" fmla="*/ 224 h 536"/>
                  <a:gd name="T14" fmla="*/ 49 w 539"/>
                  <a:gd name="T15" fmla="*/ 246 h 536"/>
                  <a:gd name="T16" fmla="*/ 29 w 539"/>
                  <a:gd name="T17" fmla="*/ 271 h 536"/>
                  <a:gd name="T18" fmla="*/ 13 w 539"/>
                  <a:gd name="T19" fmla="*/ 300 h 536"/>
                  <a:gd name="T20" fmla="*/ 3 w 539"/>
                  <a:gd name="T21" fmla="*/ 332 h 536"/>
                  <a:gd name="T22" fmla="*/ 0 w 539"/>
                  <a:gd name="T23" fmla="*/ 366 h 536"/>
                  <a:gd name="T24" fmla="*/ 0 w 539"/>
                  <a:gd name="T25" fmla="*/ 383 h 536"/>
                  <a:gd name="T26" fmla="*/ 7 w 539"/>
                  <a:gd name="T27" fmla="*/ 417 h 536"/>
                  <a:gd name="T28" fmla="*/ 20 w 539"/>
                  <a:gd name="T29" fmla="*/ 447 h 536"/>
                  <a:gd name="T30" fmla="*/ 38 w 539"/>
                  <a:gd name="T31" fmla="*/ 474 h 536"/>
                  <a:gd name="T32" fmla="*/ 61 w 539"/>
                  <a:gd name="T33" fmla="*/ 497 h 536"/>
                  <a:gd name="T34" fmla="*/ 88 w 539"/>
                  <a:gd name="T35" fmla="*/ 516 h 536"/>
                  <a:gd name="T36" fmla="*/ 119 w 539"/>
                  <a:gd name="T37" fmla="*/ 528 h 536"/>
                  <a:gd name="T38" fmla="*/ 152 w 539"/>
                  <a:gd name="T39" fmla="*/ 535 h 536"/>
                  <a:gd name="T40" fmla="*/ 169 w 539"/>
                  <a:gd name="T41" fmla="*/ 536 h 536"/>
                  <a:gd name="T42" fmla="*/ 204 w 539"/>
                  <a:gd name="T43" fmla="*/ 533 h 536"/>
                  <a:gd name="T44" fmla="*/ 237 w 539"/>
                  <a:gd name="T45" fmla="*/ 523 h 536"/>
                  <a:gd name="T46" fmla="*/ 265 w 539"/>
                  <a:gd name="T47" fmla="*/ 507 h 536"/>
                  <a:gd name="T48" fmla="*/ 291 w 539"/>
                  <a:gd name="T49" fmla="*/ 486 h 536"/>
                  <a:gd name="T50" fmla="*/ 311 w 539"/>
                  <a:gd name="T51" fmla="*/ 461 h 536"/>
                  <a:gd name="T52" fmla="*/ 327 w 539"/>
                  <a:gd name="T53" fmla="*/ 432 h 536"/>
                  <a:gd name="T54" fmla="*/ 337 w 539"/>
                  <a:gd name="T55" fmla="*/ 400 h 536"/>
                  <a:gd name="T56" fmla="*/ 340 w 539"/>
                  <a:gd name="T57" fmla="*/ 366 h 536"/>
                  <a:gd name="T58" fmla="*/ 340 w 539"/>
                  <a:gd name="T59" fmla="*/ 354 h 536"/>
                  <a:gd name="T60" fmla="*/ 337 w 539"/>
                  <a:gd name="T61" fmla="*/ 332 h 536"/>
                  <a:gd name="T62" fmla="*/ 394 w 539"/>
                  <a:gd name="T63" fmla="*/ 261 h 536"/>
                  <a:gd name="T64" fmla="*/ 468 w 539"/>
                  <a:gd name="T65" fmla="*/ 189 h 536"/>
                  <a:gd name="T66" fmla="*/ 539 w 539"/>
                  <a:gd name="T67" fmla="*/ 108 h 536"/>
                  <a:gd name="T68" fmla="*/ 443 w 539"/>
                  <a:gd name="T69"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9" h="536">
                    <a:moveTo>
                      <a:pt x="443" y="0"/>
                    </a:moveTo>
                    <a:lnTo>
                      <a:pt x="217" y="202"/>
                    </a:lnTo>
                    <a:lnTo>
                      <a:pt x="217" y="202"/>
                    </a:lnTo>
                    <a:lnTo>
                      <a:pt x="206" y="199"/>
                    </a:lnTo>
                    <a:lnTo>
                      <a:pt x="194" y="197"/>
                    </a:lnTo>
                    <a:lnTo>
                      <a:pt x="182" y="196"/>
                    </a:lnTo>
                    <a:lnTo>
                      <a:pt x="169" y="195"/>
                    </a:lnTo>
                    <a:lnTo>
                      <a:pt x="169" y="195"/>
                    </a:lnTo>
                    <a:lnTo>
                      <a:pt x="152" y="196"/>
                    </a:lnTo>
                    <a:lnTo>
                      <a:pt x="135" y="199"/>
                    </a:lnTo>
                    <a:lnTo>
                      <a:pt x="119" y="203"/>
                    </a:lnTo>
                    <a:lnTo>
                      <a:pt x="103" y="209"/>
                    </a:lnTo>
                    <a:lnTo>
                      <a:pt x="88" y="216"/>
                    </a:lnTo>
                    <a:lnTo>
                      <a:pt x="74" y="224"/>
                    </a:lnTo>
                    <a:lnTo>
                      <a:pt x="61" y="235"/>
                    </a:lnTo>
                    <a:lnTo>
                      <a:pt x="49" y="246"/>
                    </a:lnTo>
                    <a:lnTo>
                      <a:pt x="38" y="258"/>
                    </a:lnTo>
                    <a:lnTo>
                      <a:pt x="29" y="271"/>
                    </a:lnTo>
                    <a:lnTo>
                      <a:pt x="20" y="285"/>
                    </a:lnTo>
                    <a:lnTo>
                      <a:pt x="13" y="300"/>
                    </a:lnTo>
                    <a:lnTo>
                      <a:pt x="7" y="316"/>
                    </a:lnTo>
                    <a:lnTo>
                      <a:pt x="3" y="332"/>
                    </a:lnTo>
                    <a:lnTo>
                      <a:pt x="0" y="349"/>
                    </a:lnTo>
                    <a:lnTo>
                      <a:pt x="0" y="366"/>
                    </a:lnTo>
                    <a:lnTo>
                      <a:pt x="0" y="366"/>
                    </a:lnTo>
                    <a:lnTo>
                      <a:pt x="0" y="383"/>
                    </a:lnTo>
                    <a:lnTo>
                      <a:pt x="3" y="400"/>
                    </a:lnTo>
                    <a:lnTo>
                      <a:pt x="7" y="417"/>
                    </a:lnTo>
                    <a:lnTo>
                      <a:pt x="13" y="432"/>
                    </a:lnTo>
                    <a:lnTo>
                      <a:pt x="20" y="447"/>
                    </a:lnTo>
                    <a:lnTo>
                      <a:pt x="29" y="461"/>
                    </a:lnTo>
                    <a:lnTo>
                      <a:pt x="38" y="474"/>
                    </a:lnTo>
                    <a:lnTo>
                      <a:pt x="49" y="486"/>
                    </a:lnTo>
                    <a:lnTo>
                      <a:pt x="61" y="497"/>
                    </a:lnTo>
                    <a:lnTo>
                      <a:pt x="74" y="507"/>
                    </a:lnTo>
                    <a:lnTo>
                      <a:pt x="88" y="516"/>
                    </a:lnTo>
                    <a:lnTo>
                      <a:pt x="103" y="523"/>
                    </a:lnTo>
                    <a:lnTo>
                      <a:pt x="119" y="528"/>
                    </a:lnTo>
                    <a:lnTo>
                      <a:pt x="135" y="533"/>
                    </a:lnTo>
                    <a:lnTo>
                      <a:pt x="152" y="535"/>
                    </a:lnTo>
                    <a:lnTo>
                      <a:pt x="169" y="536"/>
                    </a:lnTo>
                    <a:lnTo>
                      <a:pt x="169" y="536"/>
                    </a:lnTo>
                    <a:lnTo>
                      <a:pt x="187" y="535"/>
                    </a:lnTo>
                    <a:lnTo>
                      <a:pt x="204" y="533"/>
                    </a:lnTo>
                    <a:lnTo>
                      <a:pt x="221" y="528"/>
                    </a:lnTo>
                    <a:lnTo>
                      <a:pt x="237" y="523"/>
                    </a:lnTo>
                    <a:lnTo>
                      <a:pt x="251" y="516"/>
                    </a:lnTo>
                    <a:lnTo>
                      <a:pt x="265" y="507"/>
                    </a:lnTo>
                    <a:lnTo>
                      <a:pt x="279" y="497"/>
                    </a:lnTo>
                    <a:lnTo>
                      <a:pt x="291" y="486"/>
                    </a:lnTo>
                    <a:lnTo>
                      <a:pt x="302" y="474"/>
                    </a:lnTo>
                    <a:lnTo>
                      <a:pt x="311" y="461"/>
                    </a:lnTo>
                    <a:lnTo>
                      <a:pt x="320" y="447"/>
                    </a:lnTo>
                    <a:lnTo>
                      <a:pt x="327" y="432"/>
                    </a:lnTo>
                    <a:lnTo>
                      <a:pt x="333" y="417"/>
                    </a:lnTo>
                    <a:lnTo>
                      <a:pt x="337" y="400"/>
                    </a:lnTo>
                    <a:lnTo>
                      <a:pt x="340" y="383"/>
                    </a:lnTo>
                    <a:lnTo>
                      <a:pt x="340" y="366"/>
                    </a:lnTo>
                    <a:lnTo>
                      <a:pt x="340" y="366"/>
                    </a:lnTo>
                    <a:lnTo>
                      <a:pt x="340" y="354"/>
                    </a:lnTo>
                    <a:lnTo>
                      <a:pt x="339" y="343"/>
                    </a:lnTo>
                    <a:lnTo>
                      <a:pt x="337" y="332"/>
                    </a:lnTo>
                    <a:lnTo>
                      <a:pt x="334" y="321"/>
                    </a:lnTo>
                    <a:lnTo>
                      <a:pt x="394" y="261"/>
                    </a:lnTo>
                    <a:lnTo>
                      <a:pt x="394" y="189"/>
                    </a:lnTo>
                    <a:lnTo>
                      <a:pt x="468" y="189"/>
                    </a:lnTo>
                    <a:lnTo>
                      <a:pt x="468" y="104"/>
                    </a:lnTo>
                    <a:lnTo>
                      <a:pt x="539" y="108"/>
                    </a:lnTo>
                    <a:lnTo>
                      <a:pt x="539" y="7"/>
                    </a:lnTo>
                    <a:lnTo>
                      <a:pt x="443" y="0"/>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26"/>
              <p:cNvSpPr>
                <a:spLocks/>
              </p:cNvSpPr>
              <p:nvPr/>
            </p:nvSpPr>
            <p:spPr bwMode="auto">
              <a:xfrm>
                <a:off x="4219575" y="5362575"/>
                <a:ext cx="184150" cy="184150"/>
              </a:xfrm>
              <a:custGeom>
                <a:avLst/>
                <a:gdLst>
                  <a:gd name="T0" fmla="*/ 116 w 116"/>
                  <a:gd name="T1" fmla="*/ 58 h 116"/>
                  <a:gd name="T2" fmla="*/ 116 w 116"/>
                  <a:gd name="T3" fmla="*/ 58 h 116"/>
                  <a:gd name="T4" fmla="*/ 116 w 116"/>
                  <a:gd name="T5" fmla="*/ 64 h 116"/>
                  <a:gd name="T6" fmla="*/ 115 w 116"/>
                  <a:gd name="T7" fmla="*/ 69 h 116"/>
                  <a:gd name="T8" fmla="*/ 111 w 116"/>
                  <a:gd name="T9" fmla="*/ 80 h 116"/>
                  <a:gd name="T10" fmla="*/ 106 w 116"/>
                  <a:gd name="T11" fmla="*/ 90 h 116"/>
                  <a:gd name="T12" fmla="*/ 99 w 116"/>
                  <a:gd name="T13" fmla="*/ 99 h 116"/>
                  <a:gd name="T14" fmla="*/ 90 w 116"/>
                  <a:gd name="T15" fmla="*/ 106 h 116"/>
                  <a:gd name="T16" fmla="*/ 81 w 116"/>
                  <a:gd name="T17" fmla="*/ 111 h 116"/>
                  <a:gd name="T18" fmla="*/ 70 w 116"/>
                  <a:gd name="T19" fmla="*/ 114 h 116"/>
                  <a:gd name="T20" fmla="*/ 64 w 116"/>
                  <a:gd name="T21" fmla="*/ 115 h 116"/>
                  <a:gd name="T22" fmla="*/ 58 w 116"/>
                  <a:gd name="T23" fmla="*/ 116 h 116"/>
                  <a:gd name="T24" fmla="*/ 58 w 116"/>
                  <a:gd name="T25" fmla="*/ 116 h 116"/>
                  <a:gd name="T26" fmla="*/ 52 w 116"/>
                  <a:gd name="T27" fmla="*/ 115 h 116"/>
                  <a:gd name="T28" fmla="*/ 46 w 116"/>
                  <a:gd name="T29" fmla="*/ 114 h 116"/>
                  <a:gd name="T30" fmla="*/ 36 w 116"/>
                  <a:gd name="T31" fmla="*/ 111 h 116"/>
                  <a:gd name="T32" fmla="*/ 26 w 116"/>
                  <a:gd name="T33" fmla="*/ 106 h 116"/>
                  <a:gd name="T34" fmla="*/ 17 w 116"/>
                  <a:gd name="T35" fmla="*/ 99 h 116"/>
                  <a:gd name="T36" fmla="*/ 10 w 116"/>
                  <a:gd name="T37" fmla="*/ 90 h 116"/>
                  <a:gd name="T38" fmla="*/ 5 w 116"/>
                  <a:gd name="T39" fmla="*/ 80 h 116"/>
                  <a:gd name="T40" fmla="*/ 1 w 116"/>
                  <a:gd name="T41" fmla="*/ 69 h 116"/>
                  <a:gd name="T42" fmla="*/ 1 w 116"/>
                  <a:gd name="T43" fmla="*/ 64 h 116"/>
                  <a:gd name="T44" fmla="*/ 0 w 116"/>
                  <a:gd name="T45" fmla="*/ 58 h 116"/>
                  <a:gd name="T46" fmla="*/ 0 w 116"/>
                  <a:gd name="T47" fmla="*/ 58 h 116"/>
                  <a:gd name="T48" fmla="*/ 1 w 116"/>
                  <a:gd name="T49" fmla="*/ 52 h 116"/>
                  <a:gd name="T50" fmla="*/ 1 w 116"/>
                  <a:gd name="T51" fmla="*/ 46 h 116"/>
                  <a:gd name="T52" fmla="*/ 5 w 116"/>
                  <a:gd name="T53" fmla="*/ 35 h 116"/>
                  <a:gd name="T54" fmla="*/ 10 w 116"/>
                  <a:gd name="T55" fmla="*/ 25 h 116"/>
                  <a:gd name="T56" fmla="*/ 17 w 116"/>
                  <a:gd name="T57" fmla="*/ 17 h 116"/>
                  <a:gd name="T58" fmla="*/ 26 w 116"/>
                  <a:gd name="T59" fmla="*/ 10 h 116"/>
                  <a:gd name="T60" fmla="*/ 36 w 116"/>
                  <a:gd name="T61" fmla="*/ 4 h 116"/>
                  <a:gd name="T62" fmla="*/ 46 w 116"/>
                  <a:gd name="T63" fmla="*/ 1 h 116"/>
                  <a:gd name="T64" fmla="*/ 52 w 116"/>
                  <a:gd name="T65" fmla="*/ 0 h 116"/>
                  <a:gd name="T66" fmla="*/ 58 w 116"/>
                  <a:gd name="T67" fmla="*/ 0 h 116"/>
                  <a:gd name="T68" fmla="*/ 58 w 116"/>
                  <a:gd name="T69" fmla="*/ 0 h 116"/>
                  <a:gd name="T70" fmla="*/ 64 w 116"/>
                  <a:gd name="T71" fmla="*/ 0 h 116"/>
                  <a:gd name="T72" fmla="*/ 70 w 116"/>
                  <a:gd name="T73" fmla="*/ 1 h 116"/>
                  <a:gd name="T74" fmla="*/ 81 w 116"/>
                  <a:gd name="T75" fmla="*/ 4 h 116"/>
                  <a:gd name="T76" fmla="*/ 90 w 116"/>
                  <a:gd name="T77" fmla="*/ 10 h 116"/>
                  <a:gd name="T78" fmla="*/ 99 w 116"/>
                  <a:gd name="T79" fmla="*/ 17 h 116"/>
                  <a:gd name="T80" fmla="*/ 106 w 116"/>
                  <a:gd name="T81" fmla="*/ 25 h 116"/>
                  <a:gd name="T82" fmla="*/ 111 w 116"/>
                  <a:gd name="T83" fmla="*/ 35 h 116"/>
                  <a:gd name="T84" fmla="*/ 115 w 116"/>
                  <a:gd name="T85" fmla="*/ 46 h 116"/>
                  <a:gd name="T86" fmla="*/ 116 w 116"/>
                  <a:gd name="T87" fmla="*/ 52 h 116"/>
                  <a:gd name="T88" fmla="*/ 116 w 116"/>
                  <a:gd name="T89" fmla="*/ 58 h 116"/>
                  <a:gd name="T90" fmla="*/ 116 w 116"/>
                  <a:gd name="T91" fmla="*/ 5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6" h="116">
                    <a:moveTo>
                      <a:pt x="116" y="58"/>
                    </a:moveTo>
                    <a:lnTo>
                      <a:pt x="116" y="58"/>
                    </a:lnTo>
                    <a:lnTo>
                      <a:pt x="116" y="64"/>
                    </a:lnTo>
                    <a:lnTo>
                      <a:pt x="115" y="69"/>
                    </a:lnTo>
                    <a:lnTo>
                      <a:pt x="111" y="80"/>
                    </a:lnTo>
                    <a:lnTo>
                      <a:pt x="106" y="90"/>
                    </a:lnTo>
                    <a:lnTo>
                      <a:pt x="99" y="99"/>
                    </a:lnTo>
                    <a:lnTo>
                      <a:pt x="90" y="106"/>
                    </a:lnTo>
                    <a:lnTo>
                      <a:pt x="81" y="111"/>
                    </a:lnTo>
                    <a:lnTo>
                      <a:pt x="70" y="114"/>
                    </a:lnTo>
                    <a:lnTo>
                      <a:pt x="64" y="115"/>
                    </a:lnTo>
                    <a:lnTo>
                      <a:pt x="58" y="116"/>
                    </a:lnTo>
                    <a:lnTo>
                      <a:pt x="58" y="116"/>
                    </a:lnTo>
                    <a:lnTo>
                      <a:pt x="52" y="115"/>
                    </a:lnTo>
                    <a:lnTo>
                      <a:pt x="46" y="114"/>
                    </a:lnTo>
                    <a:lnTo>
                      <a:pt x="36" y="111"/>
                    </a:lnTo>
                    <a:lnTo>
                      <a:pt x="26" y="106"/>
                    </a:lnTo>
                    <a:lnTo>
                      <a:pt x="17" y="99"/>
                    </a:lnTo>
                    <a:lnTo>
                      <a:pt x="10" y="90"/>
                    </a:lnTo>
                    <a:lnTo>
                      <a:pt x="5" y="80"/>
                    </a:lnTo>
                    <a:lnTo>
                      <a:pt x="1" y="69"/>
                    </a:lnTo>
                    <a:lnTo>
                      <a:pt x="1" y="64"/>
                    </a:lnTo>
                    <a:lnTo>
                      <a:pt x="0" y="58"/>
                    </a:lnTo>
                    <a:lnTo>
                      <a:pt x="0" y="58"/>
                    </a:lnTo>
                    <a:lnTo>
                      <a:pt x="1" y="52"/>
                    </a:lnTo>
                    <a:lnTo>
                      <a:pt x="1" y="46"/>
                    </a:lnTo>
                    <a:lnTo>
                      <a:pt x="5" y="35"/>
                    </a:lnTo>
                    <a:lnTo>
                      <a:pt x="10" y="25"/>
                    </a:lnTo>
                    <a:lnTo>
                      <a:pt x="17" y="17"/>
                    </a:lnTo>
                    <a:lnTo>
                      <a:pt x="26" y="10"/>
                    </a:lnTo>
                    <a:lnTo>
                      <a:pt x="36" y="4"/>
                    </a:lnTo>
                    <a:lnTo>
                      <a:pt x="46" y="1"/>
                    </a:lnTo>
                    <a:lnTo>
                      <a:pt x="52" y="0"/>
                    </a:lnTo>
                    <a:lnTo>
                      <a:pt x="58" y="0"/>
                    </a:lnTo>
                    <a:lnTo>
                      <a:pt x="58" y="0"/>
                    </a:lnTo>
                    <a:lnTo>
                      <a:pt x="64" y="0"/>
                    </a:lnTo>
                    <a:lnTo>
                      <a:pt x="70" y="1"/>
                    </a:lnTo>
                    <a:lnTo>
                      <a:pt x="81" y="4"/>
                    </a:lnTo>
                    <a:lnTo>
                      <a:pt x="90" y="10"/>
                    </a:lnTo>
                    <a:lnTo>
                      <a:pt x="99" y="17"/>
                    </a:lnTo>
                    <a:lnTo>
                      <a:pt x="106" y="25"/>
                    </a:lnTo>
                    <a:lnTo>
                      <a:pt x="111" y="35"/>
                    </a:lnTo>
                    <a:lnTo>
                      <a:pt x="115" y="46"/>
                    </a:lnTo>
                    <a:lnTo>
                      <a:pt x="116" y="52"/>
                    </a:lnTo>
                    <a:lnTo>
                      <a:pt x="116" y="58"/>
                    </a:lnTo>
                    <a:lnTo>
                      <a:pt x="116" y="58"/>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3" name="Line 27"/>
              <p:cNvSpPr>
                <a:spLocks noChangeShapeType="1"/>
              </p:cNvSpPr>
              <p:nvPr/>
            </p:nvSpPr>
            <p:spPr bwMode="auto">
              <a:xfrm flipH="1">
                <a:off x="4481513" y="4926013"/>
                <a:ext cx="303213" cy="274638"/>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04" name="组合 103"/>
          <p:cNvGrpSpPr/>
          <p:nvPr/>
        </p:nvGrpSpPr>
        <p:grpSpPr>
          <a:xfrm>
            <a:off x="4057794" y="2821888"/>
            <a:ext cx="1408234" cy="1214153"/>
            <a:chOff x="3119207" y="1769831"/>
            <a:chExt cx="1056313" cy="910615"/>
          </a:xfrm>
          <a:solidFill>
            <a:srgbClr val="1B857F"/>
          </a:solidFill>
        </p:grpSpPr>
        <p:sp>
          <p:nvSpPr>
            <p:cNvPr id="105" name="六边形 104"/>
            <p:cNvSpPr/>
            <p:nvPr/>
          </p:nvSpPr>
          <p:spPr>
            <a:xfrm>
              <a:off x="3119207" y="1769831"/>
              <a:ext cx="1056313" cy="910615"/>
            </a:xfrm>
            <a:prstGeom prst="hexagon">
              <a:avLst/>
            </a:prstGeom>
            <a:grpFill/>
            <a:ln w="19050">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6" name="组合 105"/>
            <p:cNvGrpSpPr/>
            <p:nvPr/>
          </p:nvGrpSpPr>
          <p:grpSpPr>
            <a:xfrm>
              <a:off x="3482211" y="2062714"/>
              <a:ext cx="330304" cy="324848"/>
              <a:chOff x="5294313" y="6135688"/>
              <a:chExt cx="865188" cy="850900"/>
            </a:xfrm>
            <a:grpFill/>
          </p:grpSpPr>
          <p:sp>
            <p:nvSpPr>
              <p:cNvPr id="107" name="Freeform 28"/>
              <p:cNvSpPr>
                <a:spLocks/>
              </p:cNvSpPr>
              <p:nvPr/>
            </p:nvSpPr>
            <p:spPr bwMode="auto">
              <a:xfrm>
                <a:off x="5495925" y="6199188"/>
                <a:ext cx="463550" cy="544513"/>
              </a:xfrm>
              <a:custGeom>
                <a:avLst/>
                <a:gdLst>
                  <a:gd name="T0" fmla="*/ 292 w 292"/>
                  <a:gd name="T1" fmla="*/ 0 h 343"/>
                  <a:gd name="T2" fmla="*/ 292 w 292"/>
                  <a:gd name="T3" fmla="*/ 0 h 343"/>
                  <a:gd name="T4" fmla="*/ 292 w 292"/>
                  <a:gd name="T5" fmla="*/ 170 h 343"/>
                  <a:gd name="T6" fmla="*/ 292 w 292"/>
                  <a:gd name="T7" fmla="*/ 170 h 343"/>
                  <a:gd name="T8" fmla="*/ 291 w 292"/>
                  <a:gd name="T9" fmla="*/ 177 h 343"/>
                  <a:gd name="T10" fmla="*/ 290 w 292"/>
                  <a:gd name="T11" fmla="*/ 186 h 343"/>
                  <a:gd name="T12" fmla="*/ 287 w 292"/>
                  <a:gd name="T13" fmla="*/ 195 h 343"/>
                  <a:gd name="T14" fmla="*/ 283 w 292"/>
                  <a:gd name="T15" fmla="*/ 206 h 343"/>
                  <a:gd name="T16" fmla="*/ 278 w 292"/>
                  <a:gd name="T17" fmla="*/ 217 h 343"/>
                  <a:gd name="T18" fmla="*/ 272 w 292"/>
                  <a:gd name="T19" fmla="*/ 229 h 343"/>
                  <a:gd name="T20" fmla="*/ 264 w 292"/>
                  <a:gd name="T21" fmla="*/ 242 h 343"/>
                  <a:gd name="T22" fmla="*/ 256 w 292"/>
                  <a:gd name="T23" fmla="*/ 255 h 343"/>
                  <a:gd name="T24" fmla="*/ 246 w 292"/>
                  <a:gd name="T25" fmla="*/ 267 h 343"/>
                  <a:gd name="T26" fmla="*/ 235 w 292"/>
                  <a:gd name="T27" fmla="*/ 281 h 343"/>
                  <a:gd name="T28" fmla="*/ 223 w 292"/>
                  <a:gd name="T29" fmla="*/ 293 h 343"/>
                  <a:gd name="T30" fmla="*/ 210 w 292"/>
                  <a:gd name="T31" fmla="*/ 305 h 343"/>
                  <a:gd name="T32" fmla="*/ 196 w 292"/>
                  <a:gd name="T33" fmla="*/ 316 h 343"/>
                  <a:gd name="T34" fmla="*/ 180 w 292"/>
                  <a:gd name="T35" fmla="*/ 326 h 343"/>
                  <a:gd name="T36" fmla="*/ 164 w 292"/>
                  <a:gd name="T37" fmla="*/ 335 h 343"/>
                  <a:gd name="T38" fmla="*/ 146 w 292"/>
                  <a:gd name="T39" fmla="*/ 343 h 343"/>
                  <a:gd name="T40" fmla="*/ 146 w 292"/>
                  <a:gd name="T41" fmla="*/ 343 h 343"/>
                  <a:gd name="T42" fmla="*/ 129 w 292"/>
                  <a:gd name="T43" fmla="*/ 335 h 343"/>
                  <a:gd name="T44" fmla="*/ 111 w 292"/>
                  <a:gd name="T45" fmla="*/ 326 h 343"/>
                  <a:gd name="T46" fmla="*/ 96 w 292"/>
                  <a:gd name="T47" fmla="*/ 316 h 343"/>
                  <a:gd name="T48" fmla="*/ 82 w 292"/>
                  <a:gd name="T49" fmla="*/ 305 h 343"/>
                  <a:gd name="T50" fmla="*/ 69 w 292"/>
                  <a:gd name="T51" fmla="*/ 293 h 343"/>
                  <a:gd name="T52" fmla="*/ 57 w 292"/>
                  <a:gd name="T53" fmla="*/ 281 h 343"/>
                  <a:gd name="T54" fmla="*/ 46 w 292"/>
                  <a:gd name="T55" fmla="*/ 267 h 343"/>
                  <a:gd name="T56" fmla="*/ 36 w 292"/>
                  <a:gd name="T57" fmla="*/ 255 h 343"/>
                  <a:gd name="T58" fmla="*/ 28 w 292"/>
                  <a:gd name="T59" fmla="*/ 242 h 343"/>
                  <a:gd name="T60" fmla="*/ 20 w 292"/>
                  <a:gd name="T61" fmla="*/ 229 h 343"/>
                  <a:gd name="T62" fmla="*/ 14 w 292"/>
                  <a:gd name="T63" fmla="*/ 217 h 343"/>
                  <a:gd name="T64" fmla="*/ 9 w 292"/>
                  <a:gd name="T65" fmla="*/ 206 h 343"/>
                  <a:gd name="T66" fmla="*/ 5 w 292"/>
                  <a:gd name="T67" fmla="*/ 195 h 343"/>
                  <a:gd name="T68" fmla="*/ 2 w 292"/>
                  <a:gd name="T69" fmla="*/ 186 h 343"/>
                  <a:gd name="T70" fmla="*/ 0 w 292"/>
                  <a:gd name="T71" fmla="*/ 177 h 343"/>
                  <a:gd name="T72" fmla="*/ 0 w 292"/>
                  <a:gd name="T73" fmla="*/ 170 h 343"/>
                  <a:gd name="T74" fmla="*/ 0 w 292"/>
                  <a:gd name="T75" fmla="*/ 170 h 343"/>
                  <a:gd name="T76" fmla="*/ 0 w 292"/>
                  <a:gd name="T77" fmla="*/ 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92" y="0"/>
                    </a:moveTo>
                    <a:lnTo>
                      <a:pt x="292" y="0"/>
                    </a:lnTo>
                    <a:lnTo>
                      <a:pt x="292" y="170"/>
                    </a:lnTo>
                    <a:lnTo>
                      <a:pt x="292" y="170"/>
                    </a:lnTo>
                    <a:lnTo>
                      <a:pt x="291" y="177"/>
                    </a:lnTo>
                    <a:lnTo>
                      <a:pt x="290" y="186"/>
                    </a:lnTo>
                    <a:lnTo>
                      <a:pt x="287" y="195"/>
                    </a:lnTo>
                    <a:lnTo>
                      <a:pt x="283" y="206"/>
                    </a:lnTo>
                    <a:lnTo>
                      <a:pt x="278" y="217"/>
                    </a:lnTo>
                    <a:lnTo>
                      <a:pt x="272" y="229"/>
                    </a:lnTo>
                    <a:lnTo>
                      <a:pt x="264" y="242"/>
                    </a:lnTo>
                    <a:lnTo>
                      <a:pt x="256" y="255"/>
                    </a:lnTo>
                    <a:lnTo>
                      <a:pt x="246" y="267"/>
                    </a:lnTo>
                    <a:lnTo>
                      <a:pt x="235" y="281"/>
                    </a:lnTo>
                    <a:lnTo>
                      <a:pt x="223" y="293"/>
                    </a:lnTo>
                    <a:lnTo>
                      <a:pt x="210" y="305"/>
                    </a:lnTo>
                    <a:lnTo>
                      <a:pt x="196" y="316"/>
                    </a:lnTo>
                    <a:lnTo>
                      <a:pt x="180" y="326"/>
                    </a:lnTo>
                    <a:lnTo>
                      <a:pt x="164" y="335"/>
                    </a:lnTo>
                    <a:lnTo>
                      <a:pt x="146" y="343"/>
                    </a:lnTo>
                    <a:lnTo>
                      <a:pt x="146" y="343"/>
                    </a:lnTo>
                    <a:lnTo>
                      <a:pt x="129" y="335"/>
                    </a:lnTo>
                    <a:lnTo>
                      <a:pt x="111" y="326"/>
                    </a:lnTo>
                    <a:lnTo>
                      <a:pt x="96" y="316"/>
                    </a:lnTo>
                    <a:lnTo>
                      <a:pt x="82" y="305"/>
                    </a:lnTo>
                    <a:lnTo>
                      <a:pt x="69" y="293"/>
                    </a:lnTo>
                    <a:lnTo>
                      <a:pt x="57" y="281"/>
                    </a:lnTo>
                    <a:lnTo>
                      <a:pt x="46" y="267"/>
                    </a:lnTo>
                    <a:lnTo>
                      <a:pt x="36" y="255"/>
                    </a:lnTo>
                    <a:lnTo>
                      <a:pt x="28" y="242"/>
                    </a:lnTo>
                    <a:lnTo>
                      <a:pt x="20" y="229"/>
                    </a:lnTo>
                    <a:lnTo>
                      <a:pt x="14" y="217"/>
                    </a:lnTo>
                    <a:lnTo>
                      <a:pt x="9" y="206"/>
                    </a:lnTo>
                    <a:lnTo>
                      <a:pt x="5" y="195"/>
                    </a:lnTo>
                    <a:lnTo>
                      <a:pt x="2" y="186"/>
                    </a:lnTo>
                    <a:lnTo>
                      <a:pt x="0" y="177"/>
                    </a:lnTo>
                    <a:lnTo>
                      <a:pt x="0" y="170"/>
                    </a:lnTo>
                    <a:lnTo>
                      <a:pt x="0" y="170"/>
                    </a:lnTo>
                    <a:lnTo>
                      <a:pt x="0"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29"/>
              <p:cNvSpPr>
                <a:spLocks/>
              </p:cNvSpPr>
              <p:nvPr/>
            </p:nvSpPr>
            <p:spPr bwMode="auto">
              <a:xfrm>
                <a:off x="5294313" y="6199188"/>
                <a:ext cx="865188" cy="334963"/>
              </a:xfrm>
              <a:custGeom>
                <a:avLst/>
                <a:gdLst>
                  <a:gd name="T0" fmla="*/ 447 w 545"/>
                  <a:gd name="T1" fmla="*/ 211 h 211"/>
                  <a:gd name="T2" fmla="*/ 447 w 545"/>
                  <a:gd name="T3" fmla="*/ 211 h 211"/>
                  <a:gd name="T4" fmla="*/ 462 w 545"/>
                  <a:gd name="T5" fmla="*/ 200 h 211"/>
                  <a:gd name="T6" fmla="*/ 478 w 545"/>
                  <a:gd name="T7" fmla="*/ 187 h 211"/>
                  <a:gd name="T8" fmla="*/ 496 w 545"/>
                  <a:gd name="T9" fmla="*/ 170 h 211"/>
                  <a:gd name="T10" fmla="*/ 505 w 545"/>
                  <a:gd name="T11" fmla="*/ 160 h 211"/>
                  <a:gd name="T12" fmla="*/ 514 w 545"/>
                  <a:gd name="T13" fmla="*/ 150 h 211"/>
                  <a:gd name="T14" fmla="*/ 523 w 545"/>
                  <a:gd name="T15" fmla="*/ 138 h 211"/>
                  <a:gd name="T16" fmla="*/ 530 w 545"/>
                  <a:gd name="T17" fmla="*/ 126 h 211"/>
                  <a:gd name="T18" fmla="*/ 536 w 545"/>
                  <a:gd name="T19" fmla="*/ 114 h 211"/>
                  <a:gd name="T20" fmla="*/ 541 w 545"/>
                  <a:gd name="T21" fmla="*/ 101 h 211"/>
                  <a:gd name="T22" fmla="*/ 544 w 545"/>
                  <a:gd name="T23" fmla="*/ 87 h 211"/>
                  <a:gd name="T24" fmla="*/ 545 w 545"/>
                  <a:gd name="T25" fmla="*/ 74 h 211"/>
                  <a:gd name="T26" fmla="*/ 545 w 545"/>
                  <a:gd name="T27" fmla="*/ 74 h 211"/>
                  <a:gd name="T28" fmla="*/ 544 w 545"/>
                  <a:gd name="T29" fmla="*/ 60 h 211"/>
                  <a:gd name="T30" fmla="*/ 541 w 545"/>
                  <a:gd name="T31" fmla="*/ 49 h 211"/>
                  <a:gd name="T32" fmla="*/ 536 w 545"/>
                  <a:gd name="T33" fmla="*/ 39 h 211"/>
                  <a:gd name="T34" fmla="*/ 530 w 545"/>
                  <a:gd name="T35" fmla="*/ 30 h 211"/>
                  <a:gd name="T36" fmla="*/ 522 w 545"/>
                  <a:gd name="T37" fmla="*/ 23 h 211"/>
                  <a:gd name="T38" fmla="*/ 512 w 545"/>
                  <a:gd name="T39" fmla="*/ 17 h 211"/>
                  <a:gd name="T40" fmla="*/ 502 w 545"/>
                  <a:gd name="T41" fmla="*/ 12 h 211"/>
                  <a:gd name="T42" fmla="*/ 491 w 545"/>
                  <a:gd name="T43" fmla="*/ 9 h 211"/>
                  <a:gd name="T44" fmla="*/ 479 w 545"/>
                  <a:gd name="T45" fmla="*/ 6 h 211"/>
                  <a:gd name="T46" fmla="*/ 467 w 545"/>
                  <a:gd name="T47" fmla="*/ 3 h 211"/>
                  <a:gd name="T48" fmla="*/ 442 w 545"/>
                  <a:gd name="T49" fmla="*/ 1 h 211"/>
                  <a:gd name="T50" fmla="*/ 418 w 545"/>
                  <a:gd name="T51" fmla="*/ 0 h 211"/>
                  <a:gd name="T52" fmla="*/ 395 w 545"/>
                  <a:gd name="T53" fmla="*/ 0 h 211"/>
                  <a:gd name="T54" fmla="*/ 395 w 545"/>
                  <a:gd name="T55" fmla="*/ 0 h 211"/>
                  <a:gd name="T56" fmla="*/ 273 w 545"/>
                  <a:gd name="T57" fmla="*/ 0 h 211"/>
                  <a:gd name="T58" fmla="*/ 273 w 545"/>
                  <a:gd name="T59" fmla="*/ 0 h 211"/>
                  <a:gd name="T60" fmla="*/ 150 w 545"/>
                  <a:gd name="T61" fmla="*/ 0 h 211"/>
                  <a:gd name="T62" fmla="*/ 150 w 545"/>
                  <a:gd name="T63" fmla="*/ 0 h 211"/>
                  <a:gd name="T64" fmla="*/ 128 w 545"/>
                  <a:gd name="T65" fmla="*/ 0 h 211"/>
                  <a:gd name="T66" fmla="*/ 104 w 545"/>
                  <a:gd name="T67" fmla="*/ 1 h 211"/>
                  <a:gd name="T68" fmla="*/ 79 w 545"/>
                  <a:gd name="T69" fmla="*/ 3 h 211"/>
                  <a:gd name="T70" fmla="*/ 67 w 545"/>
                  <a:gd name="T71" fmla="*/ 6 h 211"/>
                  <a:gd name="T72" fmla="*/ 55 w 545"/>
                  <a:gd name="T73" fmla="*/ 9 h 211"/>
                  <a:gd name="T74" fmla="*/ 44 w 545"/>
                  <a:gd name="T75" fmla="*/ 12 h 211"/>
                  <a:gd name="T76" fmla="*/ 33 w 545"/>
                  <a:gd name="T77" fmla="*/ 17 h 211"/>
                  <a:gd name="T78" fmla="*/ 24 w 545"/>
                  <a:gd name="T79" fmla="*/ 23 h 211"/>
                  <a:gd name="T80" fmla="*/ 16 w 545"/>
                  <a:gd name="T81" fmla="*/ 30 h 211"/>
                  <a:gd name="T82" fmla="*/ 9 w 545"/>
                  <a:gd name="T83" fmla="*/ 39 h 211"/>
                  <a:gd name="T84" fmla="*/ 4 w 545"/>
                  <a:gd name="T85" fmla="*/ 49 h 211"/>
                  <a:gd name="T86" fmla="*/ 1 w 545"/>
                  <a:gd name="T87" fmla="*/ 60 h 211"/>
                  <a:gd name="T88" fmla="*/ 0 w 545"/>
                  <a:gd name="T89" fmla="*/ 74 h 211"/>
                  <a:gd name="T90" fmla="*/ 0 w 545"/>
                  <a:gd name="T91" fmla="*/ 74 h 211"/>
                  <a:gd name="T92" fmla="*/ 1 w 545"/>
                  <a:gd name="T93" fmla="*/ 87 h 211"/>
                  <a:gd name="T94" fmla="*/ 5 w 545"/>
                  <a:gd name="T95" fmla="*/ 101 h 211"/>
                  <a:gd name="T96" fmla="*/ 9 w 545"/>
                  <a:gd name="T97" fmla="*/ 114 h 211"/>
                  <a:gd name="T98" fmla="*/ 16 w 545"/>
                  <a:gd name="T99" fmla="*/ 126 h 211"/>
                  <a:gd name="T100" fmla="*/ 23 w 545"/>
                  <a:gd name="T101" fmla="*/ 138 h 211"/>
                  <a:gd name="T102" fmla="*/ 32 w 545"/>
                  <a:gd name="T103" fmla="*/ 150 h 211"/>
                  <a:gd name="T104" fmla="*/ 40 w 545"/>
                  <a:gd name="T105" fmla="*/ 160 h 211"/>
                  <a:gd name="T106" fmla="*/ 50 w 545"/>
                  <a:gd name="T107" fmla="*/ 170 h 211"/>
                  <a:gd name="T108" fmla="*/ 68 w 545"/>
                  <a:gd name="T109" fmla="*/ 187 h 211"/>
                  <a:gd name="T110" fmla="*/ 84 w 545"/>
                  <a:gd name="T111" fmla="*/ 200 h 211"/>
                  <a:gd name="T112" fmla="*/ 99 w 545"/>
                  <a:gd name="T113" fmla="*/ 21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45" h="211">
                    <a:moveTo>
                      <a:pt x="447" y="211"/>
                    </a:moveTo>
                    <a:lnTo>
                      <a:pt x="447" y="211"/>
                    </a:lnTo>
                    <a:lnTo>
                      <a:pt x="462" y="200"/>
                    </a:lnTo>
                    <a:lnTo>
                      <a:pt x="478" y="187"/>
                    </a:lnTo>
                    <a:lnTo>
                      <a:pt x="496" y="170"/>
                    </a:lnTo>
                    <a:lnTo>
                      <a:pt x="505" y="160"/>
                    </a:lnTo>
                    <a:lnTo>
                      <a:pt x="514" y="150"/>
                    </a:lnTo>
                    <a:lnTo>
                      <a:pt x="523" y="138"/>
                    </a:lnTo>
                    <a:lnTo>
                      <a:pt x="530" y="126"/>
                    </a:lnTo>
                    <a:lnTo>
                      <a:pt x="536" y="114"/>
                    </a:lnTo>
                    <a:lnTo>
                      <a:pt x="541" y="101"/>
                    </a:lnTo>
                    <a:lnTo>
                      <a:pt x="544" y="87"/>
                    </a:lnTo>
                    <a:lnTo>
                      <a:pt x="545" y="74"/>
                    </a:lnTo>
                    <a:lnTo>
                      <a:pt x="545" y="74"/>
                    </a:lnTo>
                    <a:lnTo>
                      <a:pt x="544" y="60"/>
                    </a:lnTo>
                    <a:lnTo>
                      <a:pt x="541" y="49"/>
                    </a:lnTo>
                    <a:lnTo>
                      <a:pt x="536" y="39"/>
                    </a:lnTo>
                    <a:lnTo>
                      <a:pt x="530" y="30"/>
                    </a:lnTo>
                    <a:lnTo>
                      <a:pt x="522" y="23"/>
                    </a:lnTo>
                    <a:lnTo>
                      <a:pt x="512" y="17"/>
                    </a:lnTo>
                    <a:lnTo>
                      <a:pt x="502" y="12"/>
                    </a:lnTo>
                    <a:lnTo>
                      <a:pt x="491" y="9"/>
                    </a:lnTo>
                    <a:lnTo>
                      <a:pt x="479" y="6"/>
                    </a:lnTo>
                    <a:lnTo>
                      <a:pt x="467" y="3"/>
                    </a:lnTo>
                    <a:lnTo>
                      <a:pt x="442" y="1"/>
                    </a:lnTo>
                    <a:lnTo>
                      <a:pt x="418" y="0"/>
                    </a:lnTo>
                    <a:lnTo>
                      <a:pt x="395" y="0"/>
                    </a:lnTo>
                    <a:lnTo>
                      <a:pt x="395" y="0"/>
                    </a:lnTo>
                    <a:lnTo>
                      <a:pt x="273" y="0"/>
                    </a:lnTo>
                    <a:lnTo>
                      <a:pt x="273" y="0"/>
                    </a:lnTo>
                    <a:lnTo>
                      <a:pt x="150" y="0"/>
                    </a:lnTo>
                    <a:lnTo>
                      <a:pt x="150" y="0"/>
                    </a:lnTo>
                    <a:lnTo>
                      <a:pt x="128" y="0"/>
                    </a:lnTo>
                    <a:lnTo>
                      <a:pt x="104" y="1"/>
                    </a:lnTo>
                    <a:lnTo>
                      <a:pt x="79" y="3"/>
                    </a:lnTo>
                    <a:lnTo>
                      <a:pt x="67" y="6"/>
                    </a:lnTo>
                    <a:lnTo>
                      <a:pt x="55" y="9"/>
                    </a:lnTo>
                    <a:lnTo>
                      <a:pt x="44" y="12"/>
                    </a:lnTo>
                    <a:lnTo>
                      <a:pt x="33" y="17"/>
                    </a:lnTo>
                    <a:lnTo>
                      <a:pt x="24" y="23"/>
                    </a:lnTo>
                    <a:lnTo>
                      <a:pt x="16" y="30"/>
                    </a:lnTo>
                    <a:lnTo>
                      <a:pt x="9" y="39"/>
                    </a:lnTo>
                    <a:lnTo>
                      <a:pt x="4" y="49"/>
                    </a:lnTo>
                    <a:lnTo>
                      <a:pt x="1" y="60"/>
                    </a:lnTo>
                    <a:lnTo>
                      <a:pt x="0" y="74"/>
                    </a:lnTo>
                    <a:lnTo>
                      <a:pt x="0" y="74"/>
                    </a:lnTo>
                    <a:lnTo>
                      <a:pt x="1" y="87"/>
                    </a:lnTo>
                    <a:lnTo>
                      <a:pt x="5" y="101"/>
                    </a:lnTo>
                    <a:lnTo>
                      <a:pt x="9" y="114"/>
                    </a:lnTo>
                    <a:lnTo>
                      <a:pt x="16" y="126"/>
                    </a:lnTo>
                    <a:lnTo>
                      <a:pt x="23" y="138"/>
                    </a:lnTo>
                    <a:lnTo>
                      <a:pt x="32" y="150"/>
                    </a:lnTo>
                    <a:lnTo>
                      <a:pt x="40" y="160"/>
                    </a:lnTo>
                    <a:lnTo>
                      <a:pt x="50" y="170"/>
                    </a:lnTo>
                    <a:lnTo>
                      <a:pt x="68" y="187"/>
                    </a:lnTo>
                    <a:lnTo>
                      <a:pt x="84" y="200"/>
                    </a:lnTo>
                    <a:lnTo>
                      <a:pt x="99" y="2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09" name="Line 30"/>
              <p:cNvSpPr>
                <a:spLocks noChangeShapeType="1"/>
              </p:cNvSpPr>
              <p:nvPr/>
            </p:nvSpPr>
            <p:spPr bwMode="auto">
              <a:xfrm>
                <a:off x="5495925" y="6135688"/>
                <a:ext cx="463550" cy="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0" name="Line 31"/>
              <p:cNvSpPr>
                <a:spLocks noChangeShapeType="1"/>
              </p:cNvSpPr>
              <p:nvPr/>
            </p:nvSpPr>
            <p:spPr bwMode="auto">
              <a:xfrm>
                <a:off x="5727700" y="6743700"/>
                <a:ext cx="0" cy="9207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32"/>
              <p:cNvSpPr>
                <a:spLocks/>
              </p:cNvSpPr>
              <p:nvPr/>
            </p:nvSpPr>
            <p:spPr bwMode="auto">
              <a:xfrm>
                <a:off x="5549900" y="6878638"/>
                <a:ext cx="355600" cy="107950"/>
              </a:xfrm>
              <a:custGeom>
                <a:avLst/>
                <a:gdLst>
                  <a:gd name="T0" fmla="*/ 0 w 224"/>
                  <a:gd name="T1" fmla="*/ 68 h 68"/>
                  <a:gd name="T2" fmla="*/ 0 w 224"/>
                  <a:gd name="T3" fmla="*/ 32 h 68"/>
                  <a:gd name="T4" fmla="*/ 0 w 224"/>
                  <a:gd name="T5" fmla="*/ 32 h 68"/>
                  <a:gd name="T6" fmla="*/ 0 w 224"/>
                  <a:gd name="T7" fmla="*/ 25 h 68"/>
                  <a:gd name="T8" fmla="*/ 2 w 224"/>
                  <a:gd name="T9" fmla="*/ 19 h 68"/>
                  <a:gd name="T10" fmla="*/ 5 w 224"/>
                  <a:gd name="T11" fmla="*/ 14 h 68"/>
                  <a:gd name="T12" fmla="*/ 9 w 224"/>
                  <a:gd name="T13" fmla="*/ 10 h 68"/>
                  <a:gd name="T14" fmla="*/ 13 w 224"/>
                  <a:gd name="T15" fmla="*/ 6 h 68"/>
                  <a:gd name="T16" fmla="*/ 19 w 224"/>
                  <a:gd name="T17" fmla="*/ 3 h 68"/>
                  <a:gd name="T18" fmla="*/ 24 w 224"/>
                  <a:gd name="T19" fmla="*/ 1 h 68"/>
                  <a:gd name="T20" fmla="*/ 31 w 224"/>
                  <a:gd name="T21" fmla="*/ 0 h 68"/>
                  <a:gd name="T22" fmla="*/ 193 w 224"/>
                  <a:gd name="T23" fmla="*/ 0 h 68"/>
                  <a:gd name="T24" fmla="*/ 193 w 224"/>
                  <a:gd name="T25" fmla="*/ 0 h 68"/>
                  <a:gd name="T26" fmla="*/ 199 w 224"/>
                  <a:gd name="T27" fmla="*/ 1 h 68"/>
                  <a:gd name="T28" fmla="*/ 205 w 224"/>
                  <a:gd name="T29" fmla="*/ 3 h 68"/>
                  <a:gd name="T30" fmla="*/ 210 w 224"/>
                  <a:gd name="T31" fmla="*/ 6 h 68"/>
                  <a:gd name="T32" fmla="*/ 215 w 224"/>
                  <a:gd name="T33" fmla="*/ 10 h 68"/>
                  <a:gd name="T34" fmla="*/ 219 w 224"/>
                  <a:gd name="T35" fmla="*/ 14 h 68"/>
                  <a:gd name="T36" fmla="*/ 222 w 224"/>
                  <a:gd name="T37" fmla="*/ 19 h 68"/>
                  <a:gd name="T38" fmla="*/ 224 w 224"/>
                  <a:gd name="T39" fmla="*/ 25 h 68"/>
                  <a:gd name="T40" fmla="*/ 224 w 224"/>
                  <a:gd name="T41" fmla="*/ 32 h 68"/>
                  <a:gd name="T42" fmla="*/ 224 w 224"/>
                  <a:gd name="T43" fmla="*/ 68 h 68"/>
                  <a:gd name="T44" fmla="*/ 0 w 224"/>
                  <a:gd name="T45"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68">
                    <a:moveTo>
                      <a:pt x="0" y="68"/>
                    </a:moveTo>
                    <a:lnTo>
                      <a:pt x="0" y="32"/>
                    </a:lnTo>
                    <a:lnTo>
                      <a:pt x="0" y="32"/>
                    </a:lnTo>
                    <a:lnTo>
                      <a:pt x="0" y="25"/>
                    </a:lnTo>
                    <a:lnTo>
                      <a:pt x="2" y="19"/>
                    </a:lnTo>
                    <a:lnTo>
                      <a:pt x="5" y="14"/>
                    </a:lnTo>
                    <a:lnTo>
                      <a:pt x="9" y="10"/>
                    </a:lnTo>
                    <a:lnTo>
                      <a:pt x="13" y="6"/>
                    </a:lnTo>
                    <a:lnTo>
                      <a:pt x="19" y="3"/>
                    </a:lnTo>
                    <a:lnTo>
                      <a:pt x="24" y="1"/>
                    </a:lnTo>
                    <a:lnTo>
                      <a:pt x="31" y="0"/>
                    </a:lnTo>
                    <a:lnTo>
                      <a:pt x="193" y="0"/>
                    </a:lnTo>
                    <a:lnTo>
                      <a:pt x="193" y="0"/>
                    </a:lnTo>
                    <a:lnTo>
                      <a:pt x="199" y="1"/>
                    </a:lnTo>
                    <a:lnTo>
                      <a:pt x="205" y="3"/>
                    </a:lnTo>
                    <a:lnTo>
                      <a:pt x="210" y="6"/>
                    </a:lnTo>
                    <a:lnTo>
                      <a:pt x="215" y="10"/>
                    </a:lnTo>
                    <a:lnTo>
                      <a:pt x="219" y="14"/>
                    </a:lnTo>
                    <a:lnTo>
                      <a:pt x="222" y="19"/>
                    </a:lnTo>
                    <a:lnTo>
                      <a:pt x="224" y="25"/>
                    </a:lnTo>
                    <a:lnTo>
                      <a:pt x="224" y="32"/>
                    </a:lnTo>
                    <a:lnTo>
                      <a:pt x="224" y="68"/>
                    </a:lnTo>
                    <a:lnTo>
                      <a:pt x="0" y="68"/>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2" name="组合 111"/>
          <p:cNvGrpSpPr/>
          <p:nvPr/>
        </p:nvGrpSpPr>
        <p:grpSpPr>
          <a:xfrm>
            <a:off x="5290482" y="4883724"/>
            <a:ext cx="1408234" cy="1214153"/>
            <a:chOff x="4043843" y="3316208"/>
            <a:chExt cx="1056313" cy="910615"/>
          </a:xfrm>
          <a:solidFill>
            <a:srgbClr val="1B857F"/>
          </a:solidFill>
        </p:grpSpPr>
        <p:sp>
          <p:nvSpPr>
            <p:cNvPr id="113" name="六边形 112"/>
            <p:cNvSpPr/>
            <p:nvPr/>
          </p:nvSpPr>
          <p:spPr>
            <a:xfrm>
              <a:off x="4043843" y="3316208"/>
              <a:ext cx="1056313" cy="910615"/>
            </a:xfrm>
            <a:prstGeom prst="hexagon">
              <a:avLst/>
            </a:prstGeom>
            <a:grpFill/>
            <a:ln w="19050">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4" name="组合 113"/>
            <p:cNvGrpSpPr/>
            <p:nvPr/>
          </p:nvGrpSpPr>
          <p:grpSpPr>
            <a:xfrm>
              <a:off x="4417151" y="3609091"/>
              <a:ext cx="309696" cy="324848"/>
              <a:chOff x="2847975" y="6135688"/>
              <a:chExt cx="811213" cy="850900"/>
            </a:xfrm>
            <a:grpFill/>
          </p:grpSpPr>
          <p:sp>
            <p:nvSpPr>
              <p:cNvPr id="115" name="Freeform 8"/>
              <p:cNvSpPr>
                <a:spLocks/>
              </p:cNvSpPr>
              <p:nvPr/>
            </p:nvSpPr>
            <p:spPr bwMode="auto">
              <a:xfrm>
                <a:off x="2847975" y="6135688"/>
                <a:ext cx="811213" cy="463550"/>
              </a:xfrm>
              <a:custGeom>
                <a:avLst/>
                <a:gdLst>
                  <a:gd name="T0" fmla="*/ 245 w 511"/>
                  <a:gd name="T1" fmla="*/ 2 h 292"/>
                  <a:gd name="T2" fmla="*/ 10 w 511"/>
                  <a:gd name="T3" fmla="*/ 129 h 292"/>
                  <a:gd name="T4" fmla="*/ 10 w 511"/>
                  <a:gd name="T5" fmla="*/ 129 h 292"/>
                  <a:gd name="T6" fmla="*/ 6 w 511"/>
                  <a:gd name="T7" fmla="*/ 132 h 292"/>
                  <a:gd name="T8" fmla="*/ 2 w 511"/>
                  <a:gd name="T9" fmla="*/ 136 h 292"/>
                  <a:gd name="T10" fmla="*/ 0 w 511"/>
                  <a:gd name="T11" fmla="*/ 141 h 292"/>
                  <a:gd name="T12" fmla="*/ 0 w 511"/>
                  <a:gd name="T13" fmla="*/ 146 h 292"/>
                  <a:gd name="T14" fmla="*/ 0 w 511"/>
                  <a:gd name="T15" fmla="*/ 151 h 292"/>
                  <a:gd name="T16" fmla="*/ 2 w 511"/>
                  <a:gd name="T17" fmla="*/ 155 h 292"/>
                  <a:gd name="T18" fmla="*/ 6 w 511"/>
                  <a:gd name="T19" fmla="*/ 159 h 292"/>
                  <a:gd name="T20" fmla="*/ 10 w 511"/>
                  <a:gd name="T21" fmla="*/ 163 h 292"/>
                  <a:gd name="T22" fmla="*/ 245 w 511"/>
                  <a:gd name="T23" fmla="*/ 289 h 292"/>
                  <a:gd name="T24" fmla="*/ 245 w 511"/>
                  <a:gd name="T25" fmla="*/ 289 h 292"/>
                  <a:gd name="T26" fmla="*/ 250 w 511"/>
                  <a:gd name="T27" fmla="*/ 291 h 292"/>
                  <a:gd name="T28" fmla="*/ 256 w 511"/>
                  <a:gd name="T29" fmla="*/ 292 h 292"/>
                  <a:gd name="T30" fmla="*/ 261 w 511"/>
                  <a:gd name="T31" fmla="*/ 291 h 292"/>
                  <a:gd name="T32" fmla="*/ 267 w 511"/>
                  <a:gd name="T33" fmla="*/ 289 h 292"/>
                  <a:gd name="T34" fmla="*/ 500 w 511"/>
                  <a:gd name="T35" fmla="*/ 163 h 292"/>
                  <a:gd name="T36" fmla="*/ 500 w 511"/>
                  <a:gd name="T37" fmla="*/ 163 h 292"/>
                  <a:gd name="T38" fmla="*/ 505 w 511"/>
                  <a:gd name="T39" fmla="*/ 159 h 292"/>
                  <a:gd name="T40" fmla="*/ 508 w 511"/>
                  <a:gd name="T41" fmla="*/ 155 h 292"/>
                  <a:gd name="T42" fmla="*/ 510 w 511"/>
                  <a:gd name="T43" fmla="*/ 151 h 292"/>
                  <a:gd name="T44" fmla="*/ 511 w 511"/>
                  <a:gd name="T45" fmla="*/ 146 h 292"/>
                  <a:gd name="T46" fmla="*/ 510 w 511"/>
                  <a:gd name="T47" fmla="*/ 141 h 292"/>
                  <a:gd name="T48" fmla="*/ 508 w 511"/>
                  <a:gd name="T49" fmla="*/ 136 h 292"/>
                  <a:gd name="T50" fmla="*/ 505 w 511"/>
                  <a:gd name="T51" fmla="*/ 132 h 292"/>
                  <a:gd name="T52" fmla="*/ 500 w 511"/>
                  <a:gd name="T53" fmla="*/ 129 h 292"/>
                  <a:gd name="T54" fmla="*/ 267 w 511"/>
                  <a:gd name="T55" fmla="*/ 2 h 292"/>
                  <a:gd name="T56" fmla="*/ 267 w 511"/>
                  <a:gd name="T57" fmla="*/ 2 h 292"/>
                  <a:gd name="T58" fmla="*/ 261 w 511"/>
                  <a:gd name="T59" fmla="*/ 0 h 292"/>
                  <a:gd name="T60" fmla="*/ 256 w 511"/>
                  <a:gd name="T61" fmla="*/ 0 h 292"/>
                  <a:gd name="T62" fmla="*/ 250 w 511"/>
                  <a:gd name="T63" fmla="*/ 0 h 292"/>
                  <a:gd name="T64" fmla="*/ 245 w 511"/>
                  <a:gd name="T65" fmla="*/ 2 h 292"/>
                  <a:gd name="T66" fmla="*/ 245 w 511"/>
                  <a:gd name="T67" fmla="*/ 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1" h="292">
                    <a:moveTo>
                      <a:pt x="245" y="2"/>
                    </a:moveTo>
                    <a:lnTo>
                      <a:pt x="10" y="129"/>
                    </a:lnTo>
                    <a:lnTo>
                      <a:pt x="10" y="129"/>
                    </a:lnTo>
                    <a:lnTo>
                      <a:pt x="6" y="132"/>
                    </a:lnTo>
                    <a:lnTo>
                      <a:pt x="2" y="136"/>
                    </a:lnTo>
                    <a:lnTo>
                      <a:pt x="0" y="141"/>
                    </a:lnTo>
                    <a:lnTo>
                      <a:pt x="0" y="146"/>
                    </a:lnTo>
                    <a:lnTo>
                      <a:pt x="0" y="151"/>
                    </a:lnTo>
                    <a:lnTo>
                      <a:pt x="2" y="155"/>
                    </a:lnTo>
                    <a:lnTo>
                      <a:pt x="6" y="159"/>
                    </a:lnTo>
                    <a:lnTo>
                      <a:pt x="10" y="163"/>
                    </a:lnTo>
                    <a:lnTo>
                      <a:pt x="245" y="289"/>
                    </a:lnTo>
                    <a:lnTo>
                      <a:pt x="245" y="289"/>
                    </a:lnTo>
                    <a:lnTo>
                      <a:pt x="250" y="291"/>
                    </a:lnTo>
                    <a:lnTo>
                      <a:pt x="256" y="292"/>
                    </a:lnTo>
                    <a:lnTo>
                      <a:pt x="261" y="291"/>
                    </a:lnTo>
                    <a:lnTo>
                      <a:pt x="267" y="289"/>
                    </a:lnTo>
                    <a:lnTo>
                      <a:pt x="500" y="163"/>
                    </a:lnTo>
                    <a:lnTo>
                      <a:pt x="500" y="163"/>
                    </a:lnTo>
                    <a:lnTo>
                      <a:pt x="505" y="159"/>
                    </a:lnTo>
                    <a:lnTo>
                      <a:pt x="508" y="155"/>
                    </a:lnTo>
                    <a:lnTo>
                      <a:pt x="510" y="151"/>
                    </a:lnTo>
                    <a:lnTo>
                      <a:pt x="511" y="146"/>
                    </a:lnTo>
                    <a:lnTo>
                      <a:pt x="510" y="141"/>
                    </a:lnTo>
                    <a:lnTo>
                      <a:pt x="508" y="136"/>
                    </a:lnTo>
                    <a:lnTo>
                      <a:pt x="505" y="132"/>
                    </a:lnTo>
                    <a:lnTo>
                      <a:pt x="500" y="129"/>
                    </a:lnTo>
                    <a:lnTo>
                      <a:pt x="267" y="2"/>
                    </a:lnTo>
                    <a:lnTo>
                      <a:pt x="267" y="2"/>
                    </a:lnTo>
                    <a:lnTo>
                      <a:pt x="261" y="0"/>
                    </a:lnTo>
                    <a:lnTo>
                      <a:pt x="256" y="0"/>
                    </a:lnTo>
                    <a:lnTo>
                      <a:pt x="250" y="0"/>
                    </a:lnTo>
                    <a:lnTo>
                      <a:pt x="245" y="2"/>
                    </a:lnTo>
                    <a:lnTo>
                      <a:pt x="245" y="2"/>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9"/>
              <p:cNvSpPr>
                <a:spLocks/>
              </p:cNvSpPr>
              <p:nvPr/>
            </p:nvSpPr>
            <p:spPr bwMode="auto">
              <a:xfrm>
                <a:off x="2847975" y="6505575"/>
                <a:ext cx="811213" cy="295275"/>
              </a:xfrm>
              <a:custGeom>
                <a:avLst/>
                <a:gdLst>
                  <a:gd name="T0" fmla="*/ 51 w 511"/>
                  <a:gd name="T1" fmla="*/ 0 h 186"/>
                  <a:gd name="T2" fmla="*/ 10 w 511"/>
                  <a:gd name="T3" fmla="*/ 22 h 186"/>
                  <a:gd name="T4" fmla="*/ 10 w 511"/>
                  <a:gd name="T5" fmla="*/ 22 h 186"/>
                  <a:gd name="T6" fmla="*/ 6 w 511"/>
                  <a:gd name="T7" fmla="*/ 25 h 186"/>
                  <a:gd name="T8" fmla="*/ 2 w 511"/>
                  <a:gd name="T9" fmla="*/ 30 h 186"/>
                  <a:gd name="T10" fmla="*/ 0 w 511"/>
                  <a:gd name="T11" fmla="*/ 34 h 186"/>
                  <a:gd name="T12" fmla="*/ 0 w 511"/>
                  <a:gd name="T13" fmla="*/ 39 h 186"/>
                  <a:gd name="T14" fmla="*/ 0 w 511"/>
                  <a:gd name="T15" fmla="*/ 44 h 186"/>
                  <a:gd name="T16" fmla="*/ 2 w 511"/>
                  <a:gd name="T17" fmla="*/ 49 h 186"/>
                  <a:gd name="T18" fmla="*/ 6 w 511"/>
                  <a:gd name="T19" fmla="*/ 53 h 186"/>
                  <a:gd name="T20" fmla="*/ 10 w 511"/>
                  <a:gd name="T21" fmla="*/ 56 h 186"/>
                  <a:gd name="T22" fmla="*/ 245 w 511"/>
                  <a:gd name="T23" fmla="*/ 183 h 186"/>
                  <a:gd name="T24" fmla="*/ 245 w 511"/>
                  <a:gd name="T25" fmla="*/ 183 h 186"/>
                  <a:gd name="T26" fmla="*/ 250 w 511"/>
                  <a:gd name="T27" fmla="*/ 185 h 186"/>
                  <a:gd name="T28" fmla="*/ 256 w 511"/>
                  <a:gd name="T29" fmla="*/ 186 h 186"/>
                  <a:gd name="T30" fmla="*/ 261 w 511"/>
                  <a:gd name="T31" fmla="*/ 185 h 186"/>
                  <a:gd name="T32" fmla="*/ 267 w 511"/>
                  <a:gd name="T33" fmla="*/ 183 h 186"/>
                  <a:gd name="T34" fmla="*/ 500 w 511"/>
                  <a:gd name="T35" fmla="*/ 56 h 186"/>
                  <a:gd name="T36" fmla="*/ 500 w 511"/>
                  <a:gd name="T37" fmla="*/ 56 h 186"/>
                  <a:gd name="T38" fmla="*/ 505 w 511"/>
                  <a:gd name="T39" fmla="*/ 53 h 186"/>
                  <a:gd name="T40" fmla="*/ 508 w 511"/>
                  <a:gd name="T41" fmla="*/ 49 h 186"/>
                  <a:gd name="T42" fmla="*/ 510 w 511"/>
                  <a:gd name="T43" fmla="*/ 44 h 186"/>
                  <a:gd name="T44" fmla="*/ 511 w 511"/>
                  <a:gd name="T45" fmla="*/ 39 h 186"/>
                  <a:gd name="T46" fmla="*/ 510 w 511"/>
                  <a:gd name="T47" fmla="*/ 34 h 186"/>
                  <a:gd name="T48" fmla="*/ 508 w 511"/>
                  <a:gd name="T49" fmla="*/ 30 h 186"/>
                  <a:gd name="T50" fmla="*/ 505 w 511"/>
                  <a:gd name="T51" fmla="*/ 25 h 186"/>
                  <a:gd name="T52" fmla="*/ 500 w 511"/>
                  <a:gd name="T53" fmla="*/ 22 h 186"/>
                  <a:gd name="T54" fmla="*/ 459 w 511"/>
                  <a:gd name="T55"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6">
                    <a:moveTo>
                      <a:pt x="51" y="0"/>
                    </a:moveTo>
                    <a:lnTo>
                      <a:pt x="10" y="22"/>
                    </a:lnTo>
                    <a:lnTo>
                      <a:pt x="10" y="22"/>
                    </a:lnTo>
                    <a:lnTo>
                      <a:pt x="6" y="25"/>
                    </a:lnTo>
                    <a:lnTo>
                      <a:pt x="2" y="30"/>
                    </a:lnTo>
                    <a:lnTo>
                      <a:pt x="0" y="34"/>
                    </a:lnTo>
                    <a:lnTo>
                      <a:pt x="0" y="39"/>
                    </a:lnTo>
                    <a:lnTo>
                      <a:pt x="0" y="44"/>
                    </a:lnTo>
                    <a:lnTo>
                      <a:pt x="2" y="49"/>
                    </a:lnTo>
                    <a:lnTo>
                      <a:pt x="6" y="53"/>
                    </a:lnTo>
                    <a:lnTo>
                      <a:pt x="10" y="56"/>
                    </a:lnTo>
                    <a:lnTo>
                      <a:pt x="245" y="183"/>
                    </a:lnTo>
                    <a:lnTo>
                      <a:pt x="245" y="183"/>
                    </a:lnTo>
                    <a:lnTo>
                      <a:pt x="250" y="185"/>
                    </a:lnTo>
                    <a:lnTo>
                      <a:pt x="256" y="186"/>
                    </a:lnTo>
                    <a:lnTo>
                      <a:pt x="261" y="185"/>
                    </a:lnTo>
                    <a:lnTo>
                      <a:pt x="267" y="183"/>
                    </a:lnTo>
                    <a:lnTo>
                      <a:pt x="500" y="56"/>
                    </a:lnTo>
                    <a:lnTo>
                      <a:pt x="500" y="56"/>
                    </a:lnTo>
                    <a:lnTo>
                      <a:pt x="505" y="53"/>
                    </a:lnTo>
                    <a:lnTo>
                      <a:pt x="508" y="49"/>
                    </a:lnTo>
                    <a:lnTo>
                      <a:pt x="510" y="44"/>
                    </a:lnTo>
                    <a:lnTo>
                      <a:pt x="511" y="39"/>
                    </a:lnTo>
                    <a:lnTo>
                      <a:pt x="510" y="34"/>
                    </a:lnTo>
                    <a:lnTo>
                      <a:pt x="508" y="30"/>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10"/>
              <p:cNvSpPr>
                <a:spLocks/>
              </p:cNvSpPr>
              <p:nvPr/>
            </p:nvSpPr>
            <p:spPr bwMode="auto">
              <a:xfrm>
                <a:off x="2847975" y="6692900"/>
                <a:ext cx="811213" cy="293688"/>
              </a:xfrm>
              <a:custGeom>
                <a:avLst/>
                <a:gdLst>
                  <a:gd name="T0" fmla="*/ 51 w 511"/>
                  <a:gd name="T1" fmla="*/ 0 h 185"/>
                  <a:gd name="T2" fmla="*/ 10 w 511"/>
                  <a:gd name="T3" fmla="*/ 22 h 185"/>
                  <a:gd name="T4" fmla="*/ 10 w 511"/>
                  <a:gd name="T5" fmla="*/ 22 h 185"/>
                  <a:gd name="T6" fmla="*/ 6 w 511"/>
                  <a:gd name="T7" fmla="*/ 25 h 185"/>
                  <a:gd name="T8" fmla="*/ 2 w 511"/>
                  <a:gd name="T9" fmla="*/ 29 h 185"/>
                  <a:gd name="T10" fmla="*/ 0 w 511"/>
                  <a:gd name="T11" fmla="*/ 34 h 185"/>
                  <a:gd name="T12" fmla="*/ 0 w 511"/>
                  <a:gd name="T13" fmla="*/ 39 h 185"/>
                  <a:gd name="T14" fmla="*/ 0 w 511"/>
                  <a:gd name="T15" fmla="*/ 44 h 185"/>
                  <a:gd name="T16" fmla="*/ 2 w 511"/>
                  <a:gd name="T17" fmla="*/ 48 h 185"/>
                  <a:gd name="T18" fmla="*/ 6 w 511"/>
                  <a:gd name="T19" fmla="*/ 52 h 185"/>
                  <a:gd name="T20" fmla="*/ 10 w 511"/>
                  <a:gd name="T21" fmla="*/ 56 h 185"/>
                  <a:gd name="T22" fmla="*/ 245 w 511"/>
                  <a:gd name="T23" fmla="*/ 182 h 185"/>
                  <a:gd name="T24" fmla="*/ 245 w 511"/>
                  <a:gd name="T25" fmla="*/ 182 h 185"/>
                  <a:gd name="T26" fmla="*/ 250 w 511"/>
                  <a:gd name="T27" fmla="*/ 184 h 185"/>
                  <a:gd name="T28" fmla="*/ 256 w 511"/>
                  <a:gd name="T29" fmla="*/ 185 h 185"/>
                  <a:gd name="T30" fmla="*/ 261 w 511"/>
                  <a:gd name="T31" fmla="*/ 184 h 185"/>
                  <a:gd name="T32" fmla="*/ 267 w 511"/>
                  <a:gd name="T33" fmla="*/ 182 h 185"/>
                  <a:gd name="T34" fmla="*/ 500 w 511"/>
                  <a:gd name="T35" fmla="*/ 56 h 185"/>
                  <a:gd name="T36" fmla="*/ 500 w 511"/>
                  <a:gd name="T37" fmla="*/ 56 h 185"/>
                  <a:gd name="T38" fmla="*/ 505 w 511"/>
                  <a:gd name="T39" fmla="*/ 52 h 185"/>
                  <a:gd name="T40" fmla="*/ 508 w 511"/>
                  <a:gd name="T41" fmla="*/ 48 h 185"/>
                  <a:gd name="T42" fmla="*/ 510 w 511"/>
                  <a:gd name="T43" fmla="*/ 44 h 185"/>
                  <a:gd name="T44" fmla="*/ 511 w 511"/>
                  <a:gd name="T45" fmla="*/ 39 h 185"/>
                  <a:gd name="T46" fmla="*/ 510 w 511"/>
                  <a:gd name="T47" fmla="*/ 34 h 185"/>
                  <a:gd name="T48" fmla="*/ 508 w 511"/>
                  <a:gd name="T49" fmla="*/ 29 h 185"/>
                  <a:gd name="T50" fmla="*/ 505 w 511"/>
                  <a:gd name="T51" fmla="*/ 25 h 185"/>
                  <a:gd name="T52" fmla="*/ 500 w 511"/>
                  <a:gd name="T53" fmla="*/ 22 h 185"/>
                  <a:gd name="T54" fmla="*/ 459 w 511"/>
                  <a:gd name="T55"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1" h="185">
                    <a:moveTo>
                      <a:pt x="51" y="0"/>
                    </a:moveTo>
                    <a:lnTo>
                      <a:pt x="10" y="22"/>
                    </a:lnTo>
                    <a:lnTo>
                      <a:pt x="10" y="22"/>
                    </a:lnTo>
                    <a:lnTo>
                      <a:pt x="6" y="25"/>
                    </a:lnTo>
                    <a:lnTo>
                      <a:pt x="2" y="29"/>
                    </a:lnTo>
                    <a:lnTo>
                      <a:pt x="0" y="34"/>
                    </a:lnTo>
                    <a:lnTo>
                      <a:pt x="0" y="39"/>
                    </a:lnTo>
                    <a:lnTo>
                      <a:pt x="0" y="44"/>
                    </a:lnTo>
                    <a:lnTo>
                      <a:pt x="2" y="48"/>
                    </a:lnTo>
                    <a:lnTo>
                      <a:pt x="6" y="52"/>
                    </a:lnTo>
                    <a:lnTo>
                      <a:pt x="10" y="56"/>
                    </a:lnTo>
                    <a:lnTo>
                      <a:pt x="245" y="182"/>
                    </a:lnTo>
                    <a:lnTo>
                      <a:pt x="245" y="182"/>
                    </a:lnTo>
                    <a:lnTo>
                      <a:pt x="250" y="184"/>
                    </a:lnTo>
                    <a:lnTo>
                      <a:pt x="256" y="185"/>
                    </a:lnTo>
                    <a:lnTo>
                      <a:pt x="261" y="184"/>
                    </a:lnTo>
                    <a:lnTo>
                      <a:pt x="267" y="182"/>
                    </a:lnTo>
                    <a:lnTo>
                      <a:pt x="500" y="56"/>
                    </a:lnTo>
                    <a:lnTo>
                      <a:pt x="500" y="56"/>
                    </a:lnTo>
                    <a:lnTo>
                      <a:pt x="505" y="52"/>
                    </a:lnTo>
                    <a:lnTo>
                      <a:pt x="508" y="48"/>
                    </a:lnTo>
                    <a:lnTo>
                      <a:pt x="510" y="44"/>
                    </a:lnTo>
                    <a:lnTo>
                      <a:pt x="511" y="39"/>
                    </a:lnTo>
                    <a:lnTo>
                      <a:pt x="510" y="34"/>
                    </a:lnTo>
                    <a:lnTo>
                      <a:pt x="508" y="29"/>
                    </a:lnTo>
                    <a:lnTo>
                      <a:pt x="505" y="25"/>
                    </a:lnTo>
                    <a:lnTo>
                      <a:pt x="500" y="22"/>
                    </a:lnTo>
                    <a:lnTo>
                      <a:pt x="459"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18" name="组合 117"/>
          <p:cNvGrpSpPr/>
          <p:nvPr/>
        </p:nvGrpSpPr>
        <p:grpSpPr>
          <a:xfrm>
            <a:off x="6521168" y="2821888"/>
            <a:ext cx="1408234" cy="1214153"/>
            <a:chOff x="4966978" y="1769831"/>
            <a:chExt cx="1056313" cy="910615"/>
          </a:xfrm>
          <a:solidFill>
            <a:srgbClr val="1B857F"/>
          </a:solidFill>
        </p:grpSpPr>
        <p:sp>
          <p:nvSpPr>
            <p:cNvPr id="119" name="六边形 118"/>
            <p:cNvSpPr/>
            <p:nvPr/>
          </p:nvSpPr>
          <p:spPr>
            <a:xfrm>
              <a:off x="4966978" y="1769831"/>
              <a:ext cx="1056313" cy="910615"/>
            </a:xfrm>
            <a:prstGeom prst="hexagon">
              <a:avLst/>
            </a:prstGeom>
            <a:grpFill/>
            <a:ln w="19050">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0" name="组合 119"/>
            <p:cNvGrpSpPr/>
            <p:nvPr/>
          </p:nvGrpSpPr>
          <p:grpSpPr>
            <a:xfrm>
              <a:off x="5332407" y="2062714"/>
              <a:ext cx="325454" cy="324848"/>
              <a:chOff x="4064000" y="6135688"/>
              <a:chExt cx="852488" cy="850900"/>
            </a:xfrm>
            <a:grpFill/>
          </p:grpSpPr>
          <p:sp>
            <p:nvSpPr>
              <p:cNvPr id="121" name="Freeform 11"/>
              <p:cNvSpPr>
                <a:spLocks/>
              </p:cNvSpPr>
              <p:nvPr/>
            </p:nvSpPr>
            <p:spPr bwMode="auto">
              <a:xfrm>
                <a:off x="4064000" y="6135688"/>
                <a:ext cx="852488" cy="850900"/>
              </a:xfrm>
              <a:custGeom>
                <a:avLst/>
                <a:gdLst>
                  <a:gd name="T0" fmla="*/ 529 w 537"/>
                  <a:gd name="T1" fmla="*/ 80 h 536"/>
                  <a:gd name="T2" fmla="*/ 456 w 537"/>
                  <a:gd name="T3" fmla="*/ 7 h 536"/>
                  <a:gd name="T4" fmla="*/ 456 w 537"/>
                  <a:gd name="T5" fmla="*/ 7 h 536"/>
                  <a:gd name="T6" fmla="*/ 452 w 537"/>
                  <a:gd name="T7" fmla="*/ 3 h 536"/>
                  <a:gd name="T8" fmla="*/ 447 w 537"/>
                  <a:gd name="T9" fmla="*/ 1 h 536"/>
                  <a:gd name="T10" fmla="*/ 442 w 537"/>
                  <a:gd name="T11" fmla="*/ 0 h 536"/>
                  <a:gd name="T12" fmla="*/ 437 w 537"/>
                  <a:gd name="T13" fmla="*/ 0 h 536"/>
                  <a:gd name="T14" fmla="*/ 432 w 537"/>
                  <a:gd name="T15" fmla="*/ 0 h 536"/>
                  <a:gd name="T16" fmla="*/ 427 w 537"/>
                  <a:gd name="T17" fmla="*/ 2 h 536"/>
                  <a:gd name="T18" fmla="*/ 422 w 537"/>
                  <a:gd name="T19" fmla="*/ 5 h 536"/>
                  <a:gd name="T20" fmla="*/ 417 w 537"/>
                  <a:gd name="T21" fmla="*/ 8 h 536"/>
                  <a:gd name="T22" fmla="*/ 367 w 537"/>
                  <a:gd name="T23" fmla="*/ 59 h 536"/>
                  <a:gd name="T24" fmla="*/ 43 w 537"/>
                  <a:gd name="T25" fmla="*/ 383 h 536"/>
                  <a:gd name="T26" fmla="*/ 0 w 537"/>
                  <a:gd name="T27" fmla="*/ 536 h 536"/>
                  <a:gd name="T28" fmla="*/ 153 w 537"/>
                  <a:gd name="T29" fmla="*/ 494 h 536"/>
                  <a:gd name="T30" fmla="*/ 478 w 537"/>
                  <a:gd name="T31" fmla="*/ 169 h 536"/>
                  <a:gd name="T32" fmla="*/ 528 w 537"/>
                  <a:gd name="T33" fmla="*/ 119 h 536"/>
                  <a:gd name="T34" fmla="*/ 528 w 537"/>
                  <a:gd name="T35" fmla="*/ 119 h 536"/>
                  <a:gd name="T36" fmla="*/ 531 w 537"/>
                  <a:gd name="T37" fmla="*/ 115 h 536"/>
                  <a:gd name="T38" fmla="*/ 534 w 537"/>
                  <a:gd name="T39" fmla="*/ 110 h 536"/>
                  <a:gd name="T40" fmla="*/ 536 w 537"/>
                  <a:gd name="T41" fmla="*/ 105 h 536"/>
                  <a:gd name="T42" fmla="*/ 537 w 537"/>
                  <a:gd name="T43" fmla="*/ 99 h 536"/>
                  <a:gd name="T44" fmla="*/ 536 w 537"/>
                  <a:gd name="T45" fmla="*/ 94 h 536"/>
                  <a:gd name="T46" fmla="*/ 535 w 537"/>
                  <a:gd name="T47" fmla="*/ 89 h 536"/>
                  <a:gd name="T48" fmla="*/ 533 w 537"/>
                  <a:gd name="T49" fmla="*/ 85 h 536"/>
                  <a:gd name="T50" fmla="*/ 529 w 537"/>
                  <a:gd name="T51" fmla="*/ 80 h 536"/>
                  <a:gd name="T52" fmla="*/ 529 w 537"/>
                  <a:gd name="T53" fmla="*/ 8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7" h="536">
                    <a:moveTo>
                      <a:pt x="529" y="80"/>
                    </a:moveTo>
                    <a:lnTo>
                      <a:pt x="456" y="7"/>
                    </a:lnTo>
                    <a:lnTo>
                      <a:pt x="456" y="7"/>
                    </a:lnTo>
                    <a:lnTo>
                      <a:pt x="452" y="3"/>
                    </a:lnTo>
                    <a:lnTo>
                      <a:pt x="447" y="1"/>
                    </a:lnTo>
                    <a:lnTo>
                      <a:pt x="442" y="0"/>
                    </a:lnTo>
                    <a:lnTo>
                      <a:pt x="437" y="0"/>
                    </a:lnTo>
                    <a:lnTo>
                      <a:pt x="432" y="0"/>
                    </a:lnTo>
                    <a:lnTo>
                      <a:pt x="427" y="2"/>
                    </a:lnTo>
                    <a:lnTo>
                      <a:pt x="422" y="5"/>
                    </a:lnTo>
                    <a:lnTo>
                      <a:pt x="417" y="8"/>
                    </a:lnTo>
                    <a:lnTo>
                      <a:pt x="367" y="59"/>
                    </a:lnTo>
                    <a:lnTo>
                      <a:pt x="43" y="383"/>
                    </a:lnTo>
                    <a:lnTo>
                      <a:pt x="0" y="536"/>
                    </a:lnTo>
                    <a:lnTo>
                      <a:pt x="153" y="494"/>
                    </a:lnTo>
                    <a:lnTo>
                      <a:pt x="478" y="169"/>
                    </a:lnTo>
                    <a:lnTo>
                      <a:pt x="528" y="119"/>
                    </a:lnTo>
                    <a:lnTo>
                      <a:pt x="528" y="119"/>
                    </a:lnTo>
                    <a:lnTo>
                      <a:pt x="531" y="115"/>
                    </a:lnTo>
                    <a:lnTo>
                      <a:pt x="534" y="110"/>
                    </a:lnTo>
                    <a:lnTo>
                      <a:pt x="536" y="105"/>
                    </a:lnTo>
                    <a:lnTo>
                      <a:pt x="537" y="99"/>
                    </a:lnTo>
                    <a:lnTo>
                      <a:pt x="536" y="94"/>
                    </a:lnTo>
                    <a:lnTo>
                      <a:pt x="535" y="89"/>
                    </a:lnTo>
                    <a:lnTo>
                      <a:pt x="533" y="85"/>
                    </a:lnTo>
                    <a:lnTo>
                      <a:pt x="529" y="80"/>
                    </a:lnTo>
                    <a:lnTo>
                      <a:pt x="529" y="80"/>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2" name="Line 12"/>
              <p:cNvSpPr>
                <a:spLocks noChangeShapeType="1"/>
              </p:cNvSpPr>
              <p:nvPr/>
            </p:nvSpPr>
            <p:spPr bwMode="auto">
              <a:xfrm>
                <a:off x="4646613" y="6229350"/>
                <a:ext cx="176213" cy="1746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3" name="Line 13"/>
              <p:cNvSpPr>
                <a:spLocks noChangeShapeType="1"/>
              </p:cNvSpPr>
              <p:nvPr/>
            </p:nvSpPr>
            <p:spPr bwMode="auto">
              <a:xfrm flipH="1">
                <a:off x="4210050" y="6272213"/>
                <a:ext cx="479425" cy="48101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4" name="Line 14"/>
              <p:cNvSpPr>
                <a:spLocks noChangeShapeType="1"/>
              </p:cNvSpPr>
              <p:nvPr/>
            </p:nvSpPr>
            <p:spPr bwMode="auto">
              <a:xfrm flipH="1">
                <a:off x="4297363" y="6361113"/>
                <a:ext cx="481013" cy="47942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15"/>
              <p:cNvSpPr>
                <a:spLocks/>
              </p:cNvSpPr>
              <p:nvPr/>
            </p:nvSpPr>
            <p:spPr bwMode="auto">
              <a:xfrm>
                <a:off x="4132263" y="6743700"/>
                <a:ext cx="174625" cy="176213"/>
              </a:xfrm>
              <a:custGeom>
                <a:avLst/>
                <a:gdLst>
                  <a:gd name="T0" fmla="*/ 0 w 110"/>
                  <a:gd name="T1" fmla="*/ 0 h 111"/>
                  <a:gd name="T2" fmla="*/ 49 w 110"/>
                  <a:gd name="T3" fmla="*/ 6 h 111"/>
                  <a:gd name="T4" fmla="*/ 55 w 110"/>
                  <a:gd name="T5" fmla="*/ 55 h 111"/>
                  <a:gd name="T6" fmla="*/ 104 w 110"/>
                  <a:gd name="T7" fmla="*/ 61 h 111"/>
                  <a:gd name="T8" fmla="*/ 110 w 110"/>
                  <a:gd name="T9" fmla="*/ 111 h 111"/>
                </a:gdLst>
                <a:ahLst/>
                <a:cxnLst>
                  <a:cxn ang="0">
                    <a:pos x="T0" y="T1"/>
                  </a:cxn>
                  <a:cxn ang="0">
                    <a:pos x="T2" y="T3"/>
                  </a:cxn>
                  <a:cxn ang="0">
                    <a:pos x="T4" y="T5"/>
                  </a:cxn>
                  <a:cxn ang="0">
                    <a:pos x="T6" y="T7"/>
                  </a:cxn>
                  <a:cxn ang="0">
                    <a:pos x="T8" y="T9"/>
                  </a:cxn>
                </a:cxnLst>
                <a:rect l="0" t="0" r="r" b="b"/>
                <a:pathLst>
                  <a:path w="110" h="111">
                    <a:moveTo>
                      <a:pt x="0" y="0"/>
                    </a:moveTo>
                    <a:lnTo>
                      <a:pt x="49" y="6"/>
                    </a:lnTo>
                    <a:lnTo>
                      <a:pt x="55" y="55"/>
                    </a:lnTo>
                    <a:lnTo>
                      <a:pt x="104" y="61"/>
                    </a:lnTo>
                    <a:lnTo>
                      <a:pt x="110" y="111"/>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6" name="Line 16"/>
              <p:cNvSpPr>
                <a:spLocks noChangeShapeType="1"/>
              </p:cNvSpPr>
              <p:nvPr/>
            </p:nvSpPr>
            <p:spPr bwMode="auto">
              <a:xfrm flipV="1">
                <a:off x="4149725" y="6269038"/>
                <a:ext cx="117475"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7" name="Line 17"/>
              <p:cNvSpPr>
                <a:spLocks noChangeShapeType="1"/>
              </p:cNvSpPr>
              <p:nvPr/>
            </p:nvSpPr>
            <p:spPr bwMode="auto">
              <a:xfrm flipV="1">
                <a:off x="4214813" y="6370638"/>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8" name="Line 18"/>
              <p:cNvSpPr>
                <a:spLocks noChangeShapeType="1"/>
              </p:cNvSpPr>
              <p:nvPr/>
            </p:nvSpPr>
            <p:spPr bwMode="auto">
              <a:xfrm flipV="1">
                <a:off x="4662488" y="6783388"/>
                <a:ext cx="119063" cy="1190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29" name="Line 19"/>
              <p:cNvSpPr>
                <a:spLocks noChangeShapeType="1"/>
              </p:cNvSpPr>
              <p:nvPr/>
            </p:nvSpPr>
            <p:spPr bwMode="auto">
              <a:xfrm flipV="1">
                <a:off x="4597400" y="6753225"/>
                <a:ext cx="82550" cy="8255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20"/>
              <p:cNvSpPr>
                <a:spLocks/>
              </p:cNvSpPr>
              <p:nvPr/>
            </p:nvSpPr>
            <p:spPr bwMode="auto">
              <a:xfrm>
                <a:off x="4084638" y="6157913"/>
                <a:ext cx="369888" cy="368300"/>
              </a:xfrm>
              <a:custGeom>
                <a:avLst/>
                <a:gdLst>
                  <a:gd name="T0" fmla="*/ 233 w 233"/>
                  <a:gd name="T1" fmla="*/ 128 h 232"/>
                  <a:gd name="T2" fmla="*/ 111 w 233"/>
                  <a:gd name="T3" fmla="*/ 7 h 232"/>
                  <a:gd name="T4" fmla="*/ 111 w 233"/>
                  <a:gd name="T5" fmla="*/ 7 h 232"/>
                  <a:gd name="T6" fmla="*/ 107 w 233"/>
                  <a:gd name="T7" fmla="*/ 4 h 232"/>
                  <a:gd name="T8" fmla="*/ 103 w 233"/>
                  <a:gd name="T9" fmla="*/ 2 h 232"/>
                  <a:gd name="T10" fmla="*/ 98 w 233"/>
                  <a:gd name="T11" fmla="*/ 0 h 232"/>
                  <a:gd name="T12" fmla="*/ 94 w 233"/>
                  <a:gd name="T13" fmla="*/ 0 h 232"/>
                  <a:gd name="T14" fmla="*/ 89 w 233"/>
                  <a:gd name="T15" fmla="*/ 0 h 232"/>
                  <a:gd name="T16" fmla="*/ 84 w 233"/>
                  <a:gd name="T17" fmla="*/ 2 h 232"/>
                  <a:gd name="T18" fmla="*/ 80 w 233"/>
                  <a:gd name="T19" fmla="*/ 4 h 232"/>
                  <a:gd name="T20" fmla="*/ 76 w 233"/>
                  <a:gd name="T21" fmla="*/ 7 h 232"/>
                  <a:gd name="T22" fmla="*/ 7 w 233"/>
                  <a:gd name="T23" fmla="*/ 77 h 232"/>
                  <a:gd name="T24" fmla="*/ 7 w 233"/>
                  <a:gd name="T25" fmla="*/ 77 h 232"/>
                  <a:gd name="T26" fmla="*/ 4 w 233"/>
                  <a:gd name="T27" fmla="*/ 80 h 232"/>
                  <a:gd name="T28" fmla="*/ 2 w 233"/>
                  <a:gd name="T29" fmla="*/ 85 h 232"/>
                  <a:gd name="T30" fmla="*/ 0 w 233"/>
                  <a:gd name="T31" fmla="*/ 89 h 232"/>
                  <a:gd name="T32" fmla="*/ 0 w 233"/>
                  <a:gd name="T33" fmla="*/ 94 h 232"/>
                  <a:gd name="T34" fmla="*/ 0 w 233"/>
                  <a:gd name="T35" fmla="*/ 99 h 232"/>
                  <a:gd name="T36" fmla="*/ 2 w 233"/>
                  <a:gd name="T37" fmla="*/ 103 h 232"/>
                  <a:gd name="T38" fmla="*/ 4 w 233"/>
                  <a:gd name="T39" fmla="*/ 107 h 232"/>
                  <a:gd name="T40" fmla="*/ 7 w 233"/>
                  <a:gd name="T41" fmla="*/ 111 h 232"/>
                  <a:gd name="T42" fmla="*/ 128 w 233"/>
                  <a:gd name="T43" fmla="*/ 23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3" h="232">
                    <a:moveTo>
                      <a:pt x="233" y="128"/>
                    </a:moveTo>
                    <a:lnTo>
                      <a:pt x="111" y="7"/>
                    </a:lnTo>
                    <a:lnTo>
                      <a:pt x="111" y="7"/>
                    </a:lnTo>
                    <a:lnTo>
                      <a:pt x="107" y="4"/>
                    </a:lnTo>
                    <a:lnTo>
                      <a:pt x="103" y="2"/>
                    </a:lnTo>
                    <a:lnTo>
                      <a:pt x="98" y="0"/>
                    </a:lnTo>
                    <a:lnTo>
                      <a:pt x="94" y="0"/>
                    </a:lnTo>
                    <a:lnTo>
                      <a:pt x="89" y="0"/>
                    </a:lnTo>
                    <a:lnTo>
                      <a:pt x="84" y="2"/>
                    </a:lnTo>
                    <a:lnTo>
                      <a:pt x="80" y="4"/>
                    </a:lnTo>
                    <a:lnTo>
                      <a:pt x="76" y="7"/>
                    </a:lnTo>
                    <a:lnTo>
                      <a:pt x="7" y="77"/>
                    </a:lnTo>
                    <a:lnTo>
                      <a:pt x="7" y="77"/>
                    </a:lnTo>
                    <a:lnTo>
                      <a:pt x="4" y="80"/>
                    </a:lnTo>
                    <a:lnTo>
                      <a:pt x="2" y="85"/>
                    </a:lnTo>
                    <a:lnTo>
                      <a:pt x="0" y="89"/>
                    </a:lnTo>
                    <a:lnTo>
                      <a:pt x="0" y="94"/>
                    </a:lnTo>
                    <a:lnTo>
                      <a:pt x="0" y="99"/>
                    </a:lnTo>
                    <a:lnTo>
                      <a:pt x="2" y="103"/>
                    </a:lnTo>
                    <a:lnTo>
                      <a:pt x="4" y="107"/>
                    </a:lnTo>
                    <a:lnTo>
                      <a:pt x="7" y="111"/>
                    </a:lnTo>
                    <a:lnTo>
                      <a:pt x="128" y="232"/>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21"/>
              <p:cNvSpPr>
                <a:spLocks/>
              </p:cNvSpPr>
              <p:nvPr/>
            </p:nvSpPr>
            <p:spPr bwMode="auto">
              <a:xfrm>
                <a:off x="4524375" y="6596063"/>
                <a:ext cx="368300" cy="369888"/>
              </a:xfrm>
              <a:custGeom>
                <a:avLst/>
                <a:gdLst>
                  <a:gd name="T0" fmla="*/ 0 w 232"/>
                  <a:gd name="T1" fmla="*/ 106 h 233"/>
                  <a:gd name="T2" fmla="*/ 121 w 232"/>
                  <a:gd name="T3" fmla="*/ 226 h 233"/>
                  <a:gd name="T4" fmla="*/ 121 w 232"/>
                  <a:gd name="T5" fmla="*/ 226 h 233"/>
                  <a:gd name="T6" fmla="*/ 125 w 232"/>
                  <a:gd name="T7" fmla="*/ 229 h 233"/>
                  <a:gd name="T8" fmla="*/ 129 w 232"/>
                  <a:gd name="T9" fmla="*/ 232 h 233"/>
                  <a:gd name="T10" fmla="*/ 134 w 232"/>
                  <a:gd name="T11" fmla="*/ 233 h 233"/>
                  <a:gd name="T12" fmla="*/ 138 w 232"/>
                  <a:gd name="T13" fmla="*/ 233 h 233"/>
                  <a:gd name="T14" fmla="*/ 143 w 232"/>
                  <a:gd name="T15" fmla="*/ 233 h 233"/>
                  <a:gd name="T16" fmla="*/ 148 w 232"/>
                  <a:gd name="T17" fmla="*/ 232 h 233"/>
                  <a:gd name="T18" fmla="*/ 152 w 232"/>
                  <a:gd name="T19" fmla="*/ 229 h 233"/>
                  <a:gd name="T20" fmla="*/ 156 w 232"/>
                  <a:gd name="T21" fmla="*/ 226 h 233"/>
                  <a:gd name="T22" fmla="*/ 225 w 232"/>
                  <a:gd name="T23" fmla="*/ 157 h 233"/>
                  <a:gd name="T24" fmla="*/ 225 w 232"/>
                  <a:gd name="T25" fmla="*/ 157 h 233"/>
                  <a:gd name="T26" fmla="*/ 228 w 232"/>
                  <a:gd name="T27" fmla="*/ 153 h 233"/>
                  <a:gd name="T28" fmla="*/ 230 w 232"/>
                  <a:gd name="T29" fmla="*/ 149 h 233"/>
                  <a:gd name="T30" fmla="*/ 232 w 232"/>
                  <a:gd name="T31" fmla="*/ 144 h 233"/>
                  <a:gd name="T32" fmla="*/ 232 w 232"/>
                  <a:gd name="T33" fmla="*/ 140 h 233"/>
                  <a:gd name="T34" fmla="*/ 232 w 232"/>
                  <a:gd name="T35" fmla="*/ 135 h 233"/>
                  <a:gd name="T36" fmla="*/ 230 w 232"/>
                  <a:gd name="T37" fmla="*/ 130 h 233"/>
                  <a:gd name="T38" fmla="*/ 228 w 232"/>
                  <a:gd name="T39" fmla="*/ 126 h 233"/>
                  <a:gd name="T40" fmla="*/ 225 w 232"/>
                  <a:gd name="T41" fmla="*/ 122 h 233"/>
                  <a:gd name="T42" fmla="*/ 104 w 232"/>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2" h="233">
                    <a:moveTo>
                      <a:pt x="0" y="106"/>
                    </a:moveTo>
                    <a:lnTo>
                      <a:pt x="121" y="226"/>
                    </a:lnTo>
                    <a:lnTo>
                      <a:pt x="121" y="226"/>
                    </a:lnTo>
                    <a:lnTo>
                      <a:pt x="125" y="229"/>
                    </a:lnTo>
                    <a:lnTo>
                      <a:pt x="129" y="232"/>
                    </a:lnTo>
                    <a:lnTo>
                      <a:pt x="134" y="233"/>
                    </a:lnTo>
                    <a:lnTo>
                      <a:pt x="138" y="233"/>
                    </a:lnTo>
                    <a:lnTo>
                      <a:pt x="143" y="233"/>
                    </a:lnTo>
                    <a:lnTo>
                      <a:pt x="148" y="232"/>
                    </a:lnTo>
                    <a:lnTo>
                      <a:pt x="152" y="229"/>
                    </a:lnTo>
                    <a:lnTo>
                      <a:pt x="156" y="226"/>
                    </a:lnTo>
                    <a:lnTo>
                      <a:pt x="225" y="157"/>
                    </a:lnTo>
                    <a:lnTo>
                      <a:pt x="225" y="157"/>
                    </a:lnTo>
                    <a:lnTo>
                      <a:pt x="228" y="153"/>
                    </a:lnTo>
                    <a:lnTo>
                      <a:pt x="230" y="149"/>
                    </a:lnTo>
                    <a:lnTo>
                      <a:pt x="232" y="144"/>
                    </a:lnTo>
                    <a:lnTo>
                      <a:pt x="232" y="140"/>
                    </a:lnTo>
                    <a:lnTo>
                      <a:pt x="232" y="135"/>
                    </a:lnTo>
                    <a:lnTo>
                      <a:pt x="230" y="130"/>
                    </a:lnTo>
                    <a:lnTo>
                      <a:pt x="228" y="126"/>
                    </a:lnTo>
                    <a:lnTo>
                      <a:pt x="225" y="122"/>
                    </a:lnTo>
                    <a:lnTo>
                      <a:pt x="104" y="0"/>
                    </a:lnTo>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132" name="组合 131"/>
          <p:cNvGrpSpPr/>
          <p:nvPr/>
        </p:nvGrpSpPr>
        <p:grpSpPr>
          <a:xfrm>
            <a:off x="4057794" y="4196445"/>
            <a:ext cx="1408234" cy="1214153"/>
            <a:chOff x="3119207" y="2800749"/>
            <a:chExt cx="1056313" cy="910615"/>
          </a:xfrm>
          <a:solidFill>
            <a:srgbClr val="E56647"/>
          </a:solidFill>
        </p:grpSpPr>
        <p:sp>
          <p:nvSpPr>
            <p:cNvPr id="133" name="六边形 132"/>
            <p:cNvSpPr/>
            <p:nvPr/>
          </p:nvSpPr>
          <p:spPr>
            <a:xfrm>
              <a:off x="3119207" y="2800749"/>
              <a:ext cx="1056313" cy="910615"/>
            </a:xfrm>
            <a:prstGeom prst="hexagon">
              <a:avLst/>
            </a:prstGeom>
            <a:grpFill/>
            <a:ln w="19050">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4" name="组合 133"/>
            <p:cNvGrpSpPr/>
            <p:nvPr/>
          </p:nvGrpSpPr>
          <p:grpSpPr>
            <a:xfrm>
              <a:off x="3544030" y="3093632"/>
              <a:ext cx="206667" cy="324848"/>
              <a:chOff x="6694488" y="6135688"/>
              <a:chExt cx="541338" cy="850900"/>
            </a:xfrm>
            <a:grpFill/>
          </p:grpSpPr>
          <p:sp>
            <p:nvSpPr>
              <p:cNvPr id="135" name="Freeform 33"/>
              <p:cNvSpPr>
                <a:spLocks/>
              </p:cNvSpPr>
              <p:nvPr/>
            </p:nvSpPr>
            <p:spPr bwMode="auto">
              <a:xfrm>
                <a:off x="6723063" y="6188075"/>
                <a:ext cx="482600" cy="742950"/>
              </a:xfrm>
              <a:custGeom>
                <a:avLst/>
                <a:gdLst>
                  <a:gd name="T0" fmla="*/ 304 w 304"/>
                  <a:gd name="T1" fmla="*/ 0 h 468"/>
                  <a:gd name="T2" fmla="*/ 0 w 304"/>
                  <a:gd name="T3" fmla="*/ 86 h 468"/>
                  <a:gd name="T4" fmla="*/ 1 w 304"/>
                  <a:gd name="T5" fmla="*/ 98 h 468"/>
                  <a:gd name="T6" fmla="*/ 4 w 304"/>
                  <a:gd name="T7" fmla="*/ 120 h 468"/>
                  <a:gd name="T8" fmla="*/ 11 w 304"/>
                  <a:gd name="T9" fmla="*/ 142 h 468"/>
                  <a:gd name="T10" fmla="*/ 21 w 304"/>
                  <a:gd name="T11" fmla="*/ 162 h 468"/>
                  <a:gd name="T12" fmla="*/ 34 w 304"/>
                  <a:gd name="T13" fmla="*/ 180 h 468"/>
                  <a:gd name="T14" fmla="*/ 49 w 304"/>
                  <a:gd name="T15" fmla="*/ 197 h 468"/>
                  <a:gd name="T16" fmla="*/ 66 w 304"/>
                  <a:gd name="T17" fmla="*/ 210 h 468"/>
                  <a:gd name="T18" fmla="*/ 85 w 304"/>
                  <a:gd name="T19" fmla="*/ 222 h 468"/>
                  <a:gd name="T20" fmla="*/ 95 w 304"/>
                  <a:gd name="T21" fmla="*/ 226 h 468"/>
                  <a:gd name="T22" fmla="*/ 75 w 304"/>
                  <a:gd name="T23" fmla="*/ 236 h 468"/>
                  <a:gd name="T24" fmla="*/ 57 w 304"/>
                  <a:gd name="T25" fmla="*/ 249 h 468"/>
                  <a:gd name="T26" fmla="*/ 41 w 304"/>
                  <a:gd name="T27" fmla="*/ 264 h 468"/>
                  <a:gd name="T28" fmla="*/ 27 w 304"/>
                  <a:gd name="T29" fmla="*/ 282 h 468"/>
                  <a:gd name="T30" fmla="*/ 16 w 304"/>
                  <a:gd name="T31" fmla="*/ 301 h 468"/>
                  <a:gd name="T32" fmla="*/ 7 w 304"/>
                  <a:gd name="T33" fmla="*/ 322 h 468"/>
                  <a:gd name="T34" fmla="*/ 2 w 304"/>
                  <a:gd name="T35" fmla="*/ 344 h 468"/>
                  <a:gd name="T36" fmla="*/ 0 w 304"/>
                  <a:gd name="T37" fmla="*/ 368 h 468"/>
                  <a:gd name="T38" fmla="*/ 304 w 304"/>
                  <a:gd name="T39" fmla="*/ 468 h 468"/>
                  <a:gd name="T40" fmla="*/ 304 w 304"/>
                  <a:gd name="T41" fmla="*/ 368 h 468"/>
                  <a:gd name="T42" fmla="*/ 302 w 304"/>
                  <a:gd name="T43" fmla="*/ 344 h 468"/>
                  <a:gd name="T44" fmla="*/ 297 w 304"/>
                  <a:gd name="T45" fmla="*/ 322 h 468"/>
                  <a:gd name="T46" fmla="*/ 289 w 304"/>
                  <a:gd name="T47" fmla="*/ 301 h 468"/>
                  <a:gd name="T48" fmla="*/ 277 w 304"/>
                  <a:gd name="T49" fmla="*/ 282 h 468"/>
                  <a:gd name="T50" fmla="*/ 264 w 304"/>
                  <a:gd name="T51" fmla="*/ 264 h 468"/>
                  <a:gd name="T52" fmla="*/ 247 w 304"/>
                  <a:gd name="T53" fmla="*/ 249 h 468"/>
                  <a:gd name="T54" fmla="*/ 229 w 304"/>
                  <a:gd name="T55" fmla="*/ 236 h 468"/>
                  <a:gd name="T56" fmla="*/ 209 w 304"/>
                  <a:gd name="T57" fmla="*/ 226 h 468"/>
                  <a:gd name="T58" fmla="*/ 219 w 304"/>
                  <a:gd name="T59" fmla="*/ 222 h 468"/>
                  <a:gd name="T60" fmla="*/ 238 w 304"/>
                  <a:gd name="T61" fmla="*/ 210 h 468"/>
                  <a:gd name="T62" fmla="*/ 256 w 304"/>
                  <a:gd name="T63" fmla="*/ 197 h 468"/>
                  <a:gd name="T64" fmla="*/ 271 w 304"/>
                  <a:gd name="T65" fmla="*/ 180 h 468"/>
                  <a:gd name="T66" fmla="*/ 283 w 304"/>
                  <a:gd name="T67" fmla="*/ 162 h 468"/>
                  <a:gd name="T68" fmla="*/ 293 w 304"/>
                  <a:gd name="T69" fmla="*/ 142 h 468"/>
                  <a:gd name="T70" fmla="*/ 300 w 304"/>
                  <a:gd name="T71" fmla="*/ 120 h 468"/>
                  <a:gd name="T72" fmla="*/ 304 w 304"/>
                  <a:gd name="T73" fmla="*/ 98 h 468"/>
                  <a:gd name="T74" fmla="*/ 304 w 304"/>
                  <a:gd name="T75" fmla="*/ 86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4" h="468">
                    <a:moveTo>
                      <a:pt x="304" y="86"/>
                    </a:moveTo>
                    <a:lnTo>
                      <a:pt x="304" y="0"/>
                    </a:lnTo>
                    <a:lnTo>
                      <a:pt x="0" y="0"/>
                    </a:lnTo>
                    <a:lnTo>
                      <a:pt x="0" y="86"/>
                    </a:lnTo>
                    <a:lnTo>
                      <a:pt x="0" y="86"/>
                    </a:lnTo>
                    <a:lnTo>
                      <a:pt x="1" y="98"/>
                    </a:lnTo>
                    <a:lnTo>
                      <a:pt x="2" y="109"/>
                    </a:lnTo>
                    <a:lnTo>
                      <a:pt x="4" y="120"/>
                    </a:lnTo>
                    <a:lnTo>
                      <a:pt x="7" y="131"/>
                    </a:lnTo>
                    <a:lnTo>
                      <a:pt x="11" y="142"/>
                    </a:lnTo>
                    <a:lnTo>
                      <a:pt x="16" y="152"/>
                    </a:lnTo>
                    <a:lnTo>
                      <a:pt x="21" y="162"/>
                    </a:lnTo>
                    <a:lnTo>
                      <a:pt x="27" y="172"/>
                    </a:lnTo>
                    <a:lnTo>
                      <a:pt x="34" y="180"/>
                    </a:lnTo>
                    <a:lnTo>
                      <a:pt x="41" y="189"/>
                    </a:lnTo>
                    <a:lnTo>
                      <a:pt x="49" y="197"/>
                    </a:lnTo>
                    <a:lnTo>
                      <a:pt x="57" y="204"/>
                    </a:lnTo>
                    <a:lnTo>
                      <a:pt x="66" y="210"/>
                    </a:lnTo>
                    <a:lnTo>
                      <a:pt x="75" y="216"/>
                    </a:lnTo>
                    <a:lnTo>
                      <a:pt x="85" y="222"/>
                    </a:lnTo>
                    <a:lnTo>
                      <a:pt x="95" y="226"/>
                    </a:lnTo>
                    <a:lnTo>
                      <a:pt x="95" y="226"/>
                    </a:lnTo>
                    <a:lnTo>
                      <a:pt x="85" y="231"/>
                    </a:lnTo>
                    <a:lnTo>
                      <a:pt x="75" y="236"/>
                    </a:lnTo>
                    <a:lnTo>
                      <a:pt x="66" y="242"/>
                    </a:lnTo>
                    <a:lnTo>
                      <a:pt x="57" y="249"/>
                    </a:lnTo>
                    <a:lnTo>
                      <a:pt x="49" y="256"/>
                    </a:lnTo>
                    <a:lnTo>
                      <a:pt x="41" y="264"/>
                    </a:lnTo>
                    <a:lnTo>
                      <a:pt x="34" y="272"/>
                    </a:lnTo>
                    <a:lnTo>
                      <a:pt x="27" y="282"/>
                    </a:lnTo>
                    <a:lnTo>
                      <a:pt x="21" y="291"/>
                    </a:lnTo>
                    <a:lnTo>
                      <a:pt x="16" y="301"/>
                    </a:lnTo>
                    <a:lnTo>
                      <a:pt x="11" y="312"/>
                    </a:lnTo>
                    <a:lnTo>
                      <a:pt x="7" y="322"/>
                    </a:lnTo>
                    <a:lnTo>
                      <a:pt x="4" y="333"/>
                    </a:lnTo>
                    <a:lnTo>
                      <a:pt x="2" y="344"/>
                    </a:lnTo>
                    <a:lnTo>
                      <a:pt x="1" y="356"/>
                    </a:lnTo>
                    <a:lnTo>
                      <a:pt x="0" y="368"/>
                    </a:lnTo>
                    <a:lnTo>
                      <a:pt x="0" y="468"/>
                    </a:lnTo>
                    <a:lnTo>
                      <a:pt x="304" y="468"/>
                    </a:lnTo>
                    <a:lnTo>
                      <a:pt x="304" y="368"/>
                    </a:lnTo>
                    <a:lnTo>
                      <a:pt x="304" y="368"/>
                    </a:lnTo>
                    <a:lnTo>
                      <a:pt x="304" y="356"/>
                    </a:lnTo>
                    <a:lnTo>
                      <a:pt x="302" y="344"/>
                    </a:lnTo>
                    <a:lnTo>
                      <a:pt x="300" y="333"/>
                    </a:lnTo>
                    <a:lnTo>
                      <a:pt x="297" y="322"/>
                    </a:lnTo>
                    <a:lnTo>
                      <a:pt x="293" y="312"/>
                    </a:lnTo>
                    <a:lnTo>
                      <a:pt x="289" y="301"/>
                    </a:lnTo>
                    <a:lnTo>
                      <a:pt x="283" y="291"/>
                    </a:lnTo>
                    <a:lnTo>
                      <a:pt x="277" y="282"/>
                    </a:lnTo>
                    <a:lnTo>
                      <a:pt x="271" y="272"/>
                    </a:lnTo>
                    <a:lnTo>
                      <a:pt x="264" y="264"/>
                    </a:lnTo>
                    <a:lnTo>
                      <a:pt x="256" y="256"/>
                    </a:lnTo>
                    <a:lnTo>
                      <a:pt x="247" y="249"/>
                    </a:lnTo>
                    <a:lnTo>
                      <a:pt x="238" y="242"/>
                    </a:lnTo>
                    <a:lnTo>
                      <a:pt x="229" y="236"/>
                    </a:lnTo>
                    <a:lnTo>
                      <a:pt x="219" y="231"/>
                    </a:lnTo>
                    <a:lnTo>
                      <a:pt x="209" y="226"/>
                    </a:lnTo>
                    <a:lnTo>
                      <a:pt x="209" y="226"/>
                    </a:lnTo>
                    <a:lnTo>
                      <a:pt x="219" y="222"/>
                    </a:lnTo>
                    <a:lnTo>
                      <a:pt x="229" y="216"/>
                    </a:lnTo>
                    <a:lnTo>
                      <a:pt x="238" y="210"/>
                    </a:lnTo>
                    <a:lnTo>
                      <a:pt x="247" y="204"/>
                    </a:lnTo>
                    <a:lnTo>
                      <a:pt x="256" y="197"/>
                    </a:lnTo>
                    <a:lnTo>
                      <a:pt x="264" y="189"/>
                    </a:lnTo>
                    <a:lnTo>
                      <a:pt x="271" y="180"/>
                    </a:lnTo>
                    <a:lnTo>
                      <a:pt x="277" y="172"/>
                    </a:lnTo>
                    <a:lnTo>
                      <a:pt x="283" y="162"/>
                    </a:lnTo>
                    <a:lnTo>
                      <a:pt x="289" y="152"/>
                    </a:lnTo>
                    <a:lnTo>
                      <a:pt x="293" y="142"/>
                    </a:lnTo>
                    <a:lnTo>
                      <a:pt x="297" y="131"/>
                    </a:lnTo>
                    <a:lnTo>
                      <a:pt x="300" y="120"/>
                    </a:lnTo>
                    <a:lnTo>
                      <a:pt x="302" y="109"/>
                    </a:lnTo>
                    <a:lnTo>
                      <a:pt x="304" y="98"/>
                    </a:lnTo>
                    <a:lnTo>
                      <a:pt x="304" y="86"/>
                    </a:lnTo>
                    <a:lnTo>
                      <a:pt x="304" y="86"/>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36" name="Line 34"/>
              <p:cNvSpPr>
                <a:spLocks noChangeShapeType="1"/>
              </p:cNvSpPr>
              <p:nvPr/>
            </p:nvSpPr>
            <p:spPr bwMode="auto">
              <a:xfrm>
                <a:off x="6694488" y="6135688"/>
                <a:ext cx="541338" cy="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37" name="Line 35"/>
              <p:cNvSpPr>
                <a:spLocks noChangeShapeType="1"/>
              </p:cNvSpPr>
              <p:nvPr/>
            </p:nvSpPr>
            <p:spPr bwMode="auto">
              <a:xfrm>
                <a:off x="6694488" y="6986588"/>
                <a:ext cx="541338" cy="0"/>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36"/>
              <p:cNvSpPr>
                <a:spLocks/>
              </p:cNvSpPr>
              <p:nvPr/>
            </p:nvSpPr>
            <p:spPr bwMode="auto">
              <a:xfrm>
                <a:off x="6799263" y="6765925"/>
                <a:ext cx="331788" cy="165100"/>
              </a:xfrm>
              <a:custGeom>
                <a:avLst/>
                <a:gdLst>
                  <a:gd name="T0" fmla="*/ 0 w 209"/>
                  <a:gd name="T1" fmla="*/ 104 h 104"/>
                  <a:gd name="T2" fmla="*/ 105 w 209"/>
                  <a:gd name="T3" fmla="*/ 0 h 104"/>
                  <a:gd name="T4" fmla="*/ 209 w 209"/>
                  <a:gd name="T5" fmla="*/ 104 h 104"/>
                  <a:gd name="T6" fmla="*/ 0 w 209"/>
                  <a:gd name="T7" fmla="*/ 104 h 104"/>
                </a:gdLst>
                <a:ahLst/>
                <a:cxnLst>
                  <a:cxn ang="0">
                    <a:pos x="T0" y="T1"/>
                  </a:cxn>
                  <a:cxn ang="0">
                    <a:pos x="T2" y="T3"/>
                  </a:cxn>
                  <a:cxn ang="0">
                    <a:pos x="T4" y="T5"/>
                  </a:cxn>
                  <a:cxn ang="0">
                    <a:pos x="T6" y="T7"/>
                  </a:cxn>
                </a:cxnLst>
                <a:rect l="0" t="0" r="r" b="b"/>
                <a:pathLst>
                  <a:path w="209" h="104">
                    <a:moveTo>
                      <a:pt x="0" y="104"/>
                    </a:moveTo>
                    <a:lnTo>
                      <a:pt x="105" y="0"/>
                    </a:lnTo>
                    <a:lnTo>
                      <a:pt x="209" y="104"/>
                    </a:lnTo>
                    <a:lnTo>
                      <a:pt x="0" y="104"/>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37"/>
              <p:cNvSpPr>
                <a:spLocks/>
              </p:cNvSpPr>
              <p:nvPr/>
            </p:nvSpPr>
            <p:spPr bwMode="auto">
              <a:xfrm>
                <a:off x="6842125" y="6394450"/>
                <a:ext cx="246063" cy="122238"/>
              </a:xfrm>
              <a:custGeom>
                <a:avLst/>
                <a:gdLst>
                  <a:gd name="T0" fmla="*/ 155 w 155"/>
                  <a:gd name="T1" fmla="*/ 0 h 77"/>
                  <a:gd name="T2" fmla="*/ 78 w 155"/>
                  <a:gd name="T3" fmla="*/ 77 h 77"/>
                  <a:gd name="T4" fmla="*/ 0 w 155"/>
                  <a:gd name="T5" fmla="*/ 0 h 77"/>
                  <a:gd name="T6" fmla="*/ 155 w 155"/>
                  <a:gd name="T7" fmla="*/ 0 h 77"/>
                </a:gdLst>
                <a:ahLst/>
                <a:cxnLst>
                  <a:cxn ang="0">
                    <a:pos x="T0" y="T1"/>
                  </a:cxn>
                  <a:cxn ang="0">
                    <a:pos x="T2" y="T3"/>
                  </a:cxn>
                  <a:cxn ang="0">
                    <a:pos x="T4" y="T5"/>
                  </a:cxn>
                  <a:cxn ang="0">
                    <a:pos x="T6" y="T7"/>
                  </a:cxn>
                </a:cxnLst>
                <a:rect l="0" t="0" r="r" b="b"/>
                <a:pathLst>
                  <a:path w="155" h="77">
                    <a:moveTo>
                      <a:pt x="155" y="0"/>
                    </a:moveTo>
                    <a:lnTo>
                      <a:pt x="78" y="77"/>
                    </a:lnTo>
                    <a:lnTo>
                      <a:pt x="0" y="0"/>
                    </a:lnTo>
                    <a:lnTo>
                      <a:pt x="155" y="0"/>
                    </a:lnTo>
                    <a:close/>
                  </a:path>
                </a:pathLst>
              </a:cu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40" name="Line 38"/>
              <p:cNvSpPr>
                <a:spLocks noChangeShapeType="1"/>
              </p:cNvSpPr>
              <p:nvPr/>
            </p:nvSpPr>
            <p:spPr bwMode="auto">
              <a:xfrm>
                <a:off x="6965950" y="6559550"/>
                <a:ext cx="0" cy="428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41" name="Line 39"/>
              <p:cNvSpPr>
                <a:spLocks noChangeShapeType="1"/>
              </p:cNvSpPr>
              <p:nvPr/>
            </p:nvSpPr>
            <p:spPr bwMode="auto">
              <a:xfrm>
                <a:off x="6965950" y="6640513"/>
                <a:ext cx="0" cy="41275"/>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142" name="Line 40"/>
              <p:cNvSpPr>
                <a:spLocks noChangeShapeType="1"/>
              </p:cNvSpPr>
              <p:nvPr/>
            </p:nvSpPr>
            <p:spPr bwMode="auto">
              <a:xfrm>
                <a:off x="6965950" y="6718300"/>
                <a:ext cx="0" cy="42863"/>
              </a:xfrm>
              <a:prstGeom prst="line">
                <a:avLst/>
              </a:prstGeom>
              <a:grpFill/>
              <a:ln w="6350">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06801302"/>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300" fill="hold"/>
                                        <p:tgtEl>
                                          <p:spTgt spid="32"/>
                                        </p:tgtEl>
                                        <p:attrNameLst>
                                          <p:attrName>ppt_w</p:attrName>
                                        </p:attrNameLst>
                                      </p:cBhvr>
                                      <p:tavLst>
                                        <p:tav tm="0">
                                          <p:val>
                                            <p:fltVal val="0"/>
                                          </p:val>
                                        </p:tav>
                                        <p:tav tm="100000">
                                          <p:val>
                                            <p:strVal val="#ppt_w"/>
                                          </p:val>
                                        </p:tav>
                                      </p:tavLst>
                                    </p:anim>
                                    <p:anim calcmode="lin" valueType="num">
                                      <p:cBhvr>
                                        <p:cTn id="8" dur="300" fill="hold"/>
                                        <p:tgtEl>
                                          <p:spTgt spid="32"/>
                                        </p:tgtEl>
                                        <p:attrNameLst>
                                          <p:attrName>ppt_h</p:attrName>
                                        </p:attrNameLst>
                                      </p:cBhvr>
                                      <p:tavLst>
                                        <p:tav tm="0">
                                          <p:val>
                                            <p:fltVal val="0"/>
                                          </p:val>
                                        </p:tav>
                                        <p:tav tm="100000">
                                          <p:val>
                                            <p:strVal val="#ppt_h"/>
                                          </p:val>
                                        </p:tav>
                                      </p:tavLst>
                                    </p:anim>
                                    <p:animEffect transition="in" filter="fade">
                                      <p:cBhvr>
                                        <p:cTn id="9" dur="300"/>
                                        <p:tgtEl>
                                          <p:spTgt spid="32"/>
                                        </p:tgtEl>
                                      </p:cBhvr>
                                    </p:animEffect>
                                  </p:childTnLst>
                                </p:cTn>
                              </p:par>
                            </p:childTnLst>
                          </p:cTn>
                        </p:par>
                        <p:par>
                          <p:cTn id="10" fill="hold">
                            <p:stCondLst>
                              <p:cond delay="300"/>
                            </p:stCondLst>
                            <p:childTnLst>
                              <p:par>
                                <p:cTn id="11" presetID="53" presetClass="entr" presetSubtype="16" fill="hold" nodeType="afterEffect">
                                  <p:stCondLst>
                                    <p:cond delay="0"/>
                                  </p:stCondLst>
                                  <p:childTnLst>
                                    <p:set>
                                      <p:cBhvr>
                                        <p:cTn id="12" dur="1" fill="hold">
                                          <p:stCondLst>
                                            <p:cond delay="0"/>
                                          </p:stCondLst>
                                        </p:cTn>
                                        <p:tgtEl>
                                          <p:spTgt spid="98"/>
                                        </p:tgtEl>
                                        <p:attrNameLst>
                                          <p:attrName>style.visibility</p:attrName>
                                        </p:attrNameLst>
                                      </p:cBhvr>
                                      <p:to>
                                        <p:strVal val="visible"/>
                                      </p:to>
                                    </p:set>
                                    <p:anim calcmode="lin" valueType="num">
                                      <p:cBhvr>
                                        <p:cTn id="13" dur="300" fill="hold"/>
                                        <p:tgtEl>
                                          <p:spTgt spid="98"/>
                                        </p:tgtEl>
                                        <p:attrNameLst>
                                          <p:attrName>ppt_w</p:attrName>
                                        </p:attrNameLst>
                                      </p:cBhvr>
                                      <p:tavLst>
                                        <p:tav tm="0">
                                          <p:val>
                                            <p:fltVal val="0"/>
                                          </p:val>
                                        </p:tav>
                                        <p:tav tm="100000">
                                          <p:val>
                                            <p:strVal val="#ppt_w"/>
                                          </p:val>
                                        </p:tav>
                                      </p:tavLst>
                                    </p:anim>
                                    <p:anim calcmode="lin" valueType="num">
                                      <p:cBhvr>
                                        <p:cTn id="14" dur="300" fill="hold"/>
                                        <p:tgtEl>
                                          <p:spTgt spid="98"/>
                                        </p:tgtEl>
                                        <p:attrNameLst>
                                          <p:attrName>ppt_h</p:attrName>
                                        </p:attrNameLst>
                                      </p:cBhvr>
                                      <p:tavLst>
                                        <p:tav tm="0">
                                          <p:val>
                                            <p:fltVal val="0"/>
                                          </p:val>
                                        </p:tav>
                                        <p:tav tm="100000">
                                          <p:val>
                                            <p:strVal val="#ppt_h"/>
                                          </p:val>
                                        </p:tav>
                                      </p:tavLst>
                                    </p:anim>
                                    <p:animEffect transition="in" filter="fade">
                                      <p:cBhvr>
                                        <p:cTn id="15" dur="300"/>
                                        <p:tgtEl>
                                          <p:spTgt spid="98"/>
                                        </p:tgtEl>
                                      </p:cBhvr>
                                    </p:animEffect>
                                  </p:childTnLst>
                                </p:cTn>
                              </p:par>
                            </p:childTnLst>
                          </p:cTn>
                        </p:par>
                        <p:par>
                          <p:cTn id="16" fill="hold">
                            <p:stCondLst>
                              <p:cond delay="600"/>
                            </p:stCondLst>
                            <p:childTnLst>
                              <p:par>
                                <p:cTn id="17" presetID="53" presetClass="entr" presetSubtype="16" fill="hold" nodeType="afterEffect">
                                  <p:stCondLst>
                                    <p:cond delay="0"/>
                                  </p:stCondLst>
                                  <p:childTnLst>
                                    <p:set>
                                      <p:cBhvr>
                                        <p:cTn id="18" dur="1" fill="hold">
                                          <p:stCondLst>
                                            <p:cond delay="0"/>
                                          </p:stCondLst>
                                        </p:cTn>
                                        <p:tgtEl>
                                          <p:spTgt spid="118"/>
                                        </p:tgtEl>
                                        <p:attrNameLst>
                                          <p:attrName>style.visibility</p:attrName>
                                        </p:attrNameLst>
                                      </p:cBhvr>
                                      <p:to>
                                        <p:strVal val="visible"/>
                                      </p:to>
                                    </p:set>
                                    <p:anim calcmode="lin" valueType="num">
                                      <p:cBhvr>
                                        <p:cTn id="19" dur="300" fill="hold"/>
                                        <p:tgtEl>
                                          <p:spTgt spid="118"/>
                                        </p:tgtEl>
                                        <p:attrNameLst>
                                          <p:attrName>ppt_w</p:attrName>
                                        </p:attrNameLst>
                                      </p:cBhvr>
                                      <p:tavLst>
                                        <p:tav tm="0">
                                          <p:val>
                                            <p:fltVal val="0"/>
                                          </p:val>
                                        </p:tav>
                                        <p:tav tm="100000">
                                          <p:val>
                                            <p:strVal val="#ppt_w"/>
                                          </p:val>
                                        </p:tav>
                                      </p:tavLst>
                                    </p:anim>
                                    <p:anim calcmode="lin" valueType="num">
                                      <p:cBhvr>
                                        <p:cTn id="20" dur="300" fill="hold"/>
                                        <p:tgtEl>
                                          <p:spTgt spid="118"/>
                                        </p:tgtEl>
                                        <p:attrNameLst>
                                          <p:attrName>ppt_h</p:attrName>
                                        </p:attrNameLst>
                                      </p:cBhvr>
                                      <p:tavLst>
                                        <p:tav tm="0">
                                          <p:val>
                                            <p:fltVal val="0"/>
                                          </p:val>
                                        </p:tav>
                                        <p:tav tm="100000">
                                          <p:val>
                                            <p:strVal val="#ppt_h"/>
                                          </p:val>
                                        </p:tav>
                                      </p:tavLst>
                                    </p:anim>
                                    <p:animEffect transition="in" filter="fade">
                                      <p:cBhvr>
                                        <p:cTn id="21" dur="300"/>
                                        <p:tgtEl>
                                          <p:spTgt spid="118"/>
                                        </p:tgtEl>
                                      </p:cBhvr>
                                    </p:animEffect>
                                  </p:childTnLst>
                                </p:cTn>
                              </p:par>
                            </p:childTnLst>
                          </p:cTn>
                        </p:par>
                        <p:par>
                          <p:cTn id="22" fill="hold">
                            <p:stCondLst>
                              <p:cond delay="900"/>
                            </p:stCondLst>
                            <p:childTnLst>
                              <p:par>
                                <p:cTn id="23" presetID="53" presetClass="entr" presetSubtype="16" fill="hold" nodeType="afterEffect">
                                  <p:stCondLst>
                                    <p:cond delay="0"/>
                                  </p:stCondLst>
                                  <p:childTnLst>
                                    <p:set>
                                      <p:cBhvr>
                                        <p:cTn id="24" dur="1" fill="hold">
                                          <p:stCondLst>
                                            <p:cond delay="0"/>
                                          </p:stCondLst>
                                        </p:cTn>
                                        <p:tgtEl>
                                          <p:spTgt spid="92"/>
                                        </p:tgtEl>
                                        <p:attrNameLst>
                                          <p:attrName>style.visibility</p:attrName>
                                        </p:attrNameLst>
                                      </p:cBhvr>
                                      <p:to>
                                        <p:strVal val="visible"/>
                                      </p:to>
                                    </p:set>
                                    <p:anim calcmode="lin" valueType="num">
                                      <p:cBhvr>
                                        <p:cTn id="25" dur="300" fill="hold"/>
                                        <p:tgtEl>
                                          <p:spTgt spid="92"/>
                                        </p:tgtEl>
                                        <p:attrNameLst>
                                          <p:attrName>ppt_w</p:attrName>
                                        </p:attrNameLst>
                                      </p:cBhvr>
                                      <p:tavLst>
                                        <p:tav tm="0">
                                          <p:val>
                                            <p:fltVal val="0"/>
                                          </p:val>
                                        </p:tav>
                                        <p:tav tm="100000">
                                          <p:val>
                                            <p:strVal val="#ppt_w"/>
                                          </p:val>
                                        </p:tav>
                                      </p:tavLst>
                                    </p:anim>
                                    <p:anim calcmode="lin" valueType="num">
                                      <p:cBhvr>
                                        <p:cTn id="26" dur="300" fill="hold"/>
                                        <p:tgtEl>
                                          <p:spTgt spid="92"/>
                                        </p:tgtEl>
                                        <p:attrNameLst>
                                          <p:attrName>ppt_h</p:attrName>
                                        </p:attrNameLst>
                                      </p:cBhvr>
                                      <p:tavLst>
                                        <p:tav tm="0">
                                          <p:val>
                                            <p:fltVal val="0"/>
                                          </p:val>
                                        </p:tav>
                                        <p:tav tm="100000">
                                          <p:val>
                                            <p:strVal val="#ppt_h"/>
                                          </p:val>
                                        </p:tav>
                                      </p:tavLst>
                                    </p:anim>
                                    <p:animEffect transition="in" filter="fade">
                                      <p:cBhvr>
                                        <p:cTn id="27" dur="300"/>
                                        <p:tgtEl>
                                          <p:spTgt spid="92"/>
                                        </p:tgtEl>
                                      </p:cBhvr>
                                    </p:animEffect>
                                  </p:childTnLst>
                                </p:cTn>
                              </p:par>
                            </p:childTnLst>
                          </p:cTn>
                        </p:par>
                        <p:par>
                          <p:cTn id="28" fill="hold">
                            <p:stCondLst>
                              <p:cond delay="1200"/>
                            </p:stCondLst>
                            <p:childTnLst>
                              <p:par>
                                <p:cTn id="29" presetID="53" presetClass="entr" presetSubtype="16" fill="hold" nodeType="afterEffect">
                                  <p:stCondLst>
                                    <p:cond delay="0"/>
                                  </p:stCondLst>
                                  <p:childTnLst>
                                    <p:set>
                                      <p:cBhvr>
                                        <p:cTn id="30" dur="1" fill="hold">
                                          <p:stCondLst>
                                            <p:cond delay="0"/>
                                          </p:stCondLst>
                                        </p:cTn>
                                        <p:tgtEl>
                                          <p:spTgt spid="112"/>
                                        </p:tgtEl>
                                        <p:attrNameLst>
                                          <p:attrName>style.visibility</p:attrName>
                                        </p:attrNameLst>
                                      </p:cBhvr>
                                      <p:to>
                                        <p:strVal val="visible"/>
                                      </p:to>
                                    </p:set>
                                    <p:anim calcmode="lin" valueType="num">
                                      <p:cBhvr>
                                        <p:cTn id="31" dur="300" fill="hold"/>
                                        <p:tgtEl>
                                          <p:spTgt spid="112"/>
                                        </p:tgtEl>
                                        <p:attrNameLst>
                                          <p:attrName>ppt_w</p:attrName>
                                        </p:attrNameLst>
                                      </p:cBhvr>
                                      <p:tavLst>
                                        <p:tav tm="0">
                                          <p:val>
                                            <p:fltVal val="0"/>
                                          </p:val>
                                        </p:tav>
                                        <p:tav tm="100000">
                                          <p:val>
                                            <p:strVal val="#ppt_w"/>
                                          </p:val>
                                        </p:tav>
                                      </p:tavLst>
                                    </p:anim>
                                    <p:anim calcmode="lin" valueType="num">
                                      <p:cBhvr>
                                        <p:cTn id="32" dur="300" fill="hold"/>
                                        <p:tgtEl>
                                          <p:spTgt spid="112"/>
                                        </p:tgtEl>
                                        <p:attrNameLst>
                                          <p:attrName>ppt_h</p:attrName>
                                        </p:attrNameLst>
                                      </p:cBhvr>
                                      <p:tavLst>
                                        <p:tav tm="0">
                                          <p:val>
                                            <p:fltVal val="0"/>
                                          </p:val>
                                        </p:tav>
                                        <p:tav tm="100000">
                                          <p:val>
                                            <p:strVal val="#ppt_h"/>
                                          </p:val>
                                        </p:tav>
                                      </p:tavLst>
                                    </p:anim>
                                    <p:animEffect transition="in" filter="fade">
                                      <p:cBhvr>
                                        <p:cTn id="33" dur="300"/>
                                        <p:tgtEl>
                                          <p:spTgt spid="112"/>
                                        </p:tgtEl>
                                      </p:cBhvr>
                                    </p:animEffect>
                                  </p:childTnLst>
                                </p:cTn>
                              </p:par>
                            </p:childTnLst>
                          </p:cTn>
                        </p:par>
                        <p:par>
                          <p:cTn id="34" fill="hold">
                            <p:stCondLst>
                              <p:cond delay="1500"/>
                            </p:stCondLst>
                            <p:childTnLst>
                              <p:par>
                                <p:cTn id="35" presetID="53" presetClass="entr" presetSubtype="16" fill="hold" nodeType="afterEffect">
                                  <p:stCondLst>
                                    <p:cond delay="0"/>
                                  </p:stCondLst>
                                  <p:childTnLst>
                                    <p:set>
                                      <p:cBhvr>
                                        <p:cTn id="36" dur="1" fill="hold">
                                          <p:stCondLst>
                                            <p:cond delay="0"/>
                                          </p:stCondLst>
                                        </p:cTn>
                                        <p:tgtEl>
                                          <p:spTgt spid="132"/>
                                        </p:tgtEl>
                                        <p:attrNameLst>
                                          <p:attrName>style.visibility</p:attrName>
                                        </p:attrNameLst>
                                      </p:cBhvr>
                                      <p:to>
                                        <p:strVal val="visible"/>
                                      </p:to>
                                    </p:set>
                                    <p:anim calcmode="lin" valueType="num">
                                      <p:cBhvr>
                                        <p:cTn id="37" dur="300" fill="hold"/>
                                        <p:tgtEl>
                                          <p:spTgt spid="132"/>
                                        </p:tgtEl>
                                        <p:attrNameLst>
                                          <p:attrName>ppt_w</p:attrName>
                                        </p:attrNameLst>
                                      </p:cBhvr>
                                      <p:tavLst>
                                        <p:tav tm="0">
                                          <p:val>
                                            <p:fltVal val="0"/>
                                          </p:val>
                                        </p:tav>
                                        <p:tav tm="100000">
                                          <p:val>
                                            <p:strVal val="#ppt_w"/>
                                          </p:val>
                                        </p:tav>
                                      </p:tavLst>
                                    </p:anim>
                                    <p:anim calcmode="lin" valueType="num">
                                      <p:cBhvr>
                                        <p:cTn id="38" dur="300" fill="hold"/>
                                        <p:tgtEl>
                                          <p:spTgt spid="132"/>
                                        </p:tgtEl>
                                        <p:attrNameLst>
                                          <p:attrName>ppt_h</p:attrName>
                                        </p:attrNameLst>
                                      </p:cBhvr>
                                      <p:tavLst>
                                        <p:tav tm="0">
                                          <p:val>
                                            <p:fltVal val="0"/>
                                          </p:val>
                                        </p:tav>
                                        <p:tav tm="100000">
                                          <p:val>
                                            <p:strVal val="#ppt_h"/>
                                          </p:val>
                                        </p:tav>
                                      </p:tavLst>
                                    </p:anim>
                                    <p:animEffect transition="in" filter="fade">
                                      <p:cBhvr>
                                        <p:cTn id="39" dur="300"/>
                                        <p:tgtEl>
                                          <p:spTgt spid="132"/>
                                        </p:tgtEl>
                                      </p:cBhvr>
                                    </p:animEffect>
                                  </p:childTnLst>
                                </p:cTn>
                              </p:par>
                            </p:childTnLst>
                          </p:cTn>
                        </p:par>
                        <p:par>
                          <p:cTn id="40" fill="hold">
                            <p:stCondLst>
                              <p:cond delay="1800"/>
                            </p:stCondLst>
                            <p:childTnLst>
                              <p:par>
                                <p:cTn id="41" presetID="53" presetClass="entr" presetSubtype="16" fill="hold" nodeType="afterEffect">
                                  <p:stCondLst>
                                    <p:cond delay="0"/>
                                  </p:stCondLst>
                                  <p:childTnLst>
                                    <p:set>
                                      <p:cBhvr>
                                        <p:cTn id="42" dur="1" fill="hold">
                                          <p:stCondLst>
                                            <p:cond delay="0"/>
                                          </p:stCondLst>
                                        </p:cTn>
                                        <p:tgtEl>
                                          <p:spTgt spid="104"/>
                                        </p:tgtEl>
                                        <p:attrNameLst>
                                          <p:attrName>style.visibility</p:attrName>
                                        </p:attrNameLst>
                                      </p:cBhvr>
                                      <p:to>
                                        <p:strVal val="visible"/>
                                      </p:to>
                                    </p:set>
                                    <p:anim calcmode="lin" valueType="num">
                                      <p:cBhvr>
                                        <p:cTn id="43" dur="300" fill="hold"/>
                                        <p:tgtEl>
                                          <p:spTgt spid="104"/>
                                        </p:tgtEl>
                                        <p:attrNameLst>
                                          <p:attrName>ppt_w</p:attrName>
                                        </p:attrNameLst>
                                      </p:cBhvr>
                                      <p:tavLst>
                                        <p:tav tm="0">
                                          <p:val>
                                            <p:fltVal val="0"/>
                                          </p:val>
                                        </p:tav>
                                        <p:tav tm="100000">
                                          <p:val>
                                            <p:strVal val="#ppt_w"/>
                                          </p:val>
                                        </p:tav>
                                      </p:tavLst>
                                    </p:anim>
                                    <p:anim calcmode="lin" valueType="num">
                                      <p:cBhvr>
                                        <p:cTn id="44" dur="300" fill="hold"/>
                                        <p:tgtEl>
                                          <p:spTgt spid="104"/>
                                        </p:tgtEl>
                                        <p:attrNameLst>
                                          <p:attrName>ppt_h</p:attrName>
                                        </p:attrNameLst>
                                      </p:cBhvr>
                                      <p:tavLst>
                                        <p:tav tm="0">
                                          <p:val>
                                            <p:fltVal val="0"/>
                                          </p:val>
                                        </p:tav>
                                        <p:tav tm="100000">
                                          <p:val>
                                            <p:strVal val="#ppt_h"/>
                                          </p:val>
                                        </p:tav>
                                      </p:tavLst>
                                    </p:anim>
                                    <p:animEffect transition="in" filter="fade">
                                      <p:cBhvr>
                                        <p:cTn id="45" dur="300"/>
                                        <p:tgtEl>
                                          <p:spTgt spid="104"/>
                                        </p:tgtEl>
                                      </p:cBhvr>
                                    </p:animEffect>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p:cTn id="49" dur="300" fill="hold"/>
                                        <p:tgtEl>
                                          <p:spTgt spid="67"/>
                                        </p:tgtEl>
                                        <p:attrNameLst>
                                          <p:attrName>ppt_w</p:attrName>
                                        </p:attrNameLst>
                                      </p:cBhvr>
                                      <p:tavLst>
                                        <p:tav tm="0">
                                          <p:val>
                                            <p:fltVal val="0"/>
                                          </p:val>
                                        </p:tav>
                                        <p:tav tm="100000">
                                          <p:val>
                                            <p:strVal val="#ppt_w"/>
                                          </p:val>
                                        </p:tav>
                                      </p:tavLst>
                                    </p:anim>
                                    <p:anim calcmode="lin" valueType="num">
                                      <p:cBhvr>
                                        <p:cTn id="50" dur="300" fill="hold"/>
                                        <p:tgtEl>
                                          <p:spTgt spid="67"/>
                                        </p:tgtEl>
                                        <p:attrNameLst>
                                          <p:attrName>ppt_h</p:attrName>
                                        </p:attrNameLst>
                                      </p:cBhvr>
                                      <p:tavLst>
                                        <p:tav tm="0">
                                          <p:val>
                                            <p:fltVal val="0"/>
                                          </p:val>
                                        </p:tav>
                                        <p:tav tm="100000">
                                          <p:val>
                                            <p:strVal val="#ppt_h"/>
                                          </p:val>
                                        </p:tav>
                                      </p:tavLst>
                                    </p:anim>
                                    <p:animEffect transition="in" filter="fade">
                                      <p:cBhvr>
                                        <p:cTn id="51" dur="300"/>
                                        <p:tgtEl>
                                          <p:spTgt spid="67"/>
                                        </p:tgtEl>
                                      </p:cBhvr>
                                    </p:animEffect>
                                  </p:childTnLst>
                                </p:cTn>
                              </p:par>
                            </p:childTnLst>
                          </p:cTn>
                        </p:par>
                        <p:par>
                          <p:cTn id="52" fill="hold">
                            <p:stCondLst>
                              <p:cond delay="2400"/>
                            </p:stCondLst>
                            <p:childTnLst>
                              <p:par>
                                <p:cTn id="53" presetID="2" presetClass="entr" presetSubtype="8"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300" fill="hold"/>
                                        <p:tgtEl>
                                          <p:spTgt spid="36"/>
                                        </p:tgtEl>
                                        <p:attrNameLst>
                                          <p:attrName>ppt_x</p:attrName>
                                        </p:attrNameLst>
                                      </p:cBhvr>
                                      <p:tavLst>
                                        <p:tav tm="0">
                                          <p:val>
                                            <p:strVal val="0-#ppt_w/2"/>
                                          </p:val>
                                        </p:tav>
                                        <p:tav tm="100000">
                                          <p:val>
                                            <p:strVal val="#ppt_x"/>
                                          </p:val>
                                        </p:tav>
                                      </p:tavLst>
                                    </p:anim>
                                    <p:anim calcmode="lin" valueType="num">
                                      <p:cBhvr additive="base">
                                        <p:cTn id="56" dur="300" fill="hold"/>
                                        <p:tgtEl>
                                          <p:spTgt spid="36"/>
                                        </p:tgtEl>
                                        <p:attrNameLst>
                                          <p:attrName>ppt_y</p:attrName>
                                        </p:attrNameLst>
                                      </p:cBhvr>
                                      <p:tavLst>
                                        <p:tav tm="0">
                                          <p:val>
                                            <p:strVal val="#ppt_y"/>
                                          </p:val>
                                        </p:tav>
                                        <p:tav tm="100000">
                                          <p:val>
                                            <p:strVal val="#ppt_y"/>
                                          </p:val>
                                        </p:tav>
                                      </p:tavLst>
                                    </p:anim>
                                  </p:childTnLst>
                                </p:cTn>
                              </p:par>
                            </p:childTnLst>
                          </p:cTn>
                        </p:par>
                        <p:par>
                          <p:cTn id="57" fill="hold">
                            <p:stCondLst>
                              <p:cond delay="2700"/>
                            </p:stCondLst>
                            <p:childTnLst>
                              <p:par>
                                <p:cTn id="58" presetID="53" presetClass="entr" presetSubtype="16" fill="hold" nodeType="afterEffect">
                                  <p:stCondLst>
                                    <p:cond delay="0"/>
                                  </p:stCondLst>
                                  <p:childTnLst>
                                    <p:set>
                                      <p:cBhvr>
                                        <p:cTn id="59" dur="1" fill="hold">
                                          <p:stCondLst>
                                            <p:cond delay="0"/>
                                          </p:stCondLst>
                                        </p:cTn>
                                        <p:tgtEl>
                                          <p:spTgt spid="53"/>
                                        </p:tgtEl>
                                        <p:attrNameLst>
                                          <p:attrName>style.visibility</p:attrName>
                                        </p:attrNameLst>
                                      </p:cBhvr>
                                      <p:to>
                                        <p:strVal val="visible"/>
                                      </p:to>
                                    </p:set>
                                    <p:anim calcmode="lin" valueType="num">
                                      <p:cBhvr>
                                        <p:cTn id="60" dur="300" fill="hold"/>
                                        <p:tgtEl>
                                          <p:spTgt spid="53"/>
                                        </p:tgtEl>
                                        <p:attrNameLst>
                                          <p:attrName>ppt_w</p:attrName>
                                        </p:attrNameLst>
                                      </p:cBhvr>
                                      <p:tavLst>
                                        <p:tav tm="0">
                                          <p:val>
                                            <p:fltVal val="0"/>
                                          </p:val>
                                        </p:tav>
                                        <p:tav tm="100000">
                                          <p:val>
                                            <p:strVal val="#ppt_w"/>
                                          </p:val>
                                        </p:tav>
                                      </p:tavLst>
                                    </p:anim>
                                    <p:anim calcmode="lin" valueType="num">
                                      <p:cBhvr>
                                        <p:cTn id="61" dur="300" fill="hold"/>
                                        <p:tgtEl>
                                          <p:spTgt spid="53"/>
                                        </p:tgtEl>
                                        <p:attrNameLst>
                                          <p:attrName>ppt_h</p:attrName>
                                        </p:attrNameLst>
                                      </p:cBhvr>
                                      <p:tavLst>
                                        <p:tav tm="0">
                                          <p:val>
                                            <p:fltVal val="0"/>
                                          </p:val>
                                        </p:tav>
                                        <p:tav tm="100000">
                                          <p:val>
                                            <p:strVal val="#ppt_h"/>
                                          </p:val>
                                        </p:tav>
                                      </p:tavLst>
                                    </p:anim>
                                    <p:animEffect transition="in" filter="fade">
                                      <p:cBhvr>
                                        <p:cTn id="62" dur="300"/>
                                        <p:tgtEl>
                                          <p:spTgt spid="53"/>
                                        </p:tgtEl>
                                      </p:cBhvr>
                                    </p:animEffect>
                                  </p:childTnLst>
                                </p:cTn>
                              </p:par>
                            </p:childTnLst>
                          </p:cTn>
                        </p:par>
                        <p:par>
                          <p:cTn id="63" fill="hold">
                            <p:stCondLst>
                              <p:cond delay="3000"/>
                            </p:stCondLst>
                            <p:childTnLst>
                              <p:par>
                                <p:cTn id="64" presetID="2" presetClass="entr" presetSubtype="2" fill="hold" grpId="0" nodeType="afterEffect">
                                  <p:stCondLst>
                                    <p:cond delay="0"/>
                                  </p:stCondLst>
                                  <p:childTnLst>
                                    <p:set>
                                      <p:cBhvr>
                                        <p:cTn id="65" dur="1" fill="hold">
                                          <p:stCondLst>
                                            <p:cond delay="0"/>
                                          </p:stCondLst>
                                        </p:cTn>
                                        <p:tgtEl>
                                          <p:spTgt spid="39"/>
                                        </p:tgtEl>
                                        <p:attrNameLst>
                                          <p:attrName>style.visibility</p:attrName>
                                        </p:attrNameLst>
                                      </p:cBhvr>
                                      <p:to>
                                        <p:strVal val="visible"/>
                                      </p:to>
                                    </p:set>
                                    <p:anim calcmode="lin" valueType="num">
                                      <p:cBhvr additive="base">
                                        <p:cTn id="66" dur="300" fill="hold"/>
                                        <p:tgtEl>
                                          <p:spTgt spid="39"/>
                                        </p:tgtEl>
                                        <p:attrNameLst>
                                          <p:attrName>ppt_x</p:attrName>
                                        </p:attrNameLst>
                                      </p:cBhvr>
                                      <p:tavLst>
                                        <p:tav tm="0">
                                          <p:val>
                                            <p:strVal val="1+#ppt_w/2"/>
                                          </p:val>
                                        </p:tav>
                                        <p:tav tm="100000">
                                          <p:val>
                                            <p:strVal val="#ppt_x"/>
                                          </p:val>
                                        </p:tav>
                                      </p:tavLst>
                                    </p:anim>
                                    <p:anim calcmode="lin" valueType="num">
                                      <p:cBhvr additive="base">
                                        <p:cTn id="67" dur="300" fill="hold"/>
                                        <p:tgtEl>
                                          <p:spTgt spid="39"/>
                                        </p:tgtEl>
                                        <p:attrNameLst>
                                          <p:attrName>ppt_y</p:attrName>
                                        </p:attrNameLst>
                                      </p:cBhvr>
                                      <p:tavLst>
                                        <p:tav tm="0">
                                          <p:val>
                                            <p:strVal val="#ppt_y"/>
                                          </p:val>
                                        </p:tav>
                                        <p:tav tm="100000">
                                          <p:val>
                                            <p:strVal val="#ppt_y"/>
                                          </p:val>
                                        </p:tav>
                                      </p:tavLst>
                                    </p:anim>
                                  </p:childTnLst>
                                </p:cTn>
                              </p:par>
                            </p:childTnLst>
                          </p:cTn>
                        </p:par>
                        <p:par>
                          <p:cTn id="68" fill="hold">
                            <p:stCondLst>
                              <p:cond delay="3300"/>
                            </p:stCondLst>
                            <p:childTnLst>
                              <p:par>
                                <p:cTn id="69" presetID="53" presetClass="entr" presetSubtype="16" fill="hold" nodeType="afterEffect">
                                  <p:stCondLst>
                                    <p:cond delay="0"/>
                                  </p:stCondLst>
                                  <p:childTnLst>
                                    <p:set>
                                      <p:cBhvr>
                                        <p:cTn id="70" dur="1" fill="hold">
                                          <p:stCondLst>
                                            <p:cond delay="0"/>
                                          </p:stCondLst>
                                        </p:cTn>
                                        <p:tgtEl>
                                          <p:spTgt spid="41"/>
                                        </p:tgtEl>
                                        <p:attrNameLst>
                                          <p:attrName>style.visibility</p:attrName>
                                        </p:attrNameLst>
                                      </p:cBhvr>
                                      <p:to>
                                        <p:strVal val="visible"/>
                                      </p:to>
                                    </p:set>
                                    <p:anim calcmode="lin" valueType="num">
                                      <p:cBhvr>
                                        <p:cTn id="71" dur="300" fill="hold"/>
                                        <p:tgtEl>
                                          <p:spTgt spid="41"/>
                                        </p:tgtEl>
                                        <p:attrNameLst>
                                          <p:attrName>ppt_w</p:attrName>
                                        </p:attrNameLst>
                                      </p:cBhvr>
                                      <p:tavLst>
                                        <p:tav tm="0">
                                          <p:val>
                                            <p:fltVal val="0"/>
                                          </p:val>
                                        </p:tav>
                                        <p:tav tm="100000">
                                          <p:val>
                                            <p:strVal val="#ppt_w"/>
                                          </p:val>
                                        </p:tav>
                                      </p:tavLst>
                                    </p:anim>
                                    <p:anim calcmode="lin" valueType="num">
                                      <p:cBhvr>
                                        <p:cTn id="72" dur="300" fill="hold"/>
                                        <p:tgtEl>
                                          <p:spTgt spid="41"/>
                                        </p:tgtEl>
                                        <p:attrNameLst>
                                          <p:attrName>ppt_h</p:attrName>
                                        </p:attrNameLst>
                                      </p:cBhvr>
                                      <p:tavLst>
                                        <p:tav tm="0">
                                          <p:val>
                                            <p:fltVal val="0"/>
                                          </p:val>
                                        </p:tav>
                                        <p:tav tm="100000">
                                          <p:val>
                                            <p:strVal val="#ppt_h"/>
                                          </p:val>
                                        </p:tav>
                                      </p:tavLst>
                                    </p:anim>
                                    <p:animEffect transition="in" filter="fade">
                                      <p:cBhvr>
                                        <p:cTn id="73" dur="300"/>
                                        <p:tgtEl>
                                          <p:spTgt spid="41"/>
                                        </p:tgtEl>
                                      </p:cBhvr>
                                    </p:animEffect>
                                  </p:childTnLst>
                                </p:cTn>
                              </p:par>
                            </p:childTnLst>
                          </p:cTn>
                        </p:par>
                        <p:par>
                          <p:cTn id="74" fill="hold">
                            <p:stCondLst>
                              <p:cond delay="3600"/>
                            </p:stCondLst>
                            <p:childTnLst>
                              <p:par>
                                <p:cTn id="75" presetID="2" presetClass="entr" presetSubtype="8"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additive="base">
                                        <p:cTn id="77" dur="300" fill="hold"/>
                                        <p:tgtEl>
                                          <p:spTgt spid="35"/>
                                        </p:tgtEl>
                                        <p:attrNameLst>
                                          <p:attrName>ppt_x</p:attrName>
                                        </p:attrNameLst>
                                      </p:cBhvr>
                                      <p:tavLst>
                                        <p:tav tm="0">
                                          <p:val>
                                            <p:strVal val="0-#ppt_w/2"/>
                                          </p:val>
                                        </p:tav>
                                        <p:tav tm="100000">
                                          <p:val>
                                            <p:strVal val="#ppt_x"/>
                                          </p:val>
                                        </p:tav>
                                      </p:tavLst>
                                    </p:anim>
                                    <p:anim calcmode="lin" valueType="num">
                                      <p:cBhvr additive="base">
                                        <p:cTn id="78" dur="300" fill="hold"/>
                                        <p:tgtEl>
                                          <p:spTgt spid="35"/>
                                        </p:tgtEl>
                                        <p:attrNameLst>
                                          <p:attrName>ppt_y</p:attrName>
                                        </p:attrNameLst>
                                      </p:cBhvr>
                                      <p:tavLst>
                                        <p:tav tm="0">
                                          <p:val>
                                            <p:strVal val="#ppt_y"/>
                                          </p:val>
                                        </p:tav>
                                        <p:tav tm="100000">
                                          <p:val>
                                            <p:strVal val="#ppt_y"/>
                                          </p:val>
                                        </p:tav>
                                      </p:tavLst>
                                    </p:anim>
                                  </p:childTnLst>
                                </p:cTn>
                              </p:par>
                            </p:childTnLst>
                          </p:cTn>
                        </p:par>
                        <p:par>
                          <p:cTn id="79" fill="hold">
                            <p:stCondLst>
                              <p:cond delay="3900"/>
                            </p:stCondLst>
                            <p:childTnLst>
                              <p:par>
                                <p:cTn id="80" presetID="53" presetClass="entr" presetSubtype="16" fill="hold" nodeType="afterEffect">
                                  <p:stCondLst>
                                    <p:cond delay="0"/>
                                  </p:stCondLst>
                                  <p:childTnLst>
                                    <p:set>
                                      <p:cBhvr>
                                        <p:cTn id="81" dur="1" fill="hold">
                                          <p:stCondLst>
                                            <p:cond delay="0"/>
                                          </p:stCondLst>
                                        </p:cTn>
                                        <p:tgtEl>
                                          <p:spTgt spid="47"/>
                                        </p:tgtEl>
                                        <p:attrNameLst>
                                          <p:attrName>style.visibility</p:attrName>
                                        </p:attrNameLst>
                                      </p:cBhvr>
                                      <p:to>
                                        <p:strVal val="visible"/>
                                      </p:to>
                                    </p:set>
                                    <p:anim calcmode="lin" valueType="num">
                                      <p:cBhvr>
                                        <p:cTn id="82" dur="300" fill="hold"/>
                                        <p:tgtEl>
                                          <p:spTgt spid="47"/>
                                        </p:tgtEl>
                                        <p:attrNameLst>
                                          <p:attrName>ppt_w</p:attrName>
                                        </p:attrNameLst>
                                      </p:cBhvr>
                                      <p:tavLst>
                                        <p:tav tm="0">
                                          <p:val>
                                            <p:fltVal val="0"/>
                                          </p:val>
                                        </p:tav>
                                        <p:tav tm="100000">
                                          <p:val>
                                            <p:strVal val="#ppt_w"/>
                                          </p:val>
                                        </p:tav>
                                      </p:tavLst>
                                    </p:anim>
                                    <p:anim calcmode="lin" valueType="num">
                                      <p:cBhvr>
                                        <p:cTn id="83" dur="300" fill="hold"/>
                                        <p:tgtEl>
                                          <p:spTgt spid="47"/>
                                        </p:tgtEl>
                                        <p:attrNameLst>
                                          <p:attrName>ppt_h</p:attrName>
                                        </p:attrNameLst>
                                      </p:cBhvr>
                                      <p:tavLst>
                                        <p:tav tm="0">
                                          <p:val>
                                            <p:fltVal val="0"/>
                                          </p:val>
                                        </p:tav>
                                        <p:tav tm="100000">
                                          <p:val>
                                            <p:strVal val="#ppt_h"/>
                                          </p:val>
                                        </p:tav>
                                      </p:tavLst>
                                    </p:anim>
                                    <p:animEffect transition="in" filter="fade">
                                      <p:cBhvr>
                                        <p:cTn id="84" dur="300"/>
                                        <p:tgtEl>
                                          <p:spTgt spid="47"/>
                                        </p:tgtEl>
                                      </p:cBhvr>
                                    </p:animEffect>
                                  </p:childTnLst>
                                </p:cTn>
                              </p:par>
                            </p:childTnLst>
                          </p:cTn>
                        </p:par>
                        <p:par>
                          <p:cTn id="85" fill="hold">
                            <p:stCondLst>
                              <p:cond delay="4200"/>
                            </p:stCondLst>
                            <p:childTnLst>
                              <p:par>
                                <p:cTn id="86" presetID="2" presetClass="entr" presetSubtype="2" fill="hold" grpId="0" nodeType="afterEffect">
                                  <p:stCondLst>
                                    <p:cond delay="0"/>
                                  </p:stCondLst>
                                  <p:childTnLst>
                                    <p:set>
                                      <p:cBhvr>
                                        <p:cTn id="87" dur="1" fill="hold">
                                          <p:stCondLst>
                                            <p:cond delay="0"/>
                                          </p:stCondLst>
                                        </p:cTn>
                                        <p:tgtEl>
                                          <p:spTgt spid="38"/>
                                        </p:tgtEl>
                                        <p:attrNameLst>
                                          <p:attrName>style.visibility</p:attrName>
                                        </p:attrNameLst>
                                      </p:cBhvr>
                                      <p:to>
                                        <p:strVal val="visible"/>
                                      </p:to>
                                    </p:set>
                                    <p:anim calcmode="lin" valueType="num">
                                      <p:cBhvr additive="base">
                                        <p:cTn id="88" dur="300" fill="hold"/>
                                        <p:tgtEl>
                                          <p:spTgt spid="38"/>
                                        </p:tgtEl>
                                        <p:attrNameLst>
                                          <p:attrName>ppt_x</p:attrName>
                                        </p:attrNameLst>
                                      </p:cBhvr>
                                      <p:tavLst>
                                        <p:tav tm="0">
                                          <p:val>
                                            <p:strVal val="1+#ppt_w/2"/>
                                          </p:val>
                                        </p:tav>
                                        <p:tav tm="100000">
                                          <p:val>
                                            <p:strVal val="#ppt_x"/>
                                          </p:val>
                                        </p:tav>
                                      </p:tavLst>
                                    </p:anim>
                                    <p:anim calcmode="lin" valueType="num">
                                      <p:cBhvr additive="base">
                                        <p:cTn id="89" dur="300" fill="hold"/>
                                        <p:tgtEl>
                                          <p:spTgt spid="38"/>
                                        </p:tgtEl>
                                        <p:attrNameLst>
                                          <p:attrName>ppt_y</p:attrName>
                                        </p:attrNameLst>
                                      </p:cBhvr>
                                      <p:tavLst>
                                        <p:tav tm="0">
                                          <p:val>
                                            <p:strVal val="#ppt_y"/>
                                          </p:val>
                                        </p:tav>
                                        <p:tav tm="100000">
                                          <p:val>
                                            <p:strVal val="#ppt_y"/>
                                          </p:val>
                                        </p:tav>
                                      </p:tavLst>
                                    </p:anim>
                                  </p:childTnLst>
                                </p:cTn>
                              </p:par>
                            </p:childTnLst>
                          </p:cTn>
                        </p:par>
                        <p:par>
                          <p:cTn id="90" fill="hold">
                            <p:stCondLst>
                              <p:cond delay="4500"/>
                            </p:stCondLst>
                            <p:childTnLst>
                              <p:par>
                                <p:cTn id="91" presetID="53" presetClass="entr" presetSubtype="16" fill="hold" nodeType="afterEffect">
                                  <p:stCondLst>
                                    <p:cond delay="0"/>
                                  </p:stCondLst>
                                  <p:childTnLst>
                                    <p:set>
                                      <p:cBhvr>
                                        <p:cTn id="92" dur="1" fill="hold">
                                          <p:stCondLst>
                                            <p:cond delay="0"/>
                                          </p:stCondLst>
                                        </p:cTn>
                                        <p:tgtEl>
                                          <p:spTgt spid="81"/>
                                        </p:tgtEl>
                                        <p:attrNameLst>
                                          <p:attrName>style.visibility</p:attrName>
                                        </p:attrNameLst>
                                      </p:cBhvr>
                                      <p:to>
                                        <p:strVal val="visible"/>
                                      </p:to>
                                    </p:set>
                                    <p:anim calcmode="lin" valueType="num">
                                      <p:cBhvr>
                                        <p:cTn id="93" dur="300" fill="hold"/>
                                        <p:tgtEl>
                                          <p:spTgt spid="81"/>
                                        </p:tgtEl>
                                        <p:attrNameLst>
                                          <p:attrName>ppt_w</p:attrName>
                                        </p:attrNameLst>
                                      </p:cBhvr>
                                      <p:tavLst>
                                        <p:tav tm="0">
                                          <p:val>
                                            <p:fltVal val="0"/>
                                          </p:val>
                                        </p:tav>
                                        <p:tav tm="100000">
                                          <p:val>
                                            <p:strVal val="#ppt_w"/>
                                          </p:val>
                                        </p:tav>
                                      </p:tavLst>
                                    </p:anim>
                                    <p:anim calcmode="lin" valueType="num">
                                      <p:cBhvr>
                                        <p:cTn id="94" dur="300" fill="hold"/>
                                        <p:tgtEl>
                                          <p:spTgt spid="81"/>
                                        </p:tgtEl>
                                        <p:attrNameLst>
                                          <p:attrName>ppt_h</p:attrName>
                                        </p:attrNameLst>
                                      </p:cBhvr>
                                      <p:tavLst>
                                        <p:tav tm="0">
                                          <p:val>
                                            <p:fltVal val="0"/>
                                          </p:val>
                                        </p:tav>
                                        <p:tav tm="100000">
                                          <p:val>
                                            <p:strVal val="#ppt_h"/>
                                          </p:val>
                                        </p:tav>
                                      </p:tavLst>
                                    </p:anim>
                                    <p:animEffect transition="in" filter="fade">
                                      <p:cBhvr>
                                        <p:cTn id="95" dur="300"/>
                                        <p:tgtEl>
                                          <p:spTgt spid="81"/>
                                        </p:tgtEl>
                                      </p:cBhvr>
                                    </p:animEffect>
                                  </p:childTnLst>
                                </p:cTn>
                              </p:par>
                            </p:childTnLst>
                          </p:cTn>
                        </p:par>
                        <p:par>
                          <p:cTn id="96" fill="hold">
                            <p:stCondLst>
                              <p:cond delay="4800"/>
                            </p:stCondLst>
                            <p:childTnLst>
                              <p:par>
                                <p:cTn id="97" presetID="2" presetClass="entr" presetSubtype="8" fill="hold" grpId="0" nodeType="afterEffect">
                                  <p:stCondLst>
                                    <p:cond delay="0"/>
                                  </p:stCondLst>
                                  <p:childTnLst>
                                    <p:set>
                                      <p:cBhvr>
                                        <p:cTn id="98" dur="1" fill="hold">
                                          <p:stCondLst>
                                            <p:cond delay="0"/>
                                          </p:stCondLst>
                                        </p:cTn>
                                        <p:tgtEl>
                                          <p:spTgt spid="37"/>
                                        </p:tgtEl>
                                        <p:attrNameLst>
                                          <p:attrName>style.visibility</p:attrName>
                                        </p:attrNameLst>
                                      </p:cBhvr>
                                      <p:to>
                                        <p:strVal val="visible"/>
                                      </p:to>
                                    </p:set>
                                    <p:anim calcmode="lin" valueType="num">
                                      <p:cBhvr additive="base">
                                        <p:cTn id="99" dur="300" fill="hold"/>
                                        <p:tgtEl>
                                          <p:spTgt spid="37"/>
                                        </p:tgtEl>
                                        <p:attrNameLst>
                                          <p:attrName>ppt_x</p:attrName>
                                        </p:attrNameLst>
                                      </p:cBhvr>
                                      <p:tavLst>
                                        <p:tav tm="0">
                                          <p:val>
                                            <p:strVal val="0-#ppt_w/2"/>
                                          </p:val>
                                        </p:tav>
                                        <p:tav tm="100000">
                                          <p:val>
                                            <p:strVal val="#ppt_x"/>
                                          </p:val>
                                        </p:tav>
                                      </p:tavLst>
                                    </p:anim>
                                    <p:anim calcmode="lin" valueType="num">
                                      <p:cBhvr additive="base">
                                        <p:cTn id="100" dur="300" fill="hold"/>
                                        <p:tgtEl>
                                          <p:spTgt spid="37"/>
                                        </p:tgtEl>
                                        <p:attrNameLst>
                                          <p:attrName>ppt_y</p:attrName>
                                        </p:attrNameLst>
                                      </p:cBhvr>
                                      <p:tavLst>
                                        <p:tav tm="0">
                                          <p:val>
                                            <p:strVal val="#ppt_y"/>
                                          </p:val>
                                        </p:tav>
                                        <p:tav tm="100000">
                                          <p:val>
                                            <p:strVal val="#ppt_y"/>
                                          </p:val>
                                        </p:tav>
                                      </p:tavLst>
                                    </p:anim>
                                  </p:childTnLst>
                                </p:cTn>
                              </p:par>
                            </p:childTnLst>
                          </p:cTn>
                        </p:par>
                        <p:par>
                          <p:cTn id="101" fill="hold">
                            <p:stCondLst>
                              <p:cond delay="5100"/>
                            </p:stCondLst>
                            <p:childTnLst>
                              <p:par>
                                <p:cTn id="102" presetID="53" presetClass="entr" presetSubtype="16" fill="hold" nodeType="afterEffect">
                                  <p:stCondLst>
                                    <p:cond delay="0"/>
                                  </p:stCondLst>
                                  <p:childTnLst>
                                    <p:set>
                                      <p:cBhvr>
                                        <p:cTn id="103" dur="1" fill="hold">
                                          <p:stCondLst>
                                            <p:cond delay="0"/>
                                          </p:stCondLst>
                                        </p:cTn>
                                        <p:tgtEl>
                                          <p:spTgt spid="73"/>
                                        </p:tgtEl>
                                        <p:attrNameLst>
                                          <p:attrName>style.visibility</p:attrName>
                                        </p:attrNameLst>
                                      </p:cBhvr>
                                      <p:to>
                                        <p:strVal val="visible"/>
                                      </p:to>
                                    </p:set>
                                    <p:anim calcmode="lin" valueType="num">
                                      <p:cBhvr>
                                        <p:cTn id="104" dur="300" fill="hold"/>
                                        <p:tgtEl>
                                          <p:spTgt spid="73"/>
                                        </p:tgtEl>
                                        <p:attrNameLst>
                                          <p:attrName>ppt_w</p:attrName>
                                        </p:attrNameLst>
                                      </p:cBhvr>
                                      <p:tavLst>
                                        <p:tav tm="0">
                                          <p:val>
                                            <p:fltVal val="0"/>
                                          </p:val>
                                        </p:tav>
                                        <p:tav tm="100000">
                                          <p:val>
                                            <p:strVal val="#ppt_w"/>
                                          </p:val>
                                        </p:tav>
                                      </p:tavLst>
                                    </p:anim>
                                    <p:anim calcmode="lin" valueType="num">
                                      <p:cBhvr>
                                        <p:cTn id="105" dur="300" fill="hold"/>
                                        <p:tgtEl>
                                          <p:spTgt spid="73"/>
                                        </p:tgtEl>
                                        <p:attrNameLst>
                                          <p:attrName>ppt_h</p:attrName>
                                        </p:attrNameLst>
                                      </p:cBhvr>
                                      <p:tavLst>
                                        <p:tav tm="0">
                                          <p:val>
                                            <p:fltVal val="0"/>
                                          </p:val>
                                        </p:tav>
                                        <p:tav tm="100000">
                                          <p:val>
                                            <p:strVal val="#ppt_h"/>
                                          </p:val>
                                        </p:tav>
                                      </p:tavLst>
                                    </p:anim>
                                    <p:animEffect transition="in" filter="fade">
                                      <p:cBhvr>
                                        <p:cTn id="106" dur="300"/>
                                        <p:tgtEl>
                                          <p:spTgt spid="73"/>
                                        </p:tgtEl>
                                      </p:cBhvr>
                                    </p:animEffect>
                                  </p:childTnLst>
                                </p:cTn>
                              </p:par>
                            </p:childTnLst>
                          </p:cTn>
                        </p:par>
                        <p:par>
                          <p:cTn id="107" fill="hold">
                            <p:stCondLst>
                              <p:cond delay="5400"/>
                            </p:stCondLst>
                            <p:childTnLst>
                              <p:par>
                                <p:cTn id="108" presetID="2" presetClass="entr" presetSubtype="2" fill="hold" grpId="0" nodeType="afterEffect">
                                  <p:stCondLst>
                                    <p:cond delay="0"/>
                                  </p:stCondLst>
                                  <p:childTnLst>
                                    <p:set>
                                      <p:cBhvr>
                                        <p:cTn id="109" dur="1" fill="hold">
                                          <p:stCondLst>
                                            <p:cond delay="0"/>
                                          </p:stCondLst>
                                        </p:cTn>
                                        <p:tgtEl>
                                          <p:spTgt spid="40"/>
                                        </p:tgtEl>
                                        <p:attrNameLst>
                                          <p:attrName>style.visibility</p:attrName>
                                        </p:attrNameLst>
                                      </p:cBhvr>
                                      <p:to>
                                        <p:strVal val="visible"/>
                                      </p:to>
                                    </p:set>
                                    <p:anim calcmode="lin" valueType="num">
                                      <p:cBhvr additive="base">
                                        <p:cTn id="110" dur="300" fill="hold"/>
                                        <p:tgtEl>
                                          <p:spTgt spid="40"/>
                                        </p:tgtEl>
                                        <p:attrNameLst>
                                          <p:attrName>ppt_x</p:attrName>
                                        </p:attrNameLst>
                                      </p:cBhvr>
                                      <p:tavLst>
                                        <p:tav tm="0">
                                          <p:val>
                                            <p:strVal val="1+#ppt_w/2"/>
                                          </p:val>
                                        </p:tav>
                                        <p:tav tm="100000">
                                          <p:val>
                                            <p:strVal val="#ppt_x"/>
                                          </p:val>
                                        </p:tav>
                                      </p:tavLst>
                                    </p:anim>
                                    <p:anim calcmode="lin" valueType="num">
                                      <p:cBhvr additive="base">
                                        <p:cTn id="111" dur="3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8933" b="2916"/>
          <a:stretch/>
        </p:blipFill>
        <p:spPr>
          <a:xfrm>
            <a:off x="7785099" y="1414578"/>
            <a:ext cx="4368249" cy="5445010"/>
          </a:xfrm>
          <a:prstGeom prst="rect">
            <a:avLst/>
          </a:prstGeom>
        </p:spPr>
      </p:pic>
      <p:sp>
        <p:nvSpPr>
          <p:cNvPr id="50" name="_14">
            <a:extLst>
              <a:ext uri="{FF2B5EF4-FFF2-40B4-BE49-F238E27FC236}">
                <a16:creationId xmlns="" xmlns:a16="http://schemas.microsoft.com/office/drawing/2014/main" id="{958FB90B-C345-4C76-8A5C-5CD0E744BB4D}"/>
              </a:ext>
            </a:extLst>
          </p:cNvPr>
          <p:cNvSpPr txBox="1">
            <a:spLocks noChangeArrowheads="1"/>
          </p:cNvSpPr>
          <p:nvPr/>
        </p:nvSpPr>
        <p:spPr bwMode="auto">
          <a:xfrm>
            <a:off x="246093" y="2824541"/>
            <a:ext cx="9013372" cy="11548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6000" spc="600" dirty="0" smtClean="0">
                <a:solidFill>
                  <a:srgbClr val="1B857F"/>
                </a:solidFill>
                <a:latin typeface="微软雅黑" panose="020B0503020204020204" pitchFamily="34" charset="-122"/>
                <a:ea typeface="微软雅黑" panose="020B0503020204020204" pitchFamily="34" charset="-122"/>
              </a:rPr>
              <a:t>节日营销策划计划</a:t>
            </a:r>
            <a:r>
              <a:rPr lang="en-US" altLang="zh-CN" sz="6000" spc="600" dirty="0" smtClean="0">
                <a:solidFill>
                  <a:srgbClr val="1B857F"/>
                </a:solidFill>
                <a:latin typeface="微软雅黑" panose="020B0503020204020204" pitchFamily="34" charset="-122"/>
                <a:ea typeface="微软雅黑" panose="020B0503020204020204" pitchFamily="34" charset="-122"/>
              </a:rPr>
              <a:t>PPT</a:t>
            </a:r>
            <a:endParaRPr lang="zh-CN" sz="6000" spc="600" dirty="0">
              <a:solidFill>
                <a:srgbClr val="1B857F"/>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2742360" y="444500"/>
            <a:ext cx="3890971" cy="2247097"/>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998881">
            <a:off x="1494770" y="831836"/>
            <a:ext cx="930703" cy="523996"/>
          </a:xfrm>
          <a:prstGeom prst="rect">
            <a:avLst/>
          </a:prstGeom>
        </p:spPr>
      </p:pic>
      <p:pic>
        <p:nvPicPr>
          <p:cNvPr id="5" name="图片 4"/>
          <p:cNvPicPr>
            <a:picLocks noChangeAspect="1"/>
          </p:cNvPicPr>
          <p:nvPr/>
        </p:nvPicPr>
        <p:blipFill rotWithShape="1">
          <a:blip r:embed="rId7" cstate="print">
            <a:extLst>
              <a:ext uri="{28A0092B-C50C-407E-A947-70E740481C1C}">
                <a14:useLocalDpi xmlns:a14="http://schemas.microsoft.com/office/drawing/2010/main" val="0"/>
              </a:ext>
            </a:extLst>
          </a:blip>
          <a:srcRect l="16098"/>
          <a:stretch/>
        </p:blipFill>
        <p:spPr>
          <a:xfrm>
            <a:off x="5926359" y="4657478"/>
            <a:ext cx="1643302" cy="1019422"/>
          </a:xfrm>
          <a:prstGeom prst="rect">
            <a:avLst/>
          </a:prstGeom>
        </p:spPr>
      </p:pic>
      <p:pic>
        <p:nvPicPr>
          <p:cNvPr id="6" name="图片 5"/>
          <p:cNvPicPr>
            <a:picLocks noChangeAspect="1"/>
          </p:cNvPicPr>
          <p:nvPr/>
        </p:nvPicPr>
        <p:blipFill rotWithShape="1">
          <a:blip r:embed="rId8" cstate="print">
            <a:extLst>
              <a:ext uri="{28A0092B-C50C-407E-A947-70E740481C1C}">
                <a14:useLocalDpi xmlns:a14="http://schemas.microsoft.com/office/drawing/2010/main" val="0"/>
              </a:ext>
            </a:extLst>
          </a:blip>
          <a:srcRect l="62374" t="50000"/>
          <a:stretch/>
        </p:blipFill>
        <p:spPr>
          <a:xfrm>
            <a:off x="3582709" y="5090989"/>
            <a:ext cx="1127177" cy="671592"/>
          </a:xfrm>
          <a:prstGeom prst="rect">
            <a:avLst/>
          </a:prstGeom>
        </p:spPr>
      </p:pic>
      <p:pic>
        <p:nvPicPr>
          <p:cNvPr id="7" name="图片 6"/>
          <p:cNvPicPr>
            <a:picLocks noChangeAspect="1"/>
          </p:cNvPicPr>
          <p:nvPr/>
        </p:nvPicPr>
        <p:blipFill rotWithShape="1">
          <a:blip r:embed="rId9" cstate="print">
            <a:extLst>
              <a:ext uri="{28A0092B-C50C-407E-A947-70E740481C1C}">
                <a14:useLocalDpi xmlns:a14="http://schemas.microsoft.com/office/drawing/2010/main" val="0"/>
              </a:ext>
            </a:extLst>
          </a:blip>
          <a:srcRect l="37631" t="75327" r="27659"/>
          <a:stretch/>
        </p:blipFill>
        <p:spPr>
          <a:xfrm>
            <a:off x="5156200" y="5587068"/>
            <a:ext cx="1085849" cy="846199"/>
          </a:xfrm>
          <a:prstGeom prst="rect">
            <a:avLst/>
          </a:prstGeom>
        </p:spPr>
      </p:pic>
    </p:spTree>
    <p:extLst>
      <p:ext uri="{BB962C8B-B14F-4D97-AF65-F5344CB8AC3E}">
        <p14:creationId xmlns:p14="http://schemas.microsoft.com/office/powerpoint/2010/main" val="84631696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12"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par>
                          <p:cTn id="29" fill="hold">
                            <p:stCondLst>
                              <p:cond delay="2000"/>
                            </p:stCondLst>
                            <p:childTnLst>
                              <p:par>
                                <p:cTn id="30" presetID="31" presetClass="entr" presetSubtype="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1000" fill="hold"/>
                                        <p:tgtEl>
                                          <p:spTgt spid="3"/>
                                        </p:tgtEl>
                                        <p:attrNameLst>
                                          <p:attrName>ppt_w</p:attrName>
                                        </p:attrNameLst>
                                      </p:cBhvr>
                                      <p:tavLst>
                                        <p:tav tm="0">
                                          <p:val>
                                            <p:fltVal val="0"/>
                                          </p:val>
                                        </p:tav>
                                        <p:tav tm="100000">
                                          <p:val>
                                            <p:strVal val="#ppt_w"/>
                                          </p:val>
                                        </p:tav>
                                      </p:tavLst>
                                    </p:anim>
                                    <p:anim calcmode="lin" valueType="num">
                                      <p:cBhvr>
                                        <p:cTn id="33" dur="1000" fill="hold"/>
                                        <p:tgtEl>
                                          <p:spTgt spid="3"/>
                                        </p:tgtEl>
                                        <p:attrNameLst>
                                          <p:attrName>ppt_h</p:attrName>
                                        </p:attrNameLst>
                                      </p:cBhvr>
                                      <p:tavLst>
                                        <p:tav tm="0">
                                          <p:val>
                                            <p:fltVal val="0"/>
                                          </p:val>
                                        </p:tav>
                                        <p:tav tm="100000">
                                          <p:val>
                                            <p:strVal val="#ppt_h"/>
                                          </p:val>
                                        </p:tav>
                                      </p:tavLst>
                                    </p:anim>
                                    <p:anim calcmode="lin" valueType="num">
                                      <p:cBhvr>
                                        <p:cTn id="34" dur="1000" fill="hold"/>
                                        <p:tgtEl>
                                          <p:spTgt spid="3"/>
                                        </p:tgtEl>
                                        <p:attrNameLst>
                                          <p:attrName>style.rotation</p:attrName>
                                        </p:attrNameLst>
                                      </p:cBhvr>
                                      <p:tavLst>
                                        <p:tav tm="0">
                                          <p:val>
                                            <p:fltVal val="90"/>
                                          </p:val>
                                        </p:tav>
                                        <p:tav tm="100000">
                                          <p:val>
                                            <p:fltVal val="0"/>
                                          </p:val>
                                        </p:tav>
                                      </p:tavLst>
                                    </p:anim>
                                    <p:animEffect transition="in" filter="fade">
                                      <p:cBhvr>
                                        <p:cTn id="35" dur="1000"/>
                                        <p:tgtEl>
                                          <p:spTgt spid="3"/>
                                        </p:tgtEl>
                                      </p:cBhvr>
                                    </p:animEffect>
                                  </p:childTnLst>
                                </p:cTn>
                              </p:par>
                            </p:childTnLst>
                          </p:cTn>
                        </p:par>
                        <p:par>
                          <p:cTn id="36" fill="hold">
                            <p:stCondLst>
                              <p:cond delay="3000"/>
                            </p:stCondLst>
                            <p:childTnLst>
                              <p:par>
                                <p:cTn id="37" presetID="47" presetClass="entr" presetSubtype="0" fill="hold" grpId="0"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1000"/>
                                        <p:tgtEl>
                                          <p:spTgt spid="50"/>
                                        </p:tgtEl>
                                      </p:cBhvr>
                                    </p:animEffect>
                                    <p:anim calcmode="lin" valueType="num">
                                      <p:cBhvr>
                                        <p:cTn id="40" dur="1000" fill="hold"/>
                                        <p:tgtEl>
                                          <p:spTgt spid="50"/>
                                        </p:tgtEl>
                                        <p:attrNameLst>
                                          <p:attrName>ppt_x</p:attrName>
                                        </p:attrNameLst>
                                      </p:cBhvr>
                                      <p:tavLst>
                                        <p:tav tm="0">
                                          <p:val>
                                            <p:strVal val="#ppt_x"/>
                                          </p:val>
                                        </p:tav>
                                        <p:tav tm="100000">
                                          <p:val>
                                            <p:strVal val="#ppt_x"/>
                                          </p:val>
                                        </p:tav>
                                      </p:tavLst>
                                    </p:anim>
                                    <p:anim calcmode="lin" valueType="num">
                                      <p:cBhvr>
                                        <p:cTn id="4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商务ppt"/>
  <p:tag name="ISPRING_RESOURCE_PATHS_HASH_PRESENTER" val="a19eb1a16b2958de4ddddb642dd58761de8da5d"/>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Franklin Gothic Medium"/>
        <a:ea typeface="微软雅黑"/>
        <a:cs typeface=""/>
      </a:majorFont>
      <a:minorFont>
        <a:latin typeface="Franklin Gothic Book"/>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6681</TotalTime>
  <Words>2484</Words>
  <Application>Microsoft Office PowerPoint</Application>
  <PresentationFormat>自定义</PresentationFormat>
  <Paragraphs>279</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carrie_xie</dc:creator>
  <cp:lastModifiedBy>拉普耶鲁</cp:lastModifiedBy>
  <cp:revision>3678</cp:revision>
  <dcterms:created xsi:type="dcterms:W3CDTF">2015-12-01T09:06:39Z</dcterms:created>
  <dcterms:modified xsi:type="dcterms:W3CDTF">2018-03-08T01:38:52Z</dcterms:modified>
</cp:coreProperties>
</file>