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288" r:id="rId2"/>
    <p:sldId id="3317" r:id="rId3"/>
    <p:sldId id="3344" r:id="rId4"/>
    <p:sldId id="3434" r:id="rId5"/>
    <p:sldId id="3440" r:id="rId6"/>
    <p:sldId id="3438" r:id="rId7"/>
    <p:sldId id="3439" r:id="rId8"/>
    <p:sldId id="3449" r:id="rId9"/>
    <p:sldId id="3432" r:id="rId10"/>
    <p:sldId id="3433" r:id="rId11"/>
    <p:sldId id="3435" r:id="rId12"/>
    <p:sldId id="3447" r:id="rId13"/>
    <p:sldId id="3450" r:id="rId14"/>
    <p:sldId id="3437" r:id="rId15"/>
    <p:sldId id="3441" r:id="rId16"/>
    <p:sldId id="3442" r:id="rId17"/>
    <p:sldId id="3445" r:id="rId18"/>
    <p:sldId id="3451" r:id="rId19"/>
    <p:sldId id="3443" r:id="rId20"/>
    <p:sldId id="3444" r:id="rId21"/>
    <p:sldId id="3446" r:id="rId22"/>
    <p:sldId id="3448" r:id="rId23"/>
    <p:sldId id="3436" r:id="rId24"/>
    <p:sldId id="3452" r:id="rId25"/>
    <p:sldId id="3428" r:id="rId26"/>
  </p:sldIdLst>
  <p:sldSz cx="9145588" cy="5145088"/>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A3AA"/>
    <a:srgbClr val="107A7F"/>
    <a:srgbClr val="43718B"/>
    <a:srgbClr val="AE1233"/>
    <a:srgbClr val="9F7B63"/>
    <a:srgbClr val="F48E77"/>
    <a:srgbClr val="A1BD70"/>
    <a:srgbClr val="889EB6"/>
    <a:srgbClr val="004236"/>
    <a:srgbClr val="1692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785" autoAdjust="0"/>
    <p:restoredTop sz="92986" autoAdjust="0"/>
  </p:normalViewPr>
  <p:slideViewPr>
    <p:cSldViewPr>
      <p:cViewPr varScale="1">
        <p:scale>
          <a:sx n="116" d="100"/>
          <a:sy n="116" d="100"/>
        </p:scale>
        <p:origin x="-114" y="-150"/>
      </p:cViewPr>
      <p:guideLst>
        <p:guide orient="horz" pos="328"/>
        <p:guide orient="horz" pos="4183"/>
        <p:guide orient="horz" pos="233"/>
        <p:guide orient="horz" pos="2976"/>
        <p:guide pos="4050"/>
        <p:guide pos="7588"/>
        <p:guide pos="376"/>
        <p:guide pos="1350"/>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2018/1/29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211981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3764449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78094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4</a:t>
            </a:fld>
            <a:endParaRPr lang="zh-CN" altLang="en-US"/>
          </a:p>
        </p:txBody>
      </p:sp>
    </p:spTree>
    <p:extLst>
      <p:ext uri="{BB962C8B-B14F-4D97-AF65-F5344CB8AC3E}">
        <p14:creationId xmlns:p14="http://schemas.microsoft.com/office/powerpoint/2010/main" val="222067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zh-CN" dirty="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5</a:t>
            </a:fld>
            <a:endParaRPr lang="zh-CN" altLang="en-US"/>
          </a:p>
        </p:txBody>
      </p:sp>
    </p:spTree>
    <p:extLst>
      <p:ext uri="{BB962C8B-B14F-4D97-AF65-F5344CB8AC3E}">
        <p14:creationId xmlns:p14="http://schemas.microsoft.com/office/powerpoint/2010/main" val="2354587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p14="http://schemas.microsoft.com/office/powerpoint/2010/main" val="791635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603520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823984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4581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10</a:t>
            </a:fld>
            <a:endParaRPr lang="id-ID"/>
          </a:p>
        </p:txBody>
      </p:sp>
    </p:spTree>
    <p:extLst>
      <p:ext uri="{BB962C8B-B14F-4D97-AF65-F5344CB8AC3E}">
        <p14:creationId xmlns:p14="http://schemas.microsoft.com/office/powerpoint/2010/main" val="674159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21E8CE-9CC8-49CD-83DC-F491AC292ADE}" type="slidenum">
              <a:rPr lang="zh-CN" altLang="en-US" smtClean="0"/>
              <a:pPr/>
              <a:t>11</a:t>
            </a:fld>
            <a:endParaRPr lang="zh-CN" altLang="en-US"/>
          </a:p>
        </p:txBody>
      </p:sp>
    </p:spTree>
    <p:extLst>
      <p:ext uri="{BB962C8B-B14F-4D97-AF65-F5344CB8AC3E}">
        <p14:creationId xmlns:p14="http://schemas.microsoft.com/office/powerpoint/2010/main" val="2284432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260123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428090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F6D2D-6E8E-42C0-88C9-891D8B84375D}" type="slidenum">
              <a:rPr lang="zh-CN" altLang="en-US" smtClean="0"/>
              <a:pPr/>
              <a:t>14</a:t>
            </a:fld>
            <a:endParaRPr lang="zh-CN" altLang="en-US"/>
          </a:p>
        </p:txBody>
      </p:sp>
    </p:spTree>
    <p:extLst>
      <p:ext uri="{BB962C8B-B14F-4D97-AF65-F5344CB8AC3E}">
        <p14:creationId xmlns:p14="http://schemas.microsoft.com/office/powerpoint/2010/main" val="1997997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EA9659-1621-4D80-82F7-DAF70D0F088F}" type="slidenum">
              <a:rPr lang="zh-CN" altLang="en-US" smtClean="0"/>
              <a:pPr/>
              <a:t>15</a:t>
            </a:fld>
            <a:endParaRPr lang="zh-CN" altLang="en-US"/>
          </a:p>
        </p:txBody>
      </p:sp>
    </p:spTree>
    <p:extLst>
      <p:ext uri="{BB962C8B-B14F-4D97-AF65-F5344CB8AC3E}">
        <p14:creationId xmlns:p14="http://schemas.microsoft.com/office/powerpoint/2010/main" val="1991463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4201598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17</a:t>
            </a:fld>
            <a:endParaRPr lang="zh-CN" altLang="en-US"/>
          </a:p>
        </p:txBody>
      </p:sp>
    </p:spTree>
    <p:extLst>
      <p:ext uri="{BB962C8B-B14F-4D97-AF65-F5344CB8AC3E}">
        <p14:creationId xmlns:p14="http://schemas.microsoft.com/office/powerpoint/2010/main" val="3571584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229906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138230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20</a:t>
            </a:fld>
            <a:endParaRPr lang="zh-CN" altLang="en-US"/>
          </a:p>
        </p:txBody>
      </p:sp>
    </p:spTree>
    <p:extLst>
      <p:ext uri="{BB962C8B-B14F-4D97-AF65-F5344CB8AC3E}">
        <p14:creationId xmlns:p14="http://schemas.microsoft.com/office/powerpoint/2010/main" val="8753180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76188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9939" name="备注占位符 2"/>
          <p:cNvSpPr>
            <a:spLocks noGrp="1" noChangeArrowheads="1"/>
          </p:cNvSpPr>
          <p:nvPr>
            <p:ph type="body" idx="4294967295"/>
          </p:nvPr>
        </p:nvSpPr>
        <p:spPr/>
        <p:txBody>
          <a:bodyPr/>
          <a:lstStyle/>
          <a:p>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8262D4A-BD17-46EA-B4C9-4B1C5907CA78}" type="slidenum">
              <a:rPr altLang="en-US"/>
              <a:pPr/>
              <a:t>22</a:t>
            </a:fld>
            <a:endParaRPr lang="zh-CN" altLang="en-US"/>
          </a:p>
        </p:txBody>
      </p:sp>
    </p:spTree>
    <p:extLst>
      <p:ext uri="{BB962C8B-B14F-4D97-AF65-F5344CB8AC3E}">
        <p14:creationId xmlns:p14="http://schemas.microsoft.com/office/powerpoint/2010/main" val="2217584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p14="http://schemas.microsoft.com/office/powerpoint/2010/main" val="41950278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p14="http://schemas.microsoft.com/office/powerpoint/2010/main" val="21809857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2413596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7" name="文本框 37"/>
          <p:cNvSpPr txBox="1"/>
          <p:nvPr userDrawn="1"/>
        </p:nvSpPr>
        <p:spPr>
          <a:xfrm>
            <a:off x="324322" y="196280"/>
            <a:ext cx="2503076" cy="374375"/>
          </a:xfrm>
          <a:prstGeom prst="rect">
            <a:avLst/>
          </a:prstGeom>
          <a:noFill/>
        </p:spPr>
        <p:txBody>
          <a:bodyPr wrap="none" lIns="96434" tIns="48217" rIns="96434" bIns="48217" rtlCol="0">
            <a:spAutoFit/>
          </a:bodyPr>
          <a:lstStyle/>
          <a:p>
            <a:pPr defTabSz="964278"/>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324322" y="489012"/>
            <a:ext cx="1939524" cy="282042"/>
          </a:xfrm>
          <a:prstGeom prst="rect">
            <a:avLst/>
          </a:prstGeom>
          <a:noFill/>
        </p:spPr>
        <p:txBody>
          <a:bodyPr wrap="none" lIns="96434" tIns="48217" rIns="96434" bIns="48217" rtlCol="0">
            <a:spAutoFit/>
          </a:bodyPr>
          <a:lstStyle/>
          <a:p>
            <a:pPr defTabSz="964278"/>
            <a:r>
              <a:rPr lang="en-US" altLang="zh-CN" sz="1200" dirty="0">
                <a:solidFill>
                  <a:schemeClr val="tx1">
                    <a:lumMod val="50000"/>
                    <a:lumOff val="50000"/>
                  </a:schemeClr>
                </a:solidFill>
                <a:cs typeface="+mn-ea"/>
                <a:sym typeface="+mn-lt"/>
              </a:rPr>
              <a:t>ADD RELATED TITLE WORDS</a:t>
            </a:r>
            <a:endParaRPr lang="zh-CN" altLang="en-US" sz="12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606381876"/>
      </p:ext>
    </p:extLst>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文本框 32"/>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教学分析</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2018/1/29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Tree>
  </p:cSld>
  <p:clrMapOvr>
    <a:masterClrMapping/>
  </p:clrMapOvr>
  <p:transition spd="med" advClick="0" advTm="0">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2018/1/29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14CA35A9-0357-460E-962B-B94A809590FE}"/>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教学方案</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CCF2D2CD-475B-47A4-8A4D-FDF7CA7E314F}"/>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2018/1/29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02BCFBA8-9716-4E10-BDF2-87AEDF74943F}"/>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293E172D-6C2F-475F-9943-F4183A18BB63}"/>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pPr>
                <a:defRPr/>
              </a:pPr>
              <a:t>2018/1/29</a:t>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pPr>
                <a:defRPr/>
              </a:pPr>
              <a:t>‹#›</a:t>
            </a:fld>
            <a:endParaRPr lang="zh-CN" altLang="en-US"/>
          </a:p>
        </p:txBody>
      </p:sp>
      <p:sp>
        <p:nvSpPr>
          <p:cNvPr id="9" name="文本框 32">
            <a:extLst>
              <a:ext uri="{FF2B5EF4-FFF2-40B4-BE49-F238E27FC236}">
                <a16:creationId xmlns:a16="http://schemas.microsoft.com/office/drawing/2014/main" xmlns="" id="{6B8A79D5-CB76-4491-BFBB-AF33ECD615CC}"/>
              </a:ext>
            </a:extLst>
          </p:cNvPr>
          <p:cNvSpPr txBox="1"/>
          <p:nvPr userDrawn="1"/>
        </p:nvSpPr>
        <p:spPr>
          <a:xfrm>
            <a:off x="265159" y="268288"/>
            <a:ext cx="856653" cy="284697"/>
          </a:xfrm>
          <a:prstGeom prst="rect">
            <a:avLst/>
          </a:prstGeom>
          <a:noFill/>
        </p:spPr>
        <p:txBody>
          <a:bodyPr wrap="none" lIns="68584" tIns="34292" rIns="68584" bIns="34292">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教学总结</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a:extLst>
              <a:ext uri="{FF2B5EF4-FFF2-40B4-BE49-F238E27FC236}">
                <a16:creationId xmlns:a16="http://schemas.microsoft.com/office/drawing/2014/main" xmlns="" id="{0D67ABB9-FED6-48E2-80F9-01ECB01363B9}"/>
              </a:ext>
            </a:extLst>
          </p:cNvPr>
          <p:cNvSpPr/>
          <p:nvPr userDrawn="1"/>
        </p:nvSpPr>
        <p:spPr>
          <a:xfrm>
            <a:off x="0" y="196280"/>
            <a:ext cx="160366" cy="4175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anchor="ctr"/>
          <a:lstStyle/>
          <a:p>
            <a:pPr algn="ctr" defTabSz="685795">
              <a:defRPr/>
            </a:pPr>
            <a:endParaRPr lang="zh-CN" altLang="en-US" sz="1400" dirty="0">
              <a:solidFill>
                <a:srgbClr val="E7E6E6">
                  <a:lumMod val="50000"/>
                </a:srgbClr>
              </a:solidFill>
              <a:cs typeface="+mn-ea"/>
              <a:sym typeface="+mn-lt"/>
            </a:endParaRPr>
          </a:p>
        </p:txBody>
      </p:sp>
    </p:spTree>
  </p:cSld>
  <p:clrMapOvr>
    <a:masterClrMapping/>
  </p:clrMapOvr>
  <p:transition spd="med" advClick="0" advTm="0">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6981" y="205683"/>
            <a:ext cx="8231627" cy="857515"/>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6981" y="1200823"/>
            <a:ext cx="8231627" cy="33952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1933288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2018/1/29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5087" cy="5145088"/>
          </a:xfrm>
          <a:prstGeom prst="rect">
            <a:avLst/>
          </a:prstGeom>
        </p:spPr>
      </p:pic>
      <p:grpSp>
        <p:nvGrpSpPr>
          <p:cNvPr id="2" name="组合 3"/>
          <p:cNvGrpSpPr/>
          <p:nvPr userDrawn="1"/>
        </p:nvGrpSpPr>
        <p:grpSpPr bwMode="auto">
          <a:xfrm flipH="1">
            <a:off x="-1" y="248094"/>
            <a:ext cx="1797478" cy="507363"/>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410"/>
            <a:ext cx="17964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30656563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5_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2018/1/29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22367715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2018/1/29</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8" r:id="rId1"/>
    <p:sldLayoutId id="2147483983" r:id="rId2"/>
    <p:sldLayoutId id="2147483984" r:id="rId3"/>
    <p:sldLayoutId id="2147483985" r:id="rId4"/>
    <p:sldLayoutId id="2147483986" r:id="rId5"/>
    <p:sldLayoutId id="2147483980" r:id="rId6"/>
    <p:sldLayoutId id="2147483981" r:id="rId7"/>
    <p:sldLayoutId id="2147483982" r:id="rId8"/>
    <p:sldLayoutId id="2147483987" r:id="rId9"/>
    <p:sldLayoutId id="2147483988" r:id="rId10"/>
  </p:sldLayoutIdLst>
  <p:transition spd="med" advClick="0" advTm="0">
    <p:push dir="r"/>
  </p:transition>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5.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11" name="TextBox 26">
            <a:extLst>
              <a:ext uri="{FF2B5EF4-FFF2-40B4-BE49-F238E27FC236}">
                <a16:creationId xmlns:a16="http://schemas.microsoft.com/office/drawing/2014/main" xmlns="" id="{676899CD-5C83-4B53-BFA7-53ABDA795D87}"/>
              </a:ext>
            </a:extLst>
          </p:cNvPr>
          <p:cNvSpPr txBox="1"/>
          <p:nvPr/>
        </p:nvSpPr>
        <p:spPr>
          <a:xfrm>
            <a:off x="773025" y="2331611"/>
            <a:ext cx="5227713" cy="769441"/>
          </a:xfrm>
          <a:prstGeom prst="rect">
            <a:avLst/>
          </a:prstGeom>
          <a:noFill/>
        </p:spPr>
        <p:txBody>
          <a:bodyPr wrap="none" rtlCol="0">
            <a:spAutoFit/>
          </a:bodyPr>
          <a:lstStyle/>
          <a:p>
            <a:r>
              <a:rPr lang="zh-CN" altLang="en-US" sz="4400" b="1" dirty="0">
                <a:solidFill>
                  <a:schemeClr val="tx1">
                    <a:lumMod val="75000"/>
                    <a:lumOff val="25000"/>
                  </a:schemeClr>
                </a:solidFill>
                <a:latin typeface="微软雅黑" pitchFamily="34" charset="-122"/>
                <a:ea typeface="微软雅黑" pitchFamily="34" charset="-122"/>
              </a:rPr>
              <a:t>教师公开课</a:t>
            </a:r>
            <a:r>
              <a:rPr lang="en-US" altLang="zh-CN" sz="4400" b="1" dirty="0">
                <a:solidFill>
                  <a:schemeClr val="tx1">
                    <a:lumMod val="75000"/>
                    <a:lumOff val="25000"/>
                  </a:schemeClr>
                </a:solidFill>
                <a:latin typeface="微软雅黑" pitchFamily="34" charset="-122"/>
                <a:ea typeface="微软雅黑" pitchFamily="34" charset="-122"/>
              </a:rPr>
              <a:t>PPT</a:t>
            </a:r>
            <a:r>
              <a:rPr lang="zh-CN" altLang="en-US" sz="4400" b="1" dirty="0">
                <a:solidFill>
                  <a:schemeClr val="tx1">
                    <a:lumMod val="75000"/>
                    <a:lumOff val="25000"/>
                  </a:schemeClr>
                </a:solidFill>
                <a:latin typeface="微软雅黑" pitchFamily="34" charset="-122"/>
                <a:ea typeface="微软雅黑" pitchFamily="34" charset="-122"/>
              </a:rPr>
              <a:t>模版</a:t>
            </a:r>
          </a:p>
        </p:txBody>
      </p:sp>
      <p:sp>
        <p:nvSpPr>
          <p:cNvPr id="12" name="TextBox 32">
            <a:extLst>
              <a:ext uri="{FF2B5EF4-FFF2-40B4-BE49-F238E27FC236}">
                <a16:creationId xmlns:a16="http://schemas.microsoft.com/office/drawing/2014/main" xmlns="" id="{A8F6B282-DC61-4CE7-ACB3-9A0A817F2D17}"/>
              </a:ext>
            </a:extLst>
          </p:cNvPr>
          <p:cNvSpPr txBox="1"/>
          <p:nvPr/>
        </p:nvSpPr>
        <p:spPr>
          <a:xfrm>
            <a:off x="1666290" y="3081887"/>
            <a:ext cx="3438762" cy="338554"/>
          </a:xfrm>
          <a:prstGeom prst="rect">
            <a:avLst/>
          </a:prstGeom>
          <a:noFill/>
        </p:spPr>
        <p:txBody>
          <a:bodyPr wrap="none" rtlCol="0">
            <a:spAutoFit/>
          </a:bodyPr>
          <a:lstStyle/>
          <a:p>
            <a:pPr algn="ctr" eaLnBrk="1" hangingPunct="1">
              <a:buFont typeface="Arial" pitchFamily="34" charset="0"/>
              <a:buNone/>
            </a:pP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适用于教师说课</a:t>
            </a:r>
            <a:r>
              <a:rPr lang="en-US" altLang="zh-CN" sz="16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教育课件</a:t>
            </a:r>
            <a:r>
              <a:rPr lang="en-US" altLang="zh-CN" sz="16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教师备课</a:t>
            </a:r>
          </a:p>
        </p:txBody>
      </p:sp>
      <p:sp>
        <p:nvSpPr>
          <p:cNvPr id="13" name="TextBox 12">
            <a:extLst>
              <a:ext uri="{FF2B5EF4-FFF2-40B4-BE49-F238E27FC236}">
                <a16:creationId xmlns:a16="http://schemas.microsoft.com/office/drawing/2014/main" xmlns="" id="{479E23A7-7B83-4AF3-8795-3B16207A7272}"/>
              </a:ext>
            </a:extLst>
          </p:cNvPr>
          <p:cNvSpPr txBox="1"/>
          <p:nvPr/>
        </p:nvSpPr>
        <p:spPr>
          <a:xfrm>
            <a:off x="2052514" y="941973"/>
            <a:ext cx="2650084" cy="1569660"/>
          </a:xfrm>
          <a:prstGeom prst="rect">
            <a:avLst/>
          </a:prstGeom>
          <a:noFill/>
        </p:spPr>
        <p:txBody>
          <a:bodyPr wrap="none" rtlCol="0">
            <a:spAutoFit/>
          </a:bodyPr>
          <a:lstStyle/>
          <a:p>
            <a:r>
              <a:rPr lang="en-US" altLang="zh-CN" sz="9600" b="1" spc="-300" dirty="0">
                <a:solidFill>
                  <a:schemeClr val="tx1">
                    <a:lumMod val="75000"/>
                    <a:lumOff val="25000"/>
                  </a:schemeClr>
                </a:solidFill>
                <a:latin typeface="Agency FB" pitchFamily="34" charset="0"/>
              </a:rPr>
              <a:t>2 0 1 9</a:t>
            </a:r>
            <a:endParaRPr lang="zh-CN" altLang="en-US" sz="9600" b="1" spc="-300" dirty="0">
              <a:solidFill>
                <a:schemeClr val="tx1">
                  <a:lumMod val="75000"/>
                  <a:lumOff val="25000"/>
                </a:schemeClr>
              </a:solidFill>
              <a:latin typeface="Agency FB" pitchFamily="34" charset="0"/>
            </a:endParaRPr>
          </a:p>
        </p:txBody>
      </p:sp>
      <p:sp>
        <p:nvSpPr>
          <p:cNvPr id="14" name="TextBox 33">
            <a:extLst>
              <a:ext uri="{FF2B5EF4-FFF2-40B4-BE49-F238E27FC236}">
                <a16:creationId xmlns:a16="http://schemas.microsoft.com/office/drawing/2014/main" xmlns="" id="{FFD3213A-B971-4F8D-8915-020533E32684}"/>
              </a:ext>
            </a:extLst>
          </p:cNvPr>
          <p:cNvSpPr txBox="1"/>
          <p:nvPr/>
        </p:nvSpPr>
        <p:spPr>
          <a:xfrm>
            <a:off x="1853145" y="3488903"/>
            <a:ext cx="4425869" cy="307777"/>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月</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 name="爱的罗曼史 romance de amor">
            <a:hlinkClick r:id="" action="ppaction://media"/>
            <a:extLst>
              <a:ext uri="{FF2B5EF4-FFF2-40B4-BE49-F238E27FC236}">
                <a16:creationId xmlns:a16="http://schemas.microsoft.com/office/drawing/2014/main" xmlns="" id="{8CAEA38D-D6DA-43E7-962F-9064FDF61742}"/>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1043830" y="340296"/>
            <a:ext cx="609600" cy="609600"/>
          </a:xfrm>
          <a:prstGeom prst="rect">
            <a:avLst/>
          </a:prstGeom>
        </p:spPr>
      </p:pic>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45" presetClass="entr" presetSubtype="0" fill="hold" grpId="0" nodeType="afterEffect">
                                  <p:stCondLst>
                                    <p:cond delay="0"/>
                                  </p:stCondLst>
                                  <p:iterate type="lt">
                                    <p:tmPct val="10000"/>
                                  </p:iterate>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anim calcmode="lin" valueType="num">
                                      <p:cBhvr>
                                        <p:cTn id="11" dur="1000" fill="hold"/>
                                        <p:tgtEl>
                                          <p:spTgt spid="13"/>
                                        </p:tgtEl>
                                        <p:attrNameLst>
                                          <p:attrName>ppt_w</p:attrName>
                                        </p:attrNameLst>
                                      </p:cBhvr>
                                      <p:tavLst>
                                        <p:tav tm="0" fmla="#ppt_w*sin(2.5*pi*$)">
                                          <p:val>
                                            <p:fltVal val="0"/>
                                          </p:val>
                                        </p:tav>
                                        <p:tav tm="100000">
                                          <p:val>
                                            <p:fltVal val="1"/>
                                          </p:val>
                                        </p:tav>
                                      </p:tavLst>
                                    </p:anim>
                                    <p:anim calcmode="lin" valueType="num">
                                      <p:cBhvr>
                                        <p:cTn id="12" dur="1000" fill="hold"/>
                                        <p:tgtEl>
                                          <p:spTgt spid="13"/>
                                        </p:tgtEl>
                                        <p:attrNameLst>
                                          <p:attrName>ppt_h</p:attrName>
                                        </p:attrNameLst>
                                      </p:cBhvr>
                                      <p:tavLst>
                                        <p:tav tm="0">
                                          <p:val>
                                            <p:strVal val="#ppt_h"/>
                                          </p:val>
                                        </p:tav>
                                        <p:tav tm="100000">
                                          <p:val>
                                            <p:strVal val="#ppt_h"/>
                                          </p:val>
                                        </p:tav>
                                      </p:tavLst>
                                    </p:anim>
                                  </p:childTnLst>
                                </p:cTn>
                              </p:par>
                            </p:childTnLst>
                          </p:cTn>
                        </p:par>
                        <p:par>
                          <p:cTn id="13" fill="hold">
                            <p:stCondLst>
                              <p:cond delay="13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by="(-#ppt_w*2)" calcmode="lin" valueType="num">
                                      <p:cBhvr rctx="PPT">
                                        <p:cTn id="16" dur="500" autoRev="1" fill="hold">
                                          <p:stCondLst>
                                            <p:cond delay="0"/>
                                          </p:stCondLst>
                                        </p:cTn>
                                        <p:tgtEl>
                                          <p:spTgt spid="11"/>
                                        </p:tgtEl>
                                        <p:attrNameLst>
                                          <p:attrName>ppt_w</p:attrName>
                                        </p:attrNameLst>
                                      </p:cBhvr>
                                    </p:anim>
                                    <p:anim by="(#ppt_w*0.50)" calcmode="lin" valueType="num">
                                      <p:cBhvr>
                                        <p:cTn id="17" dur="500" decel="50000" autoRev="1" fill="hold">
                                          <p:stCondLst>
                                            <p:cond delay="0"/>
                                          </p:stCondLst>
                                        </p:cTn>
                                        <p:tgtEl>
                                          <p:spTgt spid="11"/>
                                        </p:tgtEl>
                                        <p:attrNameLst>
                                          <p:attrName>ppt_x</p:attrName>
                                        </p:attrNameLst>
                                      </p:cBhvr>
                                    </p:anim>
                                    <p:anim from="(-#ppt_h/2)" to="(#ppt_y)" calcmode="lin" valueType="num">
                                      <p:cBhvr>
                                        <p:cTn id="18" dur="1000" fill="hold">
                                          <p:stCondLst>
                                            <p:cond delay="0"/>
                                          </p:stCondLst>
                                        </p:cTn>
                                        <p:tgtEl>
                                          <p:spTgt spid="11"/>
                                        </p:tgtEl>
                                        <p:attrNameLst>
                                          <p:attrName>ppt_y</p:attrName>
                                        </p:attrNameLst>
                                      </p:cBhvr>
                                    </p:anim>
                                    <p:animRot by="21600000">
                                      <p:cBhvr>
                                        <p:cTn id="19" dur="1000" fill="hold">
                                          <p:stCondLst>
                                            <p:cond delay="0"/>
                                          </p:stCondLst>
                                        </p:cTn>
                                        <p:tgtEl>
                                          <p:spTgt spid="11"/>
                                        </p:tgtEl>
                                        <p:attrNameLst>
                                          <p:attrName>r</p:attrName>
                                        </p:attrNameLst>
                                      </p:cBhvr>
                                    </p:animRot>
                                  </p:childTnLst>
                                </p:cTn>
                              </p:par>
                            </p:childTnLst>
                          </p:cTn>
                        </p:par>
                        <p:par>
                          <p:cTn id="20" fill="hold">
                            <p:stCondLst>
                              <p:cond delay="3200"/>
                            </p:stCondLst>
                            <p:childTnLst>
                              <p:par>
                                <p:cTn id="21" presetID="40"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1"/>
                                          </p:val>
                                        </p:tav>
                                        <p:tav tm="100000">
                                          <p:val>
                                            <p:strVal val="#ppt_x"/>
                                          </p:val>
                                        </p:tav>
                                      </p:tavLst>
                                    </p:anim>
                                    <p:anim calcmode="lin" valueType="num">
                                      <p:cBhvr>
                                        <p:cTn id="25" dur="10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580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hold" display="0">
                  <p:stCondLst>
                    <p:cond delay="indefinite"/>
                  </p:stCondLst>
                  <p:endCondLst>
                    <p:cond evt="onStopAudio" delay="0">
                      <p:tgtEl>
                        <p:sldTgt/>
                      </p:tgtEl>
                    </p:cond>
                  </p:endCondLst>
                </p:cTn>
                <p:tgtEl>
                  <p:spTgt spid="4"/>
                </p:tgtEl>
              </p:cMediaNode>
            </p:audio>
          </p:childTnLst>
        </p:cTn>
      </p:par>
    </p:tnLst>
    <p:bldLst>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2" name="MH_Other_1"/>
          <p:cNvSpPr>
            <a:spLocks noChangeAspect="1"/>
          </p:cNvSpPr>
          <p:nvPr>
            <p:custDataLst>
              <p:tags r:id="rId2"/>
            </p:custDataLst>
          </p:nvPr>
        </p:nvSpPr>
        <p:spPr>
          <a:xfrm>
            <a:off x="2980198" y="1280031"/>
            <a:ext cx="511025" cy="512117"/>
          </a:xfrm>
          <a:prstGeom prst="ellipse">
            <a:avLst/>
          </a:prstGeom>
          <a:solidFill>
            <a:srgbClr val="FFFFFF"/>
          </a:solidFill>
          <a:ln w="57150" cap="flat" cmpd="sng" algn="ctr">
            <a:solidFill>
              <a:schemeClr val="tx1"/>
            </a:solidFill>
            <a:prstDash val="solid"/>
          </a:ln>
          <a:effectLst/>
        </p:spPr>
        <p:txBody>
          <a:bodyPr lIns="0" tIns="0" rIns="0" bIns="0" anchor="ctr"/>
          <a:lstStyle/>
          <a:p>
            <a:pPr algn="ctr">
              <a:defRPr/>
            </a:pPr>
            <a:r>
              <a:rPr lang="en-US" altLang="zh-CN" sz="3001" kern="0" dirty="0">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a:spLocks noChangeAspect="1"/>
          </p:cNvSpPr>
          <p:nvPr>
            <p:custDataLst>
              <p:tags r:id="rId3"/>
            </p:custDataLst>
          </p:nvPr>
        </p:nvSpPr>
        <p:spPr>
          <a:xfrm>
            <a:off x="2980198" y="1996214"/>
            <a:ext cx="511025" cy="512117"/>
          </a:xfrm>
          <a:prstGeom prst="ellipse">
            <a:avLst/>
          </a:prstGeom>
          <a:solidFill>
            <a:srgbClr val="FFFFFF"/>
          </a:solidFill>
          <a:ln w="57150" cap="flat" cmpd="sng" algn="ctr">
            <a:solidFill>
              <a:schemeClr val="tx1"/>
            </a:solidFill>
            <a:prstDash val="solid"/>
          </a:ln>
          <a:effectLst/>
        </p:spPr>
        <p:txBody>
          <a:bodyPr lIns="0" tIns="0" rIns="0" bIns="0" anchor="ctr"/>
          <a:lstStyle/>
          <a:p>
            <a:pPr algn="ctr">
              <a:defRPr/>
            </a:pPr>
            <a:r>
              <a:rPr lang="en-US" altLang="zh-CN" sz="3001" kern="0" dirty="0">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a:spLocks noChangeAspect="1"/>
          </p:cNvSpPr>
          <p:nvPr>
            <p:custDataLst>
              <p:tags r:id="rId4"/>
            </p:custDataLst>
          </p:nvPr>
        </p:nvSpPr>
        <p:spPr>
          <a:xfrm>
            <a:off x="2980198" y="2712396"/>
            <a:ext cx="511025" cy="512117"/>
          </a:xfrm>
          <a:prstGeom prst="ellipse">
            <a:avLst/>
          </a:prstGeom>
          <a:solidFill>
            <a:srgbClr val="FFFFFF"/>
          </a:solidFill>
          <a:ln w="57150" cap="flat" cmpd="sng" algn="ctr">
            <a:solidFill>
              <a:schemeClr val="tx1"/>
            </a:solidFill>
            <a:prstDash val="solid"/>
          </a:ln>
          <a:effectLst/>
        </p:spPr>
        <p:txBody>
          <a:bodyPr lIns="0" tIns="0" rIns="0" bIns="0" anchor="ctr"/>
          <a:lstStyle/>
          <a:p>
            <a:pPr algn="ctr">
              <a:defRPr/>
            </a:pPr>
            <a:r>
              <a:rPr lang="en-US" altLang="zh-CN" sz="3001" kern="0" dirty="0">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a:spLocks noChangeAspect="1"/>
          </p:cNvSpPr>
          <p:nvPr>
            <p:custDataLst>
              <p:tags r:id="rId5"/>
            </p:custDataLst>
          </p:nvPr>
        </p:nvSpPr>
        <p:spPr>
          <a:xfrm>
            <a:off x="2980198" y="3428579"/>
            <a:ext cx="511025" cy="512117"/>
          </a:xfrm>
          <a:prstGeom prst="ellipse">
            <a:avLst/>
          </a:prstGeom>
          <a:solidFill>
            <a:srgbClr val="FFFFFF"/>
          </a:solidFill>
          <a:ln w="57150" cap="flat" cmpd="sng" algn="ctr">
            <a:solidFill>
              <a:schemeClr val="tx1"/>
            </a:solidFill>
            <a:prstDash val="solid"/>
          </a:ln>
          <a:effectLst/>
        </p:spPr>
        <p:txBody>
          <a:bodyPr lIns="0" tIns="0" rIns="0" bIns="0" anchor="ctr"/>
          <a:lstStyle/>
          <a:p>
            <a:pPr algn="ctr">
              <a:defRPr/>
            </a:pPr>
            <a:r>
              <a:rPr lang="en-US" altLang="zh-CN" sz="3001" kern="0" dirty="0">
                <a:latin typeface="Arial" panose="020B0604020202020204" pitchFamily="34" charset="0"/>
                <a:ea typeface="微软雅黑" panose="020B0503020204020204" pitchFamily="34" charset="-122"/>
                <a:sym typeface="Arial" panose="020B0604020202020204" pitchFamily="34" charset="0"/>
              </a:rPr>
              <a:t>4</a:t>
            </a:r>
          </a:p>
        </p:txBody>
      </p:sp>
      <p:sp>
        <p:nvSpPr>
          <p:cNvPr id="20" name="MH_Text_1"/>
          <p:cNvSpPr/>
          <p:nvPr>
            <p:custDataLst>
              <p:tags r:id="rId6"/>
            </p:custDataLst>
          </p:nvPr>
        </p:nvSpPr>
        <p:spPr>
          <a:xfrm>
            <a:off x="3661910" y="1205173"/>
            <a:ext cx="2207028" cy="661835"/>
          </a:xfrm>
          <a:prstGeom prst="rect">
            <a:avLst/>
          </a:prstGeom>
        </p:spPr>
        <p:txBody>
          <a:bodyPr wrap="square" lIns="0" tIns="0" rIns="0" bIns="0" anchor="ctr">
            <a:spAutoFit/>
          </a:bodyPr>
          <a:lstStyle/>
          <a:p>
            <a:r>
              <a:rPr lang="zh-CN" altLang="en-US" sz="2300" dirty="0">
                <a:latin typeface="Arial" panose="020B0604020202020204" pitchFamily="34" charset="0"/>
                <a:ea typeface="微软雅黑" panose="020B0503020204020204" pitchFamily="34" charset="-122"/>
                <a:sym typeface="Arial" panose="020B0604020202020204" pitchFamily="34" charset="0"/>
              </a:rPr>
              <a:t>教学分析</a:t>
            </a:r>
            <a:endParaRPr lang="en-US" altLang="zh-CN" sz="2300" dirty="0">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latin typeface="Arial" panose="020B0604020202020204" pitchFamily="34" charset="0"/>
                <a:ea typeface="微软雅黑" panose="020B0503020204020204" pitchFamily="34" charset="-122"/>
                <a:sym typeface="Arial" panose="020B0604020202020204" pitchFamily="34" charset="0"/>
              </a:rPr>
              <a:t>单击输入标题      单击输入标题</a:t>
            </a:r>
          </a:p>
          <a:p>
            <a:r>
              <a:rPr lang="zh-CN" altLang="en-US" sz="1000" dirty="0">
                <a:latin typeface="Arial" panose="020B0604020202020204" pitchFamily="34" charset="0"/>
                <a:ea typeface="微软雅黑" panose="020B0503020204020204" pitchFamily="34" charset="-122"/>
                <a:sym typeface="Arial" panose="020B0604020202020204" pitchFamily="34" charset="0"/>
              </a:rPr>
              <a:t>     </a:t>
            </a:r>
          </a:p>
        </p:txBody>
      </p:sp>
      <p:sp>
        <p:nvSpPr>
          <p:cNvPr id="21" name="MH_Text_2"/>
          <p:cNvSpPr/>
          <p:nvPr>
            <p:custDataLst>
              <p:tags r:id="rId7"/>
            </p:custDataLst>
          </p:nvPr>
        </p:nvSpPr>
        <p:spPr>
          <a:xfrm>
            <a:off x="3661911" y="1998313"/>
            <a:ext cx="1924650" cy="507919"/>
          </a:xfrm>
          <a:prstGeom prst="rect">
            <a:avLst/>
          </a:prstGeom>
        </p:spPr>
        <p:txBody>
          <a:bodyPr wrap="square" lIns="0" tIns="0" rIns="0" bIns="0" anchor="ctr">
            <a:spAutoFit/>
          </a:bodyPr>
          <a:lstStyle/>
          <a:p>
            <a:pPr lvl="0"/>
            <a:r>
              <a:rPr lang="zh-CN" altLang="en-US" sz="2300" dirty="0">
                <a:latin typeface="Arial" panose="020B0604020202020204" pitchFamily="34" charset="0"/>
                <a:ea typeface="微软雅黑" panose="020B0503020204020204" pitchFamily="34" charset="-122"/>
                <a:sym typeface="Arial" panose="020B0604020202020204" pitchFamily="34" charset="0"/>
              </a:rPr>
              <a:t>教学方案</a:t>
            </a:r>
            <a:endParaRPr lang="en-US" altLang="zh-CN" sz="2300" dirty="0">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2" name="MH_Text_3"/>
          <p:cNvSpPr/>
          <p:nvPr>
            <p:custDataLst>
              <p:tags r:id="rId8"/>
            </p:custDataLst>
          </p:nvPr>
        </p:nvSpPr>
        <p:spPr>
          <a:xfrm>
            <a:off x="3661911" y="2714496"/>
            <a:ext cx="1924650" cy="507919"/>
          </a:xfrm>
          <a:prstGeom prst="rect">
            <a:avLst/>
          </a:prstGeom>
        </p:spPr>
        <p:txBody>
          <a:bodyPr wrap="square" lIns="0" tIns="0" rIns="0" bIns="0" anchor="ctr">
            <a:spAutoFit/>
          </a:bodyPr>
          <a:lstStyle/>
          <a:p>
            <a:pPr lvl="0"/>
            <a:r>
              <a:rPr lang="zh-CN" altLang="en-US" sz="2300" dirty="0">
                <a:latin typeface="Arial" panose="020B0604020202020204" pitchFamily="34" charset="0"/>
                <a:ea typeface="微软雅黑" panose="020B0503020204020204" pitchFamily="34" charset="-122"/>
                <a:sym typeface="Arial" panose="020B0604020202020204" pitchFamily="34" charset="0"/>
              </a:rPr>
              <a:t>教学内容</a:t>
            </a:r>
            <a:endParaRPr lang="en-US" altLang="zh-CN" sz="2300" dirty="0">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3" name="MH_Text_4"/>
          <p:cNvSpPr/>
          <p:nvPr>
            <p:custDataLst>
              <p:tags r:id="rId9"/>
            </p:custDataLst>
          </p:nvPr>
        </p:nvSpPr>
        <p:spPr>
          <a:xfrm>
            <a:off x="3661911" y="3430678"/>
            <a:ext cx="1924650" cy="507919"/>
          </a:xfrm>
          <a:prstGeom prst="rect">
            <a:avLst/>
          </a:prstGeom>
        </p:spPr>
        <p:txBody>
          <a:bodyPr wrap="square" lIns="0" tIns="0" rIns="0" bIns="0" anchor="ctr">
            <a:spAutoFit/>
          </a:bodyPr>
          <a:lstStyle/>
          <a:p>
            <a:pPr lvl="0"/>
            <a:r>
              <a:rPr lang="zh-CN" altLang="en-US" sz="2300" dirty="0">
                <a:latin typeface="Arial" panose="020B0604020202020204" pitchFamily="34" charset="0"/>
                <a:ea typeface="微软雅黑" panose="020B0503020204020204" pitchFamily="34" charset="-122"/>
                <a:sym typeface="Arial" panose="020B0604020202020204" pitchFamily="34" charset="0"/>
              </a:rPr>
              <a:t>教学总结</a:t>
            </a:r>
            <a:endParaRPr lang="en-US" altLang="zh-CN" sz="2300" dirty="0">
              <a:latin typeface="Arial" panose="020B0604020202020204" pitchFamily="34" charset="0"/>
              <a:ea typeface="微软雅黑" panose="020B0503020204020204" pitchFamily="34" charset="-122"/>
              <a:sym typeface="Arial" panose="020B0604020202020204" pitchFamily="34" charset="0"/>
            </a:endParaRPr>
          </a:p>
          <a:p>
            <a:r>
              <a:rPr lang="zh-CN" altLang="en-US" sz="1000" dirty="0">
                <a:latin typeface="Arial" panose="020B0604020202020204" pitchFamily="34" charset="0"/>
                <a:ea typeface="微软雅黑" panose="020B0503020204020204" pitchFamily="34" charset="-122"/>
                <a:sym typeface="Arial" panose="020B0604020202020204" pitchFamily="34" charset="0"/>
              </a:rPr>
              <a:t>单击输入标题      单击输入标题</a:t>
            </a:r>
          </a:p>
        </p:txBody>
      </p:sp>
      <p:sp>
        <p:nvSpPr>
          <p:cNvPr id="25" name="MH_Others_1"/>
          <p:cNvSpPr txBox="1"/>
          <p:nvPr>
            <p:custDataLst>
              <p:tags r:id="rId10"/>
            </p:custDataLst>
          </p:nvPr>
        </p:nvSpPr>
        <p:spPr>
          <a:xfrm>
            <a:off x="756370" y="2003979"/>
            <a:ext cx="2044019" cy="722414"/>
          </a:xfrm>
          <a:prstGeom prst="rect">
            <a:avLst/>
          </a:prstGeom>
          <a:noFill/>
        </p:spPr>
        <p:txBody>
          <a:bodyPr vert="horz" wrap="square" lIns="0" tIns="0" rIns="0" bIns="0" rtlCol="0" anchor="ctr" anchorCtr="0">
            <a:spAutoFit/>
          </a:bodyPr>
          <a:lstStyle/>
          <a:p>
            <a:pPr algn="ctr"/>
            <a:r>
              <a:rPr lang="zh-CN" altLang="en-US" sz="4701" b="1" dirty="0">
                <a:latin typeface="Arial" panose="020B0604020202020204" pitchFamily="34" charset="0"/>
                <a:ea typeface="微软雅黑" panose="020B0503020204020204" pitchFamily="34" charset="-122"/>
                <a:sym typeface="Arial" panose="020B0604020202020204" pitchFamily="34" charset="0"/>
              </a:rPr>
              <a:t>目  录</a:t>
            </a:r>
          </a:p>
        </p:txBody>
      </p:sp>
      <p:sp>
        <p:nvSpPr>
          <p:cNvPr id="26" name="MH_Others_2"/>
          <p:cNvSpPr txBox="1"/>
          <p:nvPr>
            <p:custDataLst>
              <p:tags r:id="rId11"/>
            </p:custDataLst>
          </p:nvPr>
        </p:nvSpPr>
        <p:spPr>
          <a:xfrm>
            <a:off x="766693" y="2726393"/>
            <a:ext cx="2023371" cy="306478"/>
          </a:xfrm>
          <a:prstGeom prst="rect">
            <a:avLst/>
          </a:prstGeom>
          <a:noFill/>
        </p:spPr>
        <p:txBody>
          <a:bodyPr wrap="square" lIns="0" tIns="0" rIns="0" bIns="0">
            <a:spAutoFit/>
          </a:bodyPr>
          <a:lstStyle/>
          <a:p>
            <a:pPr algn="ctr">
              <a:defRPr/>
            </a:pPr>
            <a:r>
              <a:rPr lang="en-US" altLang="zh-CN" sz="2000" b="1" dirty="0">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774261825"/>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by="(-#ppt_w*2)" calcmode="lin" valueType="num">
                                      <p:cBhvr rctx="PPT">
                                        <p:cTn id="7" dur="500" autoRev="1" fill="hold">
                                          <p:stCondLst>
                                            <p:cond delay="0"/>
                                          </p:stCondLst>
                                        </p:cTn>
                                        <p:tgtEl>
                                          <p:spTgt spid="25"/>
                                        </p:tgtEl>
                                        <p:attrNameLst>
                                          <p:attrName>ppt_w</p:attrName>
                                        </p:attrNameLst>
                                      </p:cBhvr>
                                    </p:anim>
                                    <p:anim by="(#ppt_w*0.50)" calcmode="lin" valueType="num">
                                      <p:cBhvr>
                                        <p:cTn id="8" dur="500" decel="50000" autoRev="1" fill="hold">
                                          <p:stCondLst>
                                            <p:cond delay="0"/>
                                          </p:stCondLst>
                                        </p:cTn>
                                        <p:tgtEl>
                                          <p:spTgt spid="25"/>
                                        </p:tgtEl>
                                        <p:attrNameLst>
                                          <p:attrName>ppt_x</p:attrName>
                                        </p:attrNameLst>
                                      </p:cBhvr>
                                    </p:anim>
                                    <p:anim from="(-#ppt_h/2)" to="(#ppt_y)" calcmode="lin" valueType="num">
                                      <p:cBhvr>
                                        <p:cTn id="9" dur="1000" fill="hold">
                                          <p:stCondLst>
                                            <p:cond delay="0"/>
                                          </p:stCondLst>
                                        </p:cTn>
                                        <p:tgtEl>
                                          <p:spTgt spid="25"/>
                                        </p:tgtEl>
                                        <p:attrNameLst>
                                          <p:attrName>ppt_y</p:attrName>
                                        </p:attrNameLst>
                                      </p:cBhvr>
                                    </p:anim>
                                    <p:animRot by="21600000">
                                      <p:cBhvr>
                                        <p:cTn id="10" dur="1000" fill="hold">
                                          <p:stCondLst>
                                            <p:cond delay="0"/>
                                          </p:stCondLst>
                                        </p:cTn>
                                        <p:tgtEl>
                                          <p:spTgt spid="25"/>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26"/>
                                        </p:tgtEl>
                                        <p:attrNameLst>
                                          <p:attrName>style.visibility</p:attrName>
                                        </p:attrNameLst>
                                      </p:cBhvr>
                                      <p:to>
                                        <p:strVal val="visible"/>
                                      </p:to>
                                    </p:set>
                                    <p:anim by="(-#ppt_w*2)" calcmode="lin" valueType="num">
                                      <p:cBhvr rctx="PPT">
                                        <p:cTn id="13" dur="500" autoRev="1" fill="hold">
                                          <p:stCondLst>
                                            <p:cond delay="0"/>
                                          </p:stCondLst>
                                        </p:cTn>
                                        <p:tgtEl>
                                          <p:spTgt spid="26"/>
                                        </p:tgtEl>
                                        <p:attrNameLst>
                                          <p:attrName>ppt_w</p:attrName>
                                        </p:attrNameLst>
                                      </p:cBhvr>
                                    </p:anim>
                                    <p:anim by="(#ppt_w*0.50)" calcmode="lin" valueType="num">
                                      <p:cBhvr>
                                        <p:cTn id="14" dur="500" decel="50000" autoRev="1" fill="hold">
                                          <p:stCondLst>
                                            <p:cond delay="0"/>
                                          </p:stCondLst>
                                        </p:cTn>
                                        <p:tgtEl>
                                          <p:spTgt spid="26"/>
                                        </p:tgtEl>
                                        <p:attrNameLst>
                                          <p:attrName>ppt_x</p:attrName>
                                        </p:attrNameLst>
                                      </p:cBhvr>
                                    </p:anim>
                                    <p:anim from="(-#ppt_h/2)" to="(#ppt_y)" calcmode="lin" valueType="num">
                                      <p:cBhvr>
                                        <p:cTn id="15" dur="1000" fill="hold">
                                          <p:stCondLst>
                                            <p:cond delay="0"/>
                                          </p:stCondLst>
                                        </p:cTn>
                                        <p:tgtEl>
                                          <p:spTgt spid="26"/>
                                        </p:tgtEl>
                                        <p:attrNameLst>
                                          <p:attrName>ppt_y</p:attrName>
                                        </p:attrNameLst>
                                      </p:cBhvr>
                                    </p:anim>
                                    <p:animRot by="21600000">
                                      <p:cBhvr>
                                        <p:cTn id="16" dur="1000" fill="hold">
                                          <p:stCondLst>
                                            <p:cond delay="0"/>
                                          </p:stCondLst>
                                        </p:cTn>
                                        <p:tgtEl>
                                          <p:spTgt spid="26"/>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0-#ppt_w/2"/>
                                          </p:val>
                                        </p:tav>
                                        <p:tav tm="100000">
                                          <p:val>
                                            <p:strVal val="#ppt_x"/>
                                          </p:val>
                                        </p:tav>
                                      </p:tavLst>
                                    </p:anim>
                                    <p:anim calcmode="lin" valueType="num">
                                      <p:cBhvr additive="base">
                                        <p:cTn id="22" dur="500" fill="hold"/>
                                        <p:tgtEl>
                                          <p:spTgt spid="4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0-#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20" grpId="0"/>
      <p:bldP spid="21" grpId="0"/>
      <p:bldP spid="22" grpId="0"/>
      <p:bldP spid="23"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矩形 25"/>
          <p:cNvSpPr/>
          <p:nvPr/>
        </p:nvSpPr>
        <p:spPr>
          <a:xfrm>
            <a:off x="2988893" y="1931236"/>
            <a:ext cx="2264861" cy="523311"/>
          </a:xfrm>
          <a:prstGeom prst="rect">
            <a:avLst/>
          </a:prstGeom>
        </p:spPr>
        <p:txBody>
          <a:bodyPr wrap="square">
            <a:spAutoFit/>
          </a:bodyPr>
          <a:lstStyle/>
          <a:p>
            <a:r>
              <a:rPr lang="zh-CN" altLang="en-US" sz="2801" b="1" dirty="0">
                <a:latin typeface="Arial" panose="020B0604020202020204" pitchFamily="34" charset="0"/>
                <a:ea typeface="微软雅黑" panose="020B0503020204020204" pitchFamily="34" charset="-122"/>
                <a:sym typeface="Arial" panose="020B0604020202020204" pitchFamily="34" charset="0"/>
              </a:rPr>
              <a:t>教学分析</a:t>
            </a:r>
            <a:endParaRPr lang="zh-CN" altLang="en-US" sz="1050"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988893" y="2393396"/>
            <a:ext cx="2592013" cy="683072"/>
          </a:xfrm>
          <a:prstGeom prst="rect">
            <a:avLst/>
          </a:prstGeom>
          <a:noFill/>
        </p:spPr>
        <p:txBody>
          <a:bodyPr wrap="square" rtlCol="0">
            <a:spAutoFit/>
          </a:bodyPr>
          <a:lstStyle/>
          <a:p>
            <a:pPr>
              <a:lnSpc>
                <a:spcPct val="150000"/>
              </a:lnSpc>
            </a:pPr>
            <a:r>
              <a:rPr lang="en-US" altLang="zh-CN" sz="853" dirty="0">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1404442" y="1780218"/>
            <a:ext cx="1368390" cy="13683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tx1"/>
                </a:solidFill>
              </a:rPr>
              <a:t>01</a:t>
            </a:r>
            <a:endParaRPr lang="zh-CN" altLang="en-US" sz="4801" dirty="0">
              <a:solidFill>
                <a:schemeClr val="tx1"/>
              </a:solidFill>
            </a:endParaRPr>
          </a:p>
        </p:txBody>
      </p:sp>
    </p:spTree>
    <p:extLst>
      <p:ext uri="{BB962C8B-B14F-4D97-AF65-F5344CB8AC3E}">
        <p14:creationId xmlns:p14="http://schemas.microsoft.com/office/powerpoint/2010/main" val="176505173"/>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3" name="AutoShape 4"/>
          <p:cNvSpPr>
            <a:spLocks/>
          </p:cNvSpPr>
          <p:nvPr/>
        </p:nvSpPr>
        <p:spPr bwMode="auto">
          <a:xfrm rot="16200000">
            <a:off x="1843910" y="851071"/>
            <a:ext cx="1400802" cy="2749177"/>
          </a:xfrm>
          <a:custGeom>
            <a:avLst/>
            <a:gdLst>
              <a:gd name="T0" fmla="*/ 0 w 21600"/>
              <a:gd name="T1" fmla="*/ 681 h 21600"/>
              <a:gd name="T2" fmla="*/ 177 w 21600"/>
              <a:gd name="T3" fmla="*/ 34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9050" cap="flat">
            <a:solidFill>
              <a:srgbClr val="546E7A"/>
            </a:solidFill>
            <a:prstDash val="dash"/>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dirty="0">
              <a:latin typeface="方正中等线简体" panose="02010601030101010101" pitchFamily="2" charset="-122"/>
              <a:ea typeface="方正中等线简体" panose="02010601030101010101" pitchFamily="2" charset="-122"/>
            </a:endParaRPr>
          </a:p>
        </p:txBody>
      </p:sp>
      <p:grpSp>
        <p:nvGrpSpPr>
          <p:cNvPr id="2" name="组合 33"/>
          <p:cNvGrpSpPr/>
          <p:nvPr/>
        </p:nvGrpSpPr>
        <p:grpSpPr>
          <a:xfrm>
            <a:off x="1462637" y="1918115"/>
            <a:ext cx="2048260" cy="2454629"/>
            <a:chOff x="2097288" y="2827131"/>
            <a:chExt cx="2730538" cy="3272271"/>
          </a:xfrm>
          <a:solidFill>
            <a:srgbClr val="43718B"/>
          </a:solidFill>
        </p:grpSpPr>
        <p:sp>
          <p:nvSpPr>
            <p:cNvPr id="35" name="椭圆 34"/>
            <p:cNvSpPr/>
            <p:nvPr/>
          </p:nvSpPr>
          <p:spPr>
            <a:xfrm>
              <a:off x="2097288" y="5658815"/>
              <a:ext cx="2730538" cy="4405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3" name="Group 10"/>
            <p:cNvGrpSpPr>
              <a:grpSpLocks/>
            </p:cNvGrpSpPr>
            <p:nvPr/>
          </p:nvGrpSpPr>
          <p:grpSpPr bwMode="auto">
            <a:xfrm>
              <a:off x="2975285" y="2827131"/>
              <a:ext cx="923403" cy="3272271"/>
              <a:chOff x="0" y="0"/>
              <a:chExt cx="966" cy="3423"/>
            </a:xfrm>
            <a:grpFill/>
          </p:grpSpPr>
          <p:sp>
            <p:nvSpPr>
              <p:cNvPr id="37" name="AutoShape 11"/>
              <p:cNvSpPr>
                <a:spLocks/>
              </p:cNvSpPr>
              <p:nvPr/>
            </p:nvSpPr>
            <p:spPr bwMode="auto">
              <a:xfrm>
                <a:off x="0" y="0"/>
                <a:ext cx="966" cy="3423"/>
              </a:xfrm>
              <a:custGeom>
                <a:avLst/>
                <a:gdLst>
                  <a:gd name="T0" fmla="*/ 26 w 20967"/>
                  <a:gd name="T1" fmla="*/ 0 h 21600"/>
                  <a:gd name="T2" fmla="*/ 19 w 20967"/>
                  <a:gd name="T3" fmla="*/ 27 h 21600"/>
                  <a:gd name="T4" fmla="*/ 19 w 20967"/>
                  <a:gd name="T5" fmla="*/ 55 h 21600"/>
                  <a:gd name="T6" fmla="*/ 20 w 20967"/>
                  <a:gd name="T7" fmla="*/ 60 h 21600"/>
                  <a:gd name="T8" fmla="*/ 21 w 20967"/>
                  <a:gd name="T9" fmla="*/ 73 h 21600"/>
                  <a:gd name="T10" fmla="*/ 22 w 20967"/>
                  <a:gd name="T11" fmla="*/ 80 h 21600"/>
                  <a:gd name="T12" fmla="*/ 21 w 20967"/>
                  <a:gd name="T13" fmla="*/ 90 h 21600"/>
                  <a:gd name="T14" fmla="*/ 14 w 20967"/>
                  <a:gd name="T15" fmla="*/ 100 h 21600"/>
                  <a:gd name="T16" fmla="*/ 9 w 20967"/>
                  <a:gd name="T17" fmla="*/ 116 h 21600"/>
                  <a:gd name="T18" fmla="*/ 4 w 20967"/>
                  <a:gd name="T19" fmla="*/ 142 h 21600"/>
                  <a:gd name="T20" fmla="*/ 0 w 20967"/>
                  <a:gd name="T21" fmla="*/ 174 h 21600"/>
                  <a:gd name="T22" fmla="*/ 8 w 20967"/>
                  <a:gd name="T23" fmla="*/ 189 h 21600"/>
                  <a:gd name="T24" fmla="*/ 11 w 20967"/>
                  <a:gd name="T25" fmla="*/ 183 h 21600"/>
                  <a:gd name="T26" fmla="*/ 9 w 20967"/>
                  <a:gd name="T27" fmla="*/ 232 h 21600"/>
                  <a:gd name="T28" fmla="*/ 7 w 20967"/>
                  <a:gd name="T29" fmla="*/ 283 h 21600"/>
                  <a:gd name="T30" fmla="*/ 10 w 20967"/>
                  <a:gd name="T31" fmla="*/ 289 h 21600"/>
                  <a:gd name="T32" fmla="*/ 12 w 20967"/>
                  <a:gd name="T33" fmla="*/ 354 h 21600"/>
                  <a:gd name="T34" fmla="*/ 15 w 20967"/>
                  <a:gd name="T35" fmla="*/ 416 h 21600"/>
                  <a:gd name="T36" fmla="*/ 15 w 20967"/>
                  <a:gd name="T37" fmla="*/ 456 h 21600"/>
                  <a:gd name="T38" fmla="*/ 10 w 20967"/>
                  <a:gd name="T39" fmla="*/ 481 h 21600"/>
                  <a:gd name="T40" fmla="*/ 4 w 20967"/>
                  <a:gd name="T41" fmla="*/ 486 h 21600"/>
                  <a:gd name="T42" fmla="*/ 5 w 20967"/>
                  <a:gd name="T43" fmla="*/ 495 h 21600"/>
                  <a:gd name="T44" fmla="*/ 15 w 20967"/>
                  <a:gd name="T45" fmla="*/ 492 h 21600"/>
                  <a:gd name="T46" fmla="*/ 18 w 20967"/>
                  <a:gd name="T47" fmla="*/ 487 h 21600"/>
                  <a:gd name="T48" fmla="*/ 21 w 20967"/>
                  <a:gd name="T49" fmla="*/ 493 h 21600"/>
                  <a:gd name="T50" fmla="*/ 25 w 20967"/>
                  <a:gd name="T51" fmla="*/ 485 h 21600"/>
                  <a:gd name="T52" fmla="*/ 25 w 20967"/>
                  <a:gd name="T53" fmla="*/ 464 h 21600"/>
                  <a:gd name="T54" fmla="*/ 24 w 20967"/>
                  <a:gd name="T55" fmla="*/ 439 h 21600"/>
                  <a:gd name="T56" fmla="*/ 26 w 20967"/>
                  <a:gd name="T57" fmla="*/ 405 h 21600"/>
                  <a:gd name="T58" fmla="*/ 26 w 20967"/>
                  <a:gd name="T59" fmla="*/ 377 h 21600"/>
                  <a:gd name="T60" fmla="*/ 25 w 20967"/>
                  <a:gd name="T61" fmla="*/ 350 h 21600"/>
                  <a:gd name="T62" fmla="*/ 25 w 20967"/>
                  <a:gd name="T63" fmla="*/ 333 h 21600"/>
                  <a:gd name="T64" fmla="*/ 28 w 20967"/>
                  <a:gd name="T65" fmla="*/ 383 h 21600"/>
                  <a:gd name="T66" fmla="*/ 29 w 20967"/>
                  <a:gd name="T67" fmla="*/ 442 h 21600"/>
                  <a:gd name="T68" fmla="*/ 32 w 20967"/>
                  <a:gd name="T69" fmla="*/ 478 h 21600"/>
                  <a:gd name="T70" fmla="*/ 33 w 20967"/>
                  <a:gd name="T71" fmla="*/ 494 h 21600"/>
                  <a:gd name="T72" fmla="*/ 31 w 20967"/>
                  <a:gd name="T73" fmla="*/ 515 h 21600"/>
                  <a:gd name="T74" fmla="*/ 32 w 20967"/>
                  <a:gd name="T75" fmla="*/ 542 h 21600"/>
                  <a:gd name="T76" fmla="*/ 40 w 20967"/>
                  <a:gd name="T77" fmla="*/ 525 h 21600"/>
                  <a:gd name="T78" fmla="*/ 40 w 20967"/>
                  <a:gd name="T79" fmla="*/ 497 h 21600"/>
                  <a:gd name="T80" fmla="*/ 41 w 20967"/>
                  <a:gd name="T81" fmla="*/ 475 h 21600"/>
                  <a:gd name="T82" fmla="*/ 41 w 20967"/>
                  <a:gd name="T83" fmla="*/ 445 h 21600"/>
                  <a:gd name="T84" fmla="*/ 40 w 20967"/>
                  <a:gd name="T85" fmla="*/ 391 h 21600"/>
                  <a:gd name="T86" fmla="*/ 38 w 20967"/>
                  <a:gd name="T87" fmla="*/ 326 h 21600"/>
                  <a:gd name="T88" fmla="*/ 38 w 20967"/>
                  <a:gd name="T89" fmla="*/ 291 h 21600"/>
                  <a:gd name="T90" fmla="*/ 43 w 20967"/>
                  <a:gd name="T91" fmla="*/ 284 h 21600"/>
                  <a:gd name="T92" fmla="*/ 41 w 20967"/>
                  <a:gd name="T93" fmla="*/ 244 h 21600"/>
                  <a:gd name="T94" fmla="*/ 39 w 20967"/>
                  <a:gd name="T95" fmla="*/ 202 h 21600"/>
                  <a:gd name="T96" fmla="*/ 39 w 20967"/>
                  <a:gd name="T97" fmla="*/ 175 h 21600"/>
                  <a:gd name="T98" fmla="*/ 43 w 20967"/>
                  <a:gd name="T99" fmla="*/ 139 h 21600"/>
                  <a:gd name="T100" fmla="*/ 44 w 20967"/>
                  <a:gd name="T101" fmla="*/ 98 h 21600"/>
                  <a:gd name="T102" fmla="*/ 37 w 20967"/>
                  <a:gd name="T103" fmla="*/ 90 h 21600"/>
                  <a:gd name="T104" fmla="*/ 33 w 20967"/>
                  <a:gd name="T105" fmla="*/ 75 h 21600"/>
                  <a:gd name="T106" fmla="*/ 32 w 20967"/>
                  <a:gd name="T107" fmla="*/ 69 h 21600"/>
                  <a:gd name="T108" fmla="*/ 32 w 20967"/>
                  <a:gd name="T109" fmla="*/ 60 h 21600"/>
                  <a:gd name="T110" fmla="*/ 34 w 20967"/>
                  <a:gd name="T111" fmla="*/ 51 h 21600"/>
                  <a:gd name="T112" fmla="*/ 34 w 20967"/>
                  <a:gd name="T113" fmla="*/ 22 h 21600"/>
                  <a:gd name="T114" fmla="*/ 26 w 20967"/>
                  <a:gd name="T115" fmla="*/ 0 h 21600"/>
                  <a:gd name="T116" fmla="*/ 26 w 20967"/>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967" h="21600">
                    <a:moveTo>
                      <a:pt x="12347" y="0"/>
                    </a:moveTo>
                    <a:cubicBezTo>
                      <a:pt x="10928" y="0"/>
                      <a:pt x="8721" y="414"/>
                      <a:pt x="8721" y="1059"/>
                    </a:cubicBezTo>
                    <a:cubicBezTo>
                      <a:pt x="8721" y="1704"/>
                      <a:pt x="8879" y="1980"/>
                      <a:pt x="9036" y="2211"/>
                    </a:cubicBezTo>
                    <a:cubicBezTo>
                      <a:pt x="9194" y="2395"/>
                      <a:pt x="9509" y="2395"/>
                      <a:pt x="9509" y="2395"/>
                    </a:cubicBezTo>
                    <a:cubicBezTo>
                      <a:pt x="9509" y="2395"/>
                      <a:pt x="9352" y="2809"/>
                      <a:pt x="9824" y="2901"/>
                    </a:cubicBezTo>
                    <a:cubicBezTo>
                      <a:pt x="10298" y="3040"/>
                      <a:pt x="10455" y="3040"/>
                      <a:pt x="10455" y="3178"/>
                    </a:cubicBezTo>
                    <a:cubicBezTo>
                      <a:pt x="10455" y="3316"/>
                      <a:pt x="10140" y="3454"/>
                      <a:pt x="9667" y="3592"/>
                    </a:cubicBezTo>
                    <a:cubicBezTo>
                      <a:pt x="9352" y="3730"/>
                      <a:pt x="7617" y="3869"/>
                      <a:pt x="6671" y="3961"/>
                    </a:cubicBezTo>
                    <a:cubicBezTo>
                      <a:pt x="5568" y="4099"/>
                      <a:pt x="4937" y="4237"/>
                      <a:pt x="4306" y="4606"/>
                    </a:cubicBezTo>
                    <a:cubicBezTo>
                      <a:pt x="3833" y="4928"/>
                      <a:pt x="3045" y="5388"/>
                      <a:pt x="1941" y="5665"/>
                    </a:cubicBezTo>
                    <a:cubicBezTo>
                      <a:pt x="995" y="5987"/>
                      <a:pt x="-266" y="6448"/>
                      <a:pt x="49" y="6908"/>
                    </a:cubicBezTo>
                    <a:cubicBezTo>
                      <a:pt x="522" y="7323"/>
                      <a:pt x="2572" y="7691"/>
                      <a:pt x="3833" y="7507"/>
                    </a:cubicBezTo>
                    <a:cubicBezTo>
                      <a:pt x="4937" y="7323"/>
                      <a:pt x="5410" y="7277"/>
                      <a:pt x="5410" y="7277"/>
                    </a:cubicBezTo>
                    <a:cubicBezTo>
                      <a:pt x="5410" y="7277"/>
                      <a:pt x="4622" y="8290"/>
                      <a:pt x="4306" y="9257"/>
                    </a:cubicBezTo>
                    <a:cubicBezTo>
                      <a:pt x="3991" y="10270"/>
                      <a:pt x="3045" y="11238"/>
                      <a:pt x="3518" y="11284"/>
                    </a:cubicBezTo>
                    <a:cubicBezTo>
                      <a:pt x="4149" y="11376"/>
                      <a:pt x="4937" y="11514"/>
                      <a:pt x="4937" y="11514"/>
                    </a:cubicBezTo>
                    <a:cubicBezTo>
                      <a:pt x="4937" y="11514"/>
                      <a:pt x="5095" y="12896"/>
                      <a:pt x="5883" y="14093"/>
                    </a:cubicBezTo>
                    <a:cubicBezTo>
                      <a:pt x="6671" y="15290"/>
                      <a:pt x="6987" y="15843"/>
                      <a:pt x="7144" y="16580"/>
                    </a:cubicBezTo>
                    <a:cubicBezTo>
                      <a:pt x="7302" y="17317"/>
                      <a:pt x="7460" y="17823"/>
                      <a:pt x="7302" y="18146"/>
                    </a:cubicBezTo>
                    <a:cubicBezTo>
                      <a:pt x="7144" y="18422"/>
                      <a:pt x="5725" y="19021"/>
                      <a:pt x="4779" y="19159"/>
                    </a:cubicBezTo>
                    <a:cubicBezTo>
                      <a:pt x="3991" y="19251"/>
                      <a:pt x="2572" y="19251"/>
                      <a:pt x="1941" y="19343"/>
                    </a:cubicBezTo>
                    <a:cubicBezTo>
                      <a:pt x="1311" y="19389"/>
                      <a:pt x="838" y="19620"/>
                      <a:pt x="2257" y="19712"/>
                    </a:cubicBezTo>
                    <a:cubicBezTo>
                      <a:pt x="3676" y="19758"/>
                      <a:pt x="6198" y="19666"/>
                      <a:pt x="6829" y="19574"/>
                    </a:cubicBezTo>
                    <a:cubicBezTo>
                      <a:pt x="7460" y="19527"/>
                      <a:pt x="8563" y="19389"/>
                      <a:pt x="8563" y="19389"/>
                    </a:cubicBezTo>
                    <a:cubicBezTo>
                      <a:pt x="8563" y="19389"/>
                      <a:pt x="8248" y="19620"/>
                      <a:pt x="9667" y="19620"/>
                    </a:cubicBezTo>
                    <a:cubicBezTo>
                      <a:pt x="11243" y="19620"/>
                      <a:pt x="11401" y="19574"/>
                      <a:pt x="11559" y="19297"/>
                    </a:cubicBezTo>
                    <a:cubicBezTo>
                      <a:pt x="11559" y="19021"/>
                      <a:pt x="11559" y="18652"/>
                      <a:pt x="11716" y="18468"/>
                    </a:cubicBezTo>
                    <a:cubicBezTo>
                      <a:pt x="12032" y="18284"/>
                      <a:pt x="10928" y="17777"/>
                      <a:pt x="11401" y="17501"/>
                    </a:cubicBezTo>
                    <a:cubicBezTo>
                      <a:pt x="12032" y="17271"/>
                      <a:pt x="12505" y="16534"/>
                      <a:pt x="12032" y="16119"/>
                    </a:cubicBezTo>
                    <a:cubicBezTo>
                      <a:pt x="11559" y="15705"/>
                      <a:pt x="12189" y="15290"/>
                      <a:pt x="12032" y="15014"/>
                    </a:cubicBezTo>
                    <a:cubicBezTo>
                      <a:pt x="11874" y="14738"/>
                      <a:pt x="11716" y="14369"/>
                      <a:pt x="11716" y="13955"/>
                    </a:cubicBezTo>
                    <a:cubicBezTo>
                      <a:pt x="11716" y="13540"/>
                      <a:pt x="11716" y="13264"/>
                      <a:pt x="11716" y="13264"/>
                    </a:cubicBezTo>
                    <a:cubicBezTo>
                      <a:pt x="11716" y="13264"/>
                      <a:pt x="12662" y="14830"/>
                      <a:pt x="12978" y="15244"/>
                    </a:cubicBezTo>
                    <a:cubicBezTo>
                      <a:pt x="13293" y="15659"/>
                      <a:pt x="13766" y="17133"/>
                      <a:pt x="13766" y="17593"/>
                    </a:cubicBezTo>
                    <a:cubicBezTo>
                      <a:pt x="13766" y="18054"/>
                      <a:pt x="14870" y="18652"/>
                      <a:pt x="14870" y="19021"/>
                    </a:cubicBezTo>
                    <a:cubicBezTo>
                      <a:pt x="15027" y="19435"/>
                      <a:pt x="15027" y="19666"/>
                      <a:pt x="15343" y="19666"/>
                    </a:cubicBezTo>
                    <a:cubicBezTo>
                      <a:pt x="15816" y="19666"/>
                      <a:pt x="15027" y="20126"/>
                      <a:pt x="14712" y="20495"/>
                    </a:cubicBezTo>
                    <a:cubicBezTo>
                      <a:pt x="14554" y="20817"/>
                      <a:pt x="13608" y="21600"/>
                      <a:pt x="15185" y="21600"/>
                    </a:cubicBezTo>
                    <a:cubicBezTo>
                      <a:pt x="16919" y="21600"/>
                      <a:pt x="18654" y="21416"/>
                      <a:pt x="18654" y="20909"/>
                    </a:cubicBezTo>
                    <a:cubicBezTo>
                      <a:pt x="18811" y="20449"/>
                      <a:pt x="18496" y="19988"/>
                      <a:pt x="18969" y="19804"/>
                    </a:cubicBezTo>
                    <a:cubicBezTo>
                      <a:pt x="19442" y="19620"/>
                      <a:pt x="19442" y="19205"/>
                      <a:pt x="19442" y="18929"/>
                    </a:cubicBezTo>
                    <a:cubicBezTo>
                      <a:pt x="19284" y="18699"/>
                      <a:pt x="19600" y="18238"/>
                      <a:pt x="19442" y="17731"/>
                    </a:cubicBezTo>
                    <a:cubicBezTo>
                      <a:pt x="19127" y="17179"/>
                      <a:pt x="19127" y="16258"/>
                      <a:pt x="18811" y="15567"/>
                    </a:cubicBezTo>
                    <a:cubicBezTo>
                      <a:pt x="18338" y="14876"/>
                      <a:pt x="18181" y="13817"/>
                      <a:pt x="18023" y="12988"/>
                    </a:cubicBezTo>
                    <a:cubicBezTo>
                      <a:pt x="17708" y="12159"/>
                      <a:pt x="17550" y="11744"/>
                      <a:pt x="17865" y="11606"/>
                    </a:cubicBezTo>
                    <a:cubicBezTo>
                      <a:pt x="18181" y="11514"/>
                      <a:pt x="19757" y="11376"/>
                      <a:pt x="20230" y="11330"/>
                    </a:cubicBezTo>
                    <a:cubicBezTo>
                      <a:pt x="20703" y="11330"/>
                      <a:pt x="19757" y="10455"/>
                      <a:pt x="19284" y="9718"/>
                    </a:cubicBezTo>
                    <a:cubicBezTo>
                      <a:pt x="18969" y="9027"/>
                      <a:pt x="18496" y="8566"/>
                      <a:pt x="18181" y="8060"/>
                    </a:cubicBezTo>
                    <a:cubicBezTo>
                      <a:pt x="17708" y="7553"/>
                      <a:pt x="17708" y="7323"/>
                      <a:pt x="18496" y="6954"/>
                    </a:cubicBezTo>
                    <a:cubicBezTo>
                      <a:pt x="19127" y="6586"/>
                      <a:pt x="20073" y="6356"/>
                      <a:pt x="20388" y="5527"/>
                    </a:cubicBezTo>
                    <a:cubicBezTo>
                      <a:pt x="20861" y="4698"/>
                      <a:pt x="21334" y="4145"/>
                      <a:pt x="20546" y="3915"/>
                    </a:cubicBezTo>
                    <a:cubicBezTo>
                      <a:pt x="19757" y="3730"/>
                      <a:pt x="18338" y="3823"/>
                      <a:pt x="17235" y="3592"/>
                    </a:cubicBezTo>
                    <a:cubicBezTo>
                      <a:pt x="16131" y="3316"/>
                      <a:pt x="15973" y="3040"/>
                      <a:pt x="15500" y="2994"/>
                    </a:cubicBezTo>
                    <a:cubicBezTo>
                      <a:pt x="15027" y="2948"/>
                      <a:pt x="14870" y="2948"/>
                      <a:pt x="14870" y="2763"/>
                    </a:cubicBezTo>
                    <a:cubicBezTo>
                      <a:pt x="14870" y="2579"/>
                      <a:pt x="15027" y="2395"/>
                      <a:pt x="15027" y="2395"/>
                    </a:cubicBezTo>
                    <a:cubicBezTo>
                      <a:pt x="15027" y="2395"/>
                      <a:pt x="15816" y="2257"/>
                      <a:pt x="15973" y="2026"/>
                    </a:cubicBezTo>
                    <a:cubicBezTo>
                      <a:pt x="16131" y="1796"/>
                      <a:pt x="16289" y="1243"/>
                      <a:pt x="16131" y="875"/>
                    </a:cubicBezTo>
                    <a:cubicBezTo>
                      <a:pt x="15816" y="507"/>
                      <a:pt x="14712" y="0"/>
                      <a:pt x="12347" y="0"/>
                    </a:cubicBezTo>
                    <a:close/>
                    <a:moveTo>
                      <a:pt x="12347"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1100" dirty="0"/>
              </a:p>
            </p:txBody>
          </p:sp>
          <p:sp>
            <p:nvSpPr>
              <p:cNvPr id="38" name="AutoShape 12"/>
              <p:cNvSpPr>
                <a:spLocks/>
              </p:cNvSpPr>
              <p:nvPr/>
            </p:nvSpPr>
            <p:spPr bwMode="auto">
              <a:xfrm>
                <a:off x="460" y="446"/>
                <a:ext cx="246" cy="188"/>
              </a:xfrm>
              <a:custGeom>
                <a:avLst/>
                <a:gdLst>
                  <a:gd name="T0" fmla="*/ 0 w 21600"/>
                  <a:gd name="T1" fmla="*/ 1 h 21600"/>
                  <a:gd name="T2" fmla="*/ 0 w 21600"/>
                  <a:gd name="T3" fmla="*/ 1 h 21600"/>
                  <a:gd name="T4" fmla="*/ 0 w 21600"/>
                  <a:gd name="T5" fmla="*/ 2 h 21600"/>
                  <a:gd name="T6" fmla="*/ 1 w 21600"/>
                  <a:gd name="T7" fmla="*/ 1 h 21600"/>
                  <a:gd name="T8" fmla="*/ 1 w 21600"/>
                  <a:gd name="T9" fmla="*/ 1 h 21600"/>
                  <a:gd name="T10" fmla="*/ 1 w 21600"/>
                  <a:gd name="T11" fmla="*/ 2 h 21600"/>
                  <a:gd name="T12" fmla="*/ 3 w 21600"/>
                  <a:gd name="T13" fmla="*/ 0 h 21600"/>
                  <a:gd name="T14" fmla="*/ 3 w 21600"/>
                  <a:gd name="T15" fmla="*/ 0 h 21600"/>
                  <a:gd name="T16" fmla="*/ 1 w 21600"/>
                  <a:gd name="T17" fmla="*/ 1 h 21600"/>
                  <a:gd name="T18" fmla="*/ 0 w 21600"/>
                  <a:gd name="T19" fmla="*/ 1 h 21600"/>
                  <a:gd name="T20" fmla="*/ 0 w 21600"/>
                  <a:gd name="T21" fmla="*/ 1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271" y="9969"/>
                    </a:moveTo>
                    <a:cubicBezTo>
                      <a:pt x="635" y="10800"/>
                      <a:pt x="635" y="11631"/>
                      <a:pt x="0" y="12462"/>
                    </a:cubicBezTo>
                    <a:cubicBezTo>
                      <a:pt x="635" y="15785"/>
                      <a:pt x="635" y="19108"/>
                      <a:pt x="635" y="21600"/>
                    </a:cubicBezTo>
                    <a:cubicBezTo>
                      <a:pt x="4447" y="19108"/>
                      <a:pt x="2541" y="13292"/>
                      <a:pt x="5082" y="12462"/>
                    </a:cubicBezTo>
                    <a:cubicBezTo>
                      <a:pt x="8259" y="12462"/>
                      <a:pt x="8259" y="14123"/>
                      <a:pt x="8894" y="16615"/>
                    </a:cubicBezTo>
                    <a:cubicBezTo>
                      <a:pt x="9529" y="18277"/>
                      <a:pt x="9529" y="20769"/>
                      <a:pt x="9529" y="20769"/>
                    </a:cubicBezTo>
                    <a:cubicBezTo>
                      <a:pt x="9529" y="20769"/>
                      <a:pt x="19059" y="7477"/>
                      <a:pt x="21600" y="3323"/>
                    </a:cubicBezTo>
                    <a:cubicBezTo>
                      <a:pt x="20329" y="2492"/>
                      <a:pt x="19694" y="1662"/>
                      <a:pt x="19694" y="0"/>
                    </a:cubicBezTo>
                    <a:cubicBezTo>
                      <a:pt x="16518" y="4154"/>
                      <a:pt x="9529" y="11631"/>
                      <a:pt x="5718" y="11631"/>
                    </a:cubicBezTo>
                    <a:cubicBezTo>
                      <a:pt x="3812" y="11631"/>
                      <a:pt x="2541" y="10800"/>
                      <a:pt x="1271" y="9969"/>
                    </a:cubicBezTo>
                    <a:close/>
                    <a:moveTo>
                      <a:pt x="1271" y="9969"/>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1100" dirty="0"/>
              </a:p>
            </p:txBody>
          </p:sp>
          <p:sp>
            <p:nvSpPr>
              <p:cNvPr id="39" name="AutoShape 13"/>
              <p:cNvSpPr>
                <a:spLocks/>
              </p:cNvSpPr>
              <p:nvPr/>
            </p:nvSpPr>
            <p:spPr bwMode="auto">
              <a:xfrm>
                <a:off x="343" y="958"/>
                <a:ext cx="102" cy="145"/>
              </a:xfrm>
              <a:custGeom>
                <a:avLst/>
                <a:gdLst>
                  <a:gd name="T0" fmla="*/ 0 w 20000"/>
                  <a:gd name="T1" fmla="*/ 0 h 21600"/>
                  <a:gd name="T2" fmla="*/ 1 w 20000"/>
                  <a:gd name="T3" fmla="*/ 0 h 21600"/>
                  <a:gd name="T4" fmla="*/ 0 w 20000"/>
                  <a:gd name="T5" fmla="*/ 1 h 21600"/>
                  <a:gd name="T6" fmla="*/ 0 w 20000"/>
                  <a:gd name="T7" fmla="*/ 1 h 21600"/>
                  <a:gd name="T8" fmla="*/ 0 w 20000"/>
                  <a:gd name="T9" fmla="*/ 1 h 21600"/>
                  <a:gd name="T10" fmla="*/ 0 w 20000"/>
                  <a:gd name="T11" fmla="*/ 0 h 21600"/>
                  <a:gd name="T12" fmla="*/ 0 w 20000"/>
                  <a:gd name="T13" fmla="*/ 0 h 21600"/>
                  <a:gd name="T14" fmla="*/ 0 w 200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000" h="21600">
                    <a:moveTo>
                      <a:pt x="8480" y="1080"/>
                    </a:moveTo>
                    <a:cubicBezTo>
                      <a:pt x="20000" y="0"/>
                      <a:pt x="20000" y="0"/>
                      <a:pt x="20000" y="0"/>
                    </a:cubicBezTo>
                    <a:cubicBezTo>
                      <a:pt x="20000" y="0"/>
                      <a:pt x="9920" y="5400"/>
                      <a:pt x="9920" y="11880"/>
                    </a:cubicBezTo>
                    <a:cubicBezTo>
                      <a:pt x="9920" y="17280"/>
                      <a:pt x="9920" y="19440"/>
                      <a:pt x="9920" y="19440"/>
                    </a:cubicBezTo>
                    <a:cubicBezTo>
                      <a:pt x="1280" y="21600"/>
                      <a:pt x="1280" y="21600"/>
                      <a:pt x="1280" y="21600"/>
                    </a:cubicBezTo>
                    <a:cubicBezTo>
                      <a:pt x="1280" y="21600"/>
                      <a:pt x="-1600" y="15120"/>
                      <a:pt x="1280" y="9720"/>
                    </a:cubicBezTo>
                    <a:cubicBezTo>
                      <a:pt x="4160" y="4320"/>
                      <a:pt x="7040" y="2160"/>
                      <a:pt x="8480" y="1080"/>
                    </a:cubicBezTo>
                    <a:close/>
                    <a:moveTo>
                      <a:pt x="8480" y="108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1100" dirty="0"/>
              </a:p>
            </p:txBody>
          </p:sp>
          <p:sp>
            <p:nvSpPr>
              <p:cNvPr id="40" name="AutoShape 14"/>
              <p:cNvSpPr>
                <a:spLocks/>
              </p:cNvSpPr>
              <p:nvPr/>
            </p:nvSpPr>
            <p:spPr bwMode="auto">
              <a:xfrm>
                <a:off x="344" y="1306"/>
                <a:ext cx="43" cy="126"/>
              </a:xfrm>
              <a:custGeom>
                <a:avLst/>
                <a:gdLst>
                  <a:gd name="T0" fmla="*/ 0 w 21600"/>
                  <a:gd name="T1" fmla="*/ 0 h 21600"/>
                  <a:gd name="T2" fmla="*/ 0 w 21600"/>
                  <a:gd name="T3" fmla="*/ 1 h 21600"/>
                  <a:gd name="T4" fmla="*/ 0 w 21600"/>
                  <a:gd name="T5" fmla="*/ 1 h 21600"/>
                  <a:gd name="T6" fmla="*/ 0 w 21600"/>
                  <a:gd name="T7" fmla="*/ 1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4400" y="0"/>
                    </a:moveTo>
                    <a:cubicBezTo>
                      <a:pt x="14400" y="0"/>
                      <a:pt x="18000" y="11435"/>
                      <a:pt x="18000" y="16518"/>
                    </a:cubicBezTo>
                    <a:cubicBezTo>
                      <a:pt x="21600" y="20329"/>
                      <a:pt x="21600" y="21600"/>
                      <a:pt x="21600" y="21600"/>
                    </a:cubicBezTo>
                    <a:cubicBezTo>
                      <a:pt x="0" y="20329"/>
                      <a:pt x="0" y="20329"/>
                      <a:pt x="0" y="20329"/>
                    </a:cubicBezTo>
                    <a:cubicBezTo>
                      <a:pt x="0" y="20329"/>
                      <a:pt x="3600" y="10165"/>
                      <a:pt x="14400" y="0"/>
                    </a:cubicBezTo>
                    <a:close/>
                    <a:moveTo>
                      <a:pt x="14400" y="0"/>
                    </a:moveTo>
                  </a:path>
                </a:pathLst>
              </a:cu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endParaRPr lang="zh-CN" altLang="en-US" sz="1100" dirty="0"/>
              </a:p>
            </p:txBody>
          </p:sp>
        </p:grpSp>
      </p:grpSp>
      <p:sp>
        <p:nvSpPr>
          <p:cNvPr id="41" name="Oval 82"/>
          <p:cNvSpPr>
            <a:spLocks noChangeAspect="1"/>
          </p:cNvSpPr>
          <p:nvPr/>
        </p:nvSpPr>
        <p:spPr>
          <a:xfrm>
            <a:off x="5277153" y="2771958"/>
            <a:ext cx="475473" cy="475473"/>
          </a:xfrm>
          <a:prstGeom prst="ellipse">
            <a:avLst/>
          </a:prstGeom>
          <a:solidFill>
            <a:srgbClr val="43718B"/>
          </a:solidFill>
          <a:ln w="57150" cap="flat" cmpd="sng" algn="ctr">
            <a:noFill/>
            <a:prstDash val="solid"/>
          </a:ln>
          <a:effectLst/>
        </p:spPr>
        <p:txBody>
          <a:bodyPr spcFirstLastPara="0" vert="horz" wrap="square" lIns="0" tIns="0" rIns="0" bIns="0" numCol="1" spcCol="953" anchor="ctr" anchorCtr="0">
            <a:noAutofit/>
          </a:bodyPr>
          <a:lstStyle/>
          <a:p>
            <a:pPr algn="ctr" defTabSz="889156">
              <a:lnSpc>
                <a:spcPct val="90000"/>
              </a:lnSpc>
              <a:spcAft>
                <a:spcPct val="35000"/>
              </a:spcAft>
            </a:pPr>
            <a:r>
              <a:rPr lang="ar-SY" sz="1500" b="1" kern="0" dirty="0">
                <a:solidFill>
                  <a:prstClr val="white"/>
                </a:solidFill>
              </a:rPr>
              <a:t>03</a:t>
            </a:r>
            <a:endParaRPr lang="en-US" sz="1500" b="1" kern="0" dirty="0">
              <a:solidFill>
                <a:prstClr val="white"/>
              </a:solidFill>
              <a:cs typeface="Arial" panose="020B0604020202020204" pitchFamily="34" charset="0"/>
            </a:endParaRPr>
          </a:p>
        </p:txBody>
      </p:sp>
      <p:sp>
        <p:nvSpPr>
          <p:cNvPr id="42" name="Oval 83"/>
          <p:cNvSpPr>
            <a:spLocks noChangeAspect="1"/>
          </p:cNvSpPr>
          <p:nvPr/>
        </p:nvSpPr>
        <p:spPr>
          <a:xfrm>
            <a:off x="5277153" y="3447729"/>
            <a:ext cx="475473" cy="475473"/>
          </a:xfrm>
          <a:prstGeom prst="ellipse">
            <a:avLst/>
          </a:prstGeom>
          <a:solidFill>
            <a:srgbClr val="43718B"/>
          </a:solidFill>
          <a:ln w="57150" cap="flat" cmpd="sng" algn="ctr">
            <a:noFill/>
            <a:prstDash val="solid"/>
          </a:ln>
          <a:effectLst/>
        </p:spPr>
        <p:txBody>
          <a:bodyPr spcFirstLastPara="0" vert="horz" wrap="square" lIns="0" tIns="0" rIns="0" bIns="0" numCol="1" spcCol="953" anchor="ctr" anchorCtr="0">
            <a:noAutofit/>
          </a:bodyPr>
          <a:lstStyle/>
          <a:p>
            <a:pPr algn="ctr" defTabSz="889156">
              <a:lnSpc>
                <a:spcPct val="90000"/>
              </a:lnSpc>
              <a:spcAft>
                <a:spcPct val="35000"/>
              </a:spcAft>
            </a:pPr>
            <a:r>
              <a:rPr lang="ar-SY" sz="1500" b="1" kern="0" dirty="0">
                <a:solidFill>
                  <a:prstClr val="white"/>
                </a:solidFill>
              </a:rPr>
              <a:t>04</a:t>
            </a:r>
            <a:endParaRPr lang="en-US" sz="1500" b="1" kern="0" dirty="0">
              <a:solidFill>
                <a:prstClr val="white"/>
              </a:solidFill>
              <a:cs typeface="Arial" panose="020B0604020202020204" pitchFamily="34" charset="0"/>
            </a:endParaRPr>
          </a:p>
        </p:txBody>
      </p:sp>
      <p:sp>
        <p:nvSpPr>
          <p:cNvPr id="44" name="Oval 85"/>
          <p:cNvSpPr>
            <a:spLocks noChangeAspect="1"/>
          </p:cNvSpPr>
          <p:nvPr/>
        </p:nvSpPr>
        <p:spPr>
          <a:xfrm>
            <a:off x="5277153" y="1420416"/>
            <a:ext cx="475473" cy="475473"/>
          </a:xfrm>
          <a:prstGeom prst="ellipse">
            <a:avLst/>
          </a:prstGeom>
          <a:solidFill>
            <a:srgbClr val="43718B"/>
          </a:solidFill>
          <a:ln w="57150" cap="flat" cmpd="sng" algn="ctr">
            <a:noFill/>
            <a:prstDash val="solid"/>
          </a:ln>
          <a:effectLst/>
        </p:spPr>
        <p:txBody>
          <a:bodyPr spcFirstLastPara="0" vert="horz" wrap="square" lIns="0" tIns="0" rIns="0" bIns="0" numCol="1" spcCol="953" anchor="ctr" anchorCtr="0">
            <a:noAutofit/>
          </a:bodyPr>
          <a:lstStyle/>
          <a:p>
            <a:pPr algn="ctr" defTabSz="889156">
              <a:lnSpc>
                <a:spcPct val="90000"/>
              </a:lnSpc>
              <a:spcAft>
                <a:spcPct val="35000"/>
              </a:spcAft>
            </a:pPr>
            <a:r>
              <a:rPr lang="ar-SY" b="1" kern="0" dirty="0">
                <a:solidFill>
                  <a:prstClr val="white"/>
                </a:solidFill>
              </a:rPr>
              <a:t>01</a:t>
            </a:r>
            <a:endParaRPr lang="en-US" b="1" kern="0" dirty="0">
              <a:solidFill>
                <a:prstClr val="white"/>
              </a:solidFill>
              <a:cs typeface="Arial" panose="020B0604020202020204" pitchFamily="34" charset="0"/>
            </a:endParaRPr>
          </a:p>
        </p:txBody>
      </p:sp>
      <p:sp>
        <p:nvSpPr>
          <p:cNvPr id="45" name="Oval 86"/>
          <p:cNvSpPr>
            <a:spLocks noChangeAspect="1"/>
          </p:cNvSpPr>
          <p:nvPr/>
        </p:nvSpPr>
        <p:spPr>
          <a:xfrm>
            <a:off x="5277153" y="2096187"/>
            <a:ext cx="475473" cy="475473"/>
          </a:xfrm>
          <a:prstGeom prst="ellipse">
            <a:avLst/>
          </a:prstGeom>
          <a:solidFill>
            <a:srgbClr val="43718B"/>
          </a:solidFill>
          <a:ln w="57150" cap="flat" cmpd="sng" algn="ctr">
            <a:noFill/>
            <a:prstDash val="solid"/>
          </a:ln>
          <a:effectLst/>
        </p:spPr>
        <p:txBody>
          <a:bodyPr spcFirstLastPara="0" vert="horz" wrap="square" lIns="0" tIns="0" rIns="0" bIns="0" numCol="1" spcCol="953" anchor="ctr" anchorCtr="0">
            <a:noAutofit/>
          </a:bodyPr>
          <a:lstStyle/>
          <a:p>
            <a:pPr algn="ctr" defTabSz="889156">
              <a:lnSpc>
                <a:spcPct val="90000"/>
              </a:lnSpc>
              <a:spcAft>
                <a:spcPct val="35000"/>
              </a:spcAft>
            </a:pPr>
            <a:r>
              <a:rPr lang="ar-SY" sz="1500" b="1" kern="0" dirty="0">
                <a:solidFill>
                  <a:prstClr val="white"/>
                </a:solidFill>
              </a:rPr>
              <a:t>02</a:t>
            </a:r>
            <a:endParaRPr lang="en-US" sz="1500" b="1" kern="0" dirty="0">
              <a:solidFill>
                <a:prstClr val="white"/>
              </a:solidFill>
              <a:cs typeface="Arial" panose="020B0604020202020204" pitchFamily="34" charset="0"/>
            </a:endParaRPr>
          </a:p>
        </p:txBody>
      </p:sp>
      <p:grpSp>
        <p:nvGrpSpPr>
          <p:cNvPr id="4" name="组合 45"/>
          <p:cNvGrpSpPr/>
          <p:nvPr/>
        </p:nvGrpSpPr>
        <p:grpSpPr>
          <a:xfrm>
            <a:off x="503911" y="2709203"/>
            <a:ext cx="873757" cy="508048"/>
            <a:chOff x="819208" y="3881731"/>
            <a:chExt cx="1164806" cy="677280"/>
          </a:xfrm>
        </p:grpSpPr>
        <p:sp>
          <p:nvSpPr>
            <p:cNvPr id="47" name="AutoShape 7"/>
            <p:cNvSpPr>
              <a:spLocks/>
            </p:cNvSpPr>
            <p:nvPr/>
          </p:nvSpPr>
          <p:spPr bwMode="auto">
            <a:xfrm>
              <a:off x="1436281"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43718B"/>
            </a:solidFill>
            <a:ln w="57150" cap="flat" cmpd="sng" algn="ctr">
              <a:noFill/>
              <a:prstDash val="solid"/>
            </a:ln>
            <a:effectLst/>
          </p:spPr>
          <p:txBody>
            <a:bodyPr spcFirstLastPara="0" vert="horz" wrap="square" lIns="0" tIns="0" rIns="0" bIns="0" numCol="1" spcCol="1270" anchor="ctr" anchorCtr="0">
              <a:noAutofit/>
            </a:bodyPr>
            <a:lstStyle/>
            <a:p>
              <a:pPr algn="ctr" defTabSz="889156">
                <a:lnSpc>
                  <a:spcPct val="90000"/>
                </a:lnSpc>
                <a:spcAft>
                  <a:spcPct val="35000"/>
                </a:spcAft>
              </a:pPr>
              <a:endParaRPr lang="zh-CN" altLang="en-US" sz="2400" b="1" kern="0" dirty="0">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48" name="AutoShape 15"/>
            <p:cNvSpPr>
              <a:spLocks/>
            </p:cNvSpPr>
            <p:nvPr/>
          </p:nvSpPr>
          <p:spPr bwMode="auto">
            <a:xfrm>
              <a:off x="1560548" y="4088637"/>
              <a:ext cx="297286" cy="297219"/>
            </a:xfrm>
            <a:custGeom>
              <a:avLst/>
              <a:gdLst>
                <a:gd name="T0" fmla="*/ 4 w 21600"/>
                <a:gd name="T1" fmla="*/ 2 h 21600"/>
                <a:gd name="T2" fmla="*/ 4 w 21600"/>
                <a:gd name="T3" fmla="*/ 2 h 21600"/>
                <a:gd name="T4" fmla="*/ 4 w 21600"/>
                <a:gd name="T5" fmla="*/ 3 h 21600"/>
                <a:gd name="T6" fmla="*/ 4 w 21600"/>
                <a:gd name="T7" fmla="*/ 3 h 21600"/>
                <a:gd name="T8" fmla="*/ 4 w 21600"/>
                <a:gd name="T9" fmla="*/ 3 h 21600"/>
                <a:gd name="T10" fmla="*/ 4 w 21600"/>
                <a:gd name="T11" fmla="*/ 3 h 21600"/>
                <a:gd name="T12" fmla="*/ 4 w 21600"/>
                <a:gd name="T13" fmla="*/ 4 h 21600"/>
                <a:gd name="T14" fmla="*/ 4 w 21600"/>
                <a:gd name="T15" fmla="*/ 4 h 21600"/>
                <a:gd name="T16" fmla="*/ 3 w 21600"/>
                <a:gd name="T17" fmla="*/ 4 h 21600"/>
                <a:gd name="T18" fmla="*/ 3 w 21600"/>
                <a:gd name="T19" fmla="*/ 4 h 21600"/>
                <a:gd name="T20" fmla="*/ 3 w 21600"/>
                <a:gd name="T21" fmla="*/ 4 h 21600"/>
                <a:gd name="T22" fmla="*/ 3 w 21600"/>
                <a:gd name="T23" fmla="*/ 4 h 21600"/>
                <a:gd name="T24" fmla="*/ 3 w 21600"/>
                <a:gd name="T25" fmla="*/ 4 h 21600"/>
                <a:gd name="T26" fmla="*/ 2 w 21600"/>
                <a:gd name="T27" fmla="*/ 4 h 21600"/>
                <a:gd name="T28" fmla="*/ 2 w 21600"/>
                <a:gd name="T29" fmla="*/ 4 h 21600"/>
                <a:gd name="T30" fmla="*/ 1 w 21600"/>
                <a:gd name="T31" fmla="*/ 4 h 21600"/>
                <a:gd name="T32" fmla="*/ 1 w 21600"/>
                <a:gd name="T33" fmla="*/ 4 h 21600"/>
                <a:gd name="T34" fmla="*/ 1 w 21600"/>
                <a:gd name="T35" fmla="*/ 4 h 21600"/>
                <a:gd name="T36" fmla="*/ 1 w 21600"/>
                <a:gd name="T37" fmla="*/ 4 h 21600"/>
                <a:gd name="T38" fmla="*/ 0 w 21600"/>
                <a:gd name="T39" fmla="*/ 3 h 21600"/>
                <a:gd name="T40" fmla="*/ 1 w 21600"/>
                <a:gd name="T41" fmla="*/ 3 h 21600"/>
                <a:gd name="T42" fmla="*/ 1 w 21600"/>
                <a:gd name="T43" fmla="*/ 3 h 21600"/>
                <a:gd name="T44" fmla="*/ 0 w 21600"/>
                <a:gd name="T45" fmla="*/ 3 h 21600"/>
                <a:gd name="T46" fmla="*/ 0 w 21600"/>
                <a:gd name="T47" fmla="*/ 2 h 21600"/>
                <a:gd name="T48" fmla="*/ 0 w 21600"/>
                <a:gd name="T49" fmla="*/ 2 h 21600"/>
                <a:gd name="T50" fmla="*/ 1 w 21600"/>
                <a:gd name="T51" fmla="*/ 2 h 21600"/>
                <a:gd name="T52" fmla="*/ 0 w 21600"/>
                <a:gd name="T53" fmla="*/ 1 h 21600"/>
                <a:gd name="T54" fmla="*/ 0 w 21600"/>
                <a:gd name="T55" fmla="*/ 1 h 21600"/>
                <a:gd name="T56" fmla="*/ 1 w 21600"/>
                <a:gd name="T57" fmla="*/ 0 h 21600"/>
                <a:gd name="T58" fmla="*/ 1 w 21600"/>
                <a:gd name="T59" fmla="*/ 0 h 21600"/>
                <a:gd name="T60" fmla="*/ 1 w 21600"/>
                <a:gd name="T61" fmla="*/ 1 h 21600"/>
                <a:gd name="T62" fmla="*/ 2 w 21600"/>
                <a:gd name="T63" fmla="*/ 1 h 21600"/>
                <a:gd name="T64" fmla="*/ 2 w 21600"/>
                <a:gd name="T65" fmla="*/ 0 h 21600"/>
                <a:gd name="T66" fmla="*/ 2 w 21600"/>
                <a:gd name="T67" fmla="*/ 0 h 21600"/>
                <a:gd name="T68" fmla="*/ 3 w 21600"/>
                <a:gd name="T69" fmla="*/ 0 h 21600"/>
                <a:gd name="T70" fmla="*/ 3 w 21600"/>
                <a:gd name="T71" fmla="*/ 0 h 21600"/>
                <a:gd name="T72" fmla="*/ 3 w 21600"/>
                <a:gd name="T73" fmla="*/ 1 h 21600"/>
                <a:gd name="T74" fmla="*/ 3 w 21600"/>
                <a:gd name="T75" fmla="*/ 1 h 21600"/>
                <a:gd name="T76" fmla="*/ 3 w 21600"/>
                <a:gd name="T77" fmla="*/ 0 h 21600"/>
                <a:gd name="T78" fmla="*/ 4 w 21600"/>
                <a:gd name="T79" fmla="*/ 0 h 21600"/>
                <a:gd name="T80" fmla="*/ 4 w 21600"/>
                <a:gd name="T81" fmla="*/ 1 h 21600"/>
                <a:gd name="T82" fmla="*/ 4 w 21600"/>
                <a:gd name="T83" fmla="*/ 1 h 21600"/>
                <a:gd name="T84" fmla="*/ 4 w 21600"/>
                <a:gd name="T85" fmla="*/ 1 h 21600"/>
                <a:gd name="T86" fmla="*/ 2 w 21600"/>
                <a:gd name="T87" fmla="*/ 3 h 21600"/>
                <a:gd name="T88" fmla="*/ 3 w 21600"/>
                <a:gd name="T89" fmla="*/ 3 h 21600"/>
                <a:gd name="T90" fmla="*/ 3 w 21600"/>
                <a:gd name="T91" fmla="*/ 2 h 21600"/>
                <a:gd name="T92" fmla="*/ 3 w 21600"/>
                <a:gd name="T93" fmla="*/ 2 h 21600"/>
                <a:gd name="T94" fmla="*/ 2 w 21600"/>
                <a:gd name="T95" fmla="*/ 2 h 21600"/>
                <a:gd name="T96" fmla="*/ 2 w 21600"/>
                <a:gd name="T97" fmla="*/ 2 h 21600"/>
                <a:gd name="T98" fmla="*/ 2 w 21600"/>
                <a:gd name="T99" fmla="*/ 2 h 21600"/>
                <a:gd name="T100" fmla="*/ 2 w 21600"/>
                <a:gd name="T101" fmla="*/ 3 h 21600"/>
                <a:gd name="T102" fmla="*/ 2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chemeClr val="bg1"/>
            </a:solidFill>
            <a:ln>
              <a:noFill/>
            </a:ln>
            <a:extLst/>
          </p:spPr>
          <p:txBody>
            <a:bodyPr lIns="0" tIns="0" rIns="0" bIns="0"/>
            <a:lstStyle/>
            <a:p>
              <a:endParaRPr lang="zh-CN" altLang="en-US" dirty="0">
                <a:latin typeface="方正中等线简体" panose="02010601030101010101" pitchFamily="2" charset="-122"/>
                <a:ea typeface="方正中等线简体" panose="02010601030101010101" pitchFamily="2" charset="-122"/>
              </a:endParaRPr>
            </a:p>
          </p:txBody>
        </p:sp>
        <p:sp>
          <p:nvSpPr>
            <p:cNvPr id="49" name="文本框 48"/>
            <p:cNvSpPr txBox="1"/>
            <p:nvPr/>
          </p:nvSpPr>
          <p:spPr>
            <a:xfrm>
              <a:off x="819208" y="3881731"/>
              <a:ext cx="789105" cy="677280"/>
            </a:xfrm>
            <a:prstGeom prst="rect">
              <a:avLst/>
            </a:prstGeom>
            <a:noFill/>
          </p:spPr>
          <p:txBody>
            <a:bodyPr wrap="none" rtlCol="0">
              <a:spAutoFit/>
            </a:bodyPr>
            <a:lstStyle/>
            <a:p>
              <a:r>
                <a:rPr lang="en-US" altLang="zh-CN" sz="2701" dirty="0">
                  <a:latin typeface="方正中等线简体" panose="02010601030101010101" pitchFamily="2" charset="-122"/>
                  <a:ea typeface="方正中等线简体" panose="02010601030101010101" pitchFamily="2" charset="-122"/>
                </a:rPr>
                <a:t>01</a:t>
              </a:r>
              <a:endParaRPr lang="zh-CN" altLang="en-US" sz="2701" dirty="0">
                <a:latin typeface="方正中等线简体" panose="02010601030101010101" pitchFamily="2" charset="-122"/>
                <a:ea typeface="方正中等线简体" panose="02010601030101010101" pitchFamily="2" charset="-122"/>
              </a:endParaRPr>
            </a:p>
          </p:txBody>
        </p:sp>
      </p:grpSp>
      <p:grpSp>
        <p:nvGrpSpPr>
          <p:cNvPr id="5" name="组合 49"/>
          <p:cNvGrpSpPr/>
          <p:nvPr/>
        </p:nvGrpSpPr>
        <p:grpSpPr>
          <a:xfrm>
            <a:off x="758936" y="1791223"/>
            <a:ext cx="909138" cy="508048"/>
            <a:chOff x="1159182" y="2657971"/>
            <a:chExt cx="1211973" cy="677280"/>
          </a:xfrm>
        </p:grpSpPr>
        <p:sp>
          <p:nvSpPr>
            <p:cNvPr id="51" name="AutoShape 9"/>
            <p:cNvSpPr>
              <a:spLocks/>
            </p:cNvSpPr>
            <p:nvPr/>
          </p:nvSpPr>
          <p:spPr bwMode="auto">
            <a:xfrm>
              <a:off x="1823422"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43718B"/>
            </a:solidFill>
            <a:ln w="57150" cap="flat" cmpd="sng" algn="ctr">
              <a:noFill/>
              <a:prstDash val="solid"/>
            </a:ln>
            <a:effectLst/>
          </p:spPr>
          <p:txBody>
            <a:bodyPr spcFirstLastPara="0" vert="horz" wrap="square" lIns="0" tIns="0" rIns="0" bIns="0" numCol="1" spcCol="1270" anchor="ctr" anchorCtr="0">
              <a:noAutofit/>
            </a:bodyPr>
            <a:lstStyle/>
            <a:p>
              <a:pPr algn="ctr" defTabSz="889156">
                <a:lnSpc>
                  <a:spcPct val="90000"/>
                </a:lnSpc>
                <a:spcAft>
                  <a:spcPct val="35000"/>
                </a:spcAft>
              </a:pPr>
              <a:endParaRPr lang="zh-CN" altLang="en-US" sz="2701" b="1" kern="0" dirty="0">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2" name="AutoShape 16"/>
            <p:cNvSpPr>
              <a:spLocks/>
            </p:cNvSpPr>
            <p:nvPr/>
          </p:nvSpPr>
          <p:spPr bwMode="auto">
            <a:xfrm>
              <a:off x="1954381" y="2836688"/>
              <a:ext cx="297286" cy="298174"/>
            </a:xfrm>
            <a:custGeom>
              <a:avLst/>
              <a:gdLst>
                <a:gd name="T0" fmla="*/ 4 w 21376"/>
                <a:gd name="T1" fmla="*/ 4 h 21600"/>
                <a:gd name="T2" fmla="*/ 4 w 21376"/>
                <a:gd name="T3" fmla="*/ 4 h 21600"/>
                <a:gd name="T4" fmla="*/ 4 w 21376"/>
                <a:gd name="T5" fmla="*/ 4 h 21600"/>
                <a:gd name="T6" fmla="*/ 4 w 21376"/>
                <a:gd name="T7" fmla="*/ 5 h 21600"/>
                <a:gd name="T8" fmla="*/ 0 w 21376"/>
                <a:gd name="T9" fmla="*/ 5 h 21600"/>
                <a:gd name="T10" fmla="*/ 0 w 21376"/>
                <a:gd name="T11" fmla="*/ 4 h 21600"/>
                <a:gd name="T12" fmla="*/ 0 w 21376"/>
                <a:gd name="T13" fmla="*/ 4 h 21600"/>
                <a:gd name="T14" fmla="*/ 0 w 21376"/>
                <a:gd name="T15" fmla="*/ 4 h 21600"/>
                <a:gd name="T16" fmla="*/ 2 w 21376"/>
                <a:gd name="T17" fmla="*/ 2 h 21600"/>
                <a:gd name="T18" fmla="*/ 2 w 21376"/>
                <a:gd name="T19" fmla="*/ 0 h 21600"/>
                <a:gd name="T20" fmla="*/ 1 w 21376"/>
                <a:gd name="T21" fmla="*/ 0 h 21600"/>
                <a:gd name="T22" fmla="*/ 1 w 21376"/>
                <a:gd name="T23" fmla="*/ 0 h 21600"/>
                <a:gd name="T24" fmla="*/ 1 w 21376"/>
                <a:gd name="T25" fmla="*/ 0 h 21600"/>
                <a:gd name="T26" fmla="*/ 1 w 21376"/>
                <a:gd name="T27" fmla="*/ 0 h 21600"/>
                <a:gd name="T28" fmla="*/ 1 w 21376"/>
                <a:gd name="T29" fmla="*/ 0 h 21600"/>
                <a:gd name="T30" fmla="*/ 3 w 21376"/>
                <a:gd name="T31" fmla="*/ 0 h 21600"/>
                <a:gd name="T32" fmla="*/ 3 w 21376"/>
                <a:gd name="T33" fmla="*/ 0 h 21600"/>
                <a:gd name="T34" fmla="*/ 3 w 21376"/>
                <a:gd name="T35" fmla="*/ 0 h 21600"/>
                <a:gd name="T36" fmla="*/ 3 w 21376"/>
                <a:gd name="T37" fmla="*/ 0 h 21600"/>
                <a:gd name="T38" fmla="*/ 3 w 21376"/>
                <a:gd name="T39" fmla="*/ 0 h 21600"/>
                <a:gd name="T40" fmla="*/ 3 w 21376"/>
                <a:gd name="T41" fmla="*/ 0 h 21600"/>
                <a:gd name="T42" fmla="*/ 3 w 21376"/>
                <a:gd name="T43" fmla="*/ 2 h 21600"/>
                <a:gd name="T44" fmla="*/ 4 w 21376"/>
                <a:gd name="T45" fmla="*/ 4 h 21600"/>
                <a:gd name="T46" fmla="*/ 1 w 21376"/>
                <a:gd name="T47" fmla="*/ 3 h 21600"/>
                <a:gd name="T48" fmla="*/ 3 w 21376"/>
                <a:gd name="T49" fmla="*/ 3 h 21600"/>
                <a:gd name="T50" fmla="*/ 2 w 21376"/>
                <a:gd name="T51" fmla="*/ 2 h 21600"/>
                <a:gd name="T52" fmla="*/ 2 w 21376"/>
                <a:gd name="T53" fmla="*/ 0 h 21600"/>
                <a:gd name="T54" fmla="*/ 2 w 21376"/>
                <a:gd name="T55" fmla="*/ 0 h 21600"/>
                <a:gd name="T56" fmla="*/ 2 w 21376"/>
                <a:gd name="T57" fmla="*/ 2 h 21600"/>
                <a:gd name="T58" fmla="*/ 1 w 21376"/>
                <a:gd name="T59" fmla="*/ 3 h 21600"/>
                <a:gd name="T60" fmla="*/ 1 w 21376"/>
                <a:gd name="T61" fmla="*/ 3 h 2160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chemeClr val="bg1"/>
            </a:solidFill>
            <a:ln>
              <a:noFill/>
            </a:ln>
            <a:extLst/>
          </p:spPr>
          <p:txBody>
            <a:bodyPr lIns="0" tIns="0" rIns="0" bIns="0"/>
            <a:lstStyle/>
            <a:p>
              <a:endParaRPr lang="zh-CN" altLang="en-US" dirty="0">
                <a:latin typeface="方正中等线简体" panose="02010601030101010101" pitchFamily="2" charset="-122"/>
                <a:ea typeface="方正中等线简体" panose="02010601030101010101" pitchFamily="2" charset="-122"/>
              </a:endParaRPr>
            </a:p>
          </p:txBody>
        </p:sp>
        <p:sp>
          <p:nvSpPr>
            <p:cNvPr id="53" name="文本框 52"/>
            <p:cNvSpPr txBox="1"/>
            <p:nvPr/>
          </p:nvSpPr>
          <p:spPr>
            <a:xfrm>
              <a:off x="1159182" y="2657971"/>
              <a:ext cx="789105" cy="677280"/>
            </a:xfrm>
            <a:prstGeom prst="rect">
              <a:avLst/>
            </a:prstGeom>
            <a:noFill/>
          </p:spPr>
          <p:txBody>
            <a:bodyPr wrap="none" rtlCol="0">
              <a:spAutoFit/>
            </a:bodyPr>
            <a:lstStyle/>
            <a:p>
              <a:r>
                <a:rPr lang="en-US" altLang="zh-CN" sz="2701" dirty="0">
                  <a:latin typeface="方正中等线简体" panose="02010601030101010101" pitchFamily="2" charset="-122"/>
                  <a:ea typeface="方正中等线简体" panose="02010601030101010101" pitchFamily="2" charset="-122"/>
                </a:rPr>
                <a:t>02</a:t>
              </a:r>
              <a:endParaRPr lang="zh-CN" altLang="en-US" sz="2701" dirty="0">
                <a:latin typeface="方正中等线简体" panose="02010601030101010101" pitchFamily="2" charset="-122"/>
                <a:ea typeface="方正中等线简体" panose="02010601030101010101" pitchFamily="2" charset="-122"/>
              </a:endParaRPr>
            </a:p>
          </p:txBody>
        </p:sp>
      </p:grpSp>
      <p:grpSp>
        <p:nvGrpSpPr>
          <p:cNvPr id="6" name="组合 53"/>
          <p:cNvGrpSpPr/>
          <p:nvPr/>
        </p:nvGrpSpPr>
        <p:grpSpPr>
          <a:xfrm>
            <a:off x="3716690" y="2750496"/>
            <a:ext cx="1013359" cy="508048"/>
            <a:chOff x="5102170" y="3936778"/>
            <a:chExt cx="1350910" cy="677280"/>
          </a:xfrm>
        </p:grpSpPr>
        <p:sp>
          <p:nvSpPr>
            <p:cNvPr id="55" name="AutoShape 8"/>
            <p:cNvSpPr>
              <a:spLocks/>
            </p:cNvSpPr>
            <p:nvPr/>
          </p:nvSpPr>
          <p:spPr bwMode="auto">
            <a:xfrm>
              <a:off x="5102170" y="3967265"/>
              <a:ext cx="547733" cy="551431"/>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43718B"/>
            </a:solidFill>
            <a:ln w="57150" cap="flat" cmpd="sng" algn="ctr">
              <a:noFill/>
              <a:prstDash val="solid"/>
            </a:ln>
            <a:effectLst/>
          </p:spPr>
          <p:txBody>
            <a:bodyPr spcFirstLastPara="0" vert="horz" wrap="square" lIns="0" tIns="0" rIns="0" bIns="0" numCol="1" spcCol="1270" anchor="ctr" anchorCtr="0">
              <a:noAutofit/>
            </a:bodyPr>
            <a:lstStyle/>
            <a:p>
              <a:pPr algn="ctr" defTabSz="889156">
                <a:lnSpc>
                  <a:spcPct val="90000"/>
                </a:lnSpc>
                <a:spcAft>
                  <a:spcPct val="35000"/>
                </a:spcAft>
              </a:pPr>
              <a:endParaRPr lang="zh-CN" altLang="en-US" sz="2701" b="1" kern="0" dirty="0">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56" name="AutoShape 19"/>
            <p:cNvSpPr>
              <a:spLocks/>
            </p:cNvSpPr>
            <p:nvPr/>
          </p:nvSpPr>
          <p:spPr bwMode="auto">
            <a:xfrm>
              <a:off x="5215923" y="4076214"/>
              <a:ext cx="297286" cy="297219"/>
            </a:xfrm>
            <a:custGeom>
              <a:avLst/>
              <a:gdLst>
                <a:gd name="T0" fmla="*/ 4 w 21600"/>
                <a:gd name="T1" fmla="*/ 3 h 21600"/>
                <a:gd name="T2" fmla="*/ 4 w 21600"/>
                <a:gd name="T3" fmla="*/ 3 h 21600"/>
                <a:gd name="T4" fmla="*/ 4 w 21600"/>
                <a:gd name="T5" fmla="*/ 4 h 21600"/>
                <a:gd name="T6" fmla="*/ 3 w 21600"/>
                <a:gd name="T7" fmla="*/ 4 h 21600"/>
                <a:gd name="T8" fmla="*/ 3 w 21600"/>
                <a:gd name="T9" fmla="*/ 4 h 21600"/>
                <a:gd name="T10" fmla="*/ 2 w 21600"/>
                <a:gd name="T11" fmla="*/ 4 h 21600"/>
                <a:gd name="T12" fmla="*/ 0 w 21600"/>
                <a:gd name="T13" fmla="*/ 4 h 21600"/>
                <a:gd name="T14" fmla="*/ 0 w 21600"/>
                <a:gd name="T15" fmla="*/ 4 h 21600"/>
                <a:gd name="T16" fmla="*/ 0 w 21600"/>
                <a:gd name="T17" fmla="*/ 2 h 21600"/>
                <a:gd name="T18" fmla="*/ 1 w 21600"/>
                <a:gd name="T19" fmla="*/ 2 h 21600"/>
                <a:gd name="T20" fmla="*/ 2 w 21600"/>
                <a:gd name="T21" fmla="*/ 2 h 21600"/>
                <a:gd name="T22" fmla="*/ 2 w 21600"/>
                <a:gd name="T23" fmla="*/ 1 h 21600"/>
                <a:gd name="T24" fmla="*/ 2 w 21600"/>
                <a:gd name="T25" fmla="*/ 1 h 21600"/>
                <a:gd name="T26" fmla="*/ 2 w 21600"/>
                <a:gd name="T27" fmla="*/ 1 h 21600"/>
                <a:gd name="T28" fmla="*/ 2 w 21600"/>
                <a:gd name="T29" fmla="*/ 0 h 21600"/>
                <a:gd name="T30" fmla="*/ 3 w 21600"/>
                <a:gd name="T31" fmla="*/ 0 h 21600"/>
                <a:gd name="T32" fmla="*/ 3 w 21600"/>
                <a:gd name="T33" fmla="*/ 0 h 21600"/>
                <a:gd name="T34" fmla="*/ 3 w 21600"/>
                <a:gd name="T35" fmla="*/ 1 h 21600"/>
                <a:gd name="T36" fmla="*/ 3 w 21600"/>
                <a:gd name="T37" fmla="*/ 1 h 21600"/>
                <a:gd name="T38" fmla="*/ 4 w 21600"/>
                <a:gd name="T39" fmla="*/ 1 h 21600"/>
                <a:gd name="T40" fmla="*/ 4 w 21600"/>
                <a:gd name="T41" fmla="*/ 2 h 21600"/>
                <a:gd name="T42" fmla="*/ 4 w 21600"/>
                <a:gd name="T43" fmla="*/ 2 h 21600"/>
                <a:gd name="T44" fmla="*/ 4 w 21600"/>
                <a:gd name="T45" fmla="*/ 2 h 21600"/>
                <a:gd name="T46" fmla="*/ 1 w 21600"/>
                <a:gd name="T47" fmla="*/ 4 h 21600"/>
                <a:gd name="T48" fmla="*/ 1 w 21600"/>
                <a:gd name="T49" fmla="*/ 3 h 21600"/>
                <a:gd name="T50" fmla="*/ 1 w 21600"/>
                <a:gd name="T51" fmla="*/ 3 h 21600"/>
                <a:gd name="T52" fmla="*/ 1 w 21600"/>
                <a:gd name="T53" fmla="*/ 4 h 21600"/>
                <a:gd name="T54" fmla="*/ 4 w 21600"/>
                <a:gd name="T55" fmla="*/ 3 h 21600"/>
                <a:gd name="T56" fmla="*/ 4 w 21600"/>
                <a:gd name="T57" fmla="*/ 3 h 21600"/>
                <a:gd name="T58" fmla="*/ 4 w 21600"/>
                <a:gd name="T59" fmla="*/ 2 h 21600"/>
                <a:gd name="T60" fmla="*/ 4 w 21600"/>
                <a:gd name="T61" fmla="*/ 2 h 21600"/>
                <a:gd name="T62" fmla="*/ 4 w 21600"/>
                <a:gd name="T63" fmla="*/ 2 h 21600"/>
                <a:gd name="T64" fmla="*/ 3 w 21600"/>
                <a:gd name="T65" fmla="*/ 2 h 21600"/>
                <a:gd name="T66" fmla="*/ 3 w 21600"/>
                <a:gd name="T67" fmla="*/ 2 h 21600"/>
                <a:gd name="T68" fmla="*/ 3 w 21600"/>
                <a:gd name="T69" fmla="*/ 2 h 21600"/>
                <a:gd name="T70" fmla="*/ 3 w 21600"/>
                <a:gd name="T71" fmla="*/ 1 h 21600"/>
                <a:gd name="T72" fmla="*/ 3 w 21600"/>
                <a:gd name="T73" fmla="*/ 1 h 21600"/>
                <a:gd name="T74" fmla="*/ 3 w 21600"/>
                <a:gd name="T75" fmla="*/ 0 h 21600"/>
                <a:gd name="T76" fmla="*/ 3 w 21600"/>
                <a:gd name="T77" fmla="*/ 0 h 21600"/>
                <a:gd name="T78" fmla="*/ 3 w 21600"/>
                <a:gd name="T79" fmla="*/ 0 h 21600"/>
                <a:gd name="T80" fmla="*/ 3 w 21600"/>
                <a:gd name="T81" fmla="*/ 1 h 21600"/>
                <a:gd name="T82" fmla="*/ 2 w 21600"/>
                <a:gd name="T83" fmla="*/ 1 h 21600"/>
                <a:gd name="T84" fmla="*/ 2 w 21600"/>
                <a:gd name="T85" fmla="*/ 2 h 21600"/>
                <a:gd name="T86" fmla="*/ 2 w 21600"/>
                <a:gd name="T87" fmla="*/ 2 h 21600"/>
                <a:gd name="T88" fmla="*/ 1 w 21600"/>
                <a:gd name="T89" fmla="*/ 2 h 21600"/>
                <a:gd name="T90" fmla="*/ 2 w 21600"/>
                <a:gd name="T91" fmla="*/ 4 h 21600"/>
                <a:gd name="T92" fmla="*/ 3 w 21600"/>
                <a:gd name="T93" fmla="*/ 4 h 21600"/>
                <a:gd name="T94" fmla="*/ 3 w 21600"/>
                <a:gd name="T95" fmla="*/ 4 h 21600"/>
                <a:gd name="T96" fmla="*/ 4 w 21600"/>
                <a:gd name="T97" fmla="*/ 4 h 21600"/>
                <a:gd name="T98" fmla="*/ 4 w 21600"/>
                <a:gd name="T99" fmla="*/ 4 h 21600"/>
                <a:gd name="T100" fmla="*/ 4 w 21600"/>
                <a:gd name="T101" fmla="*/ 3 h 21600"/>
                <a:gd name="T102" fmla="*/ 4 w 21600"/>
                <a:gd name="T103" fmla="*/ 3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chemeClr val="bg1"/>
            </a:solidFill>
            <a:ln>
              <a:noFill/>
            </a:ln>
            <a:extLst/>
          </p:spPr>
          <p:txBody>
            <a:bodyPr lIns="0" tIns="0" rIns="0" bIns="0"/>
            <a:lstStyle/>
            <a:p>
              <a:endParaRPr lang="zh-CN" altLang="en-US" dirty="0">
                <a:latin typeface="方正中等线简体" panose="02010601030101010101" pitchFamily="2" charset="-122"/>
                <a:ea typeface="方正中等线简体" panose="02010601030101010101" pitchFamily="2" charset="-122"/>
              </a:endParaRPr>
            </a:p>
          </p:txBody>
        </p:sp>
        <p:sp>
          <p:nvSpPr>
            <p:cNvPr id="57" name="文本框 56"/>
            <p:cNvSpPr txBox="1"/>
            <p:nvPr/>
          </p:nvSpPr>
          <p:spPr>
            <a:xfrm>
              <a:off x="5663975" y="3936778"/>
              <a:ext cx="789105" cy="677280"/>
            </a:xfrm>
            <a:prstGeom prst="rect">
              <a:avLst/>
            </a:prstGeom>
            <a:noFill/>
          </p:spPr>
          <p:txBody>
            <a:bodyPr wrap="none" rtlCol="0">
              <a:spAutoFit/>
            </a:bodyPr>
            <a:lstStyle/>
            <a:p>
              <a:r>
                <a:rPr lang="en-US" altLang="zh-CN" sz="2701" dirty="0">
                  <a:latin typeface="方正中等线简体" panose="02010601030101010101" pitchFamily="2" charset="-122"/>
                  <a:ea typeface="方正中等线简体" panose="02010601030101010101" pitchFamily="2" charset="-122"/>
                </a:rPr>
                <a:t>04</a:t>
              </a:r>
              <a:endParaRPr lang="zh-CN" altLang="en-US" sz="2701" dirty="0">
                <a:latin typeface="方正中等线简体" panose="02010601030101010101" pitchFamily="2" charset="-122"/>
                <a:ea typeface="方正中等线简体" panose="02010601030101010101" pitchFamily="2" charset="-122"/>
              </a:endParaRPr>
            </a:p>
          </p:txBody>
        </p:sp>
      </p:grpSp>
      <p:grpSp>
        <p:nvGrpSpPr>
          <p:cNvPr id="7" name="组合 57"/>
          <p:cNvGrpSpPr/>
          <p:nvPr/>
        </p:nvGrpSpPr>
        <p:grpSpPr>
          <a:xfrm>
            <a:off x="3429153" y="1803610"/>
            <a:ext cx="1009751" cy="508048"/>
            <a:chOff x="4718853" y="2674485"/>
            <a:chExt cx="1346101" cy="677280"/>
          </a:xfrm>
        </p:grpSpPr>
        <p:sp>
          <p:nvSpPr>
            <p:cNvPr id="59" name="AutoShape 6"/>
            <p:cNvSpPr>
              <a:spLocks/>
            </p:cNvSpPr>
            <p:nvPr/>
          </p:nvSpPr>
          <p:spPr bwMode="auto">
            <a:xfrm>
              <a:off x="4718853" y="2731563"/>
              <a:ext cx="547733" cy="550475"/>
            </a:xfrm>
            <a:custGeom>
              <a:avLst/>
              <a:gdLst>
                <a:gd name="T0" fmla="*/ 14 w 19679"/>
                <a:gd name="T1" fmla="*/ 2 h 19679"/>
                <a:gd name="T2" fmla="*/ 14 w 19679"/>
                <a:gd name="T3" fmla="*/ 14 h 19679"/>
                <a:gd name="T4" fmla="*/ 2 w 19679"/>
                <a:gd name="T5" fmla="*/ 14 h 19679"/>
                <a:gd name="T6" fmla="*/ 2 w 19679"/>
                <a:gd name="T7" fmla="*/ 2 h 19679"/>
                <a:gd name="T8" fmla="*/ 14 w 19679"/>
                <a:gd name="T9" fmla="*/ 2 h 19679"/>
                <a:gd name="T10" fmla="*/ 14 w 19679"/>
                <a:gd name="T11" fmla="*/ 2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43718B"/>
            </a:solidFill>
            <a:ln w="57150" cap="flat" cmpd="sng" algn="ctr">
              <a:noFill/>
              <a:prstDash val="solid"/>
            </a:ln>
            <a:effectLst/>
          </p:spPr>
          <p:txBody>
            <a:bodyPr spcFirstLastPara="0" vert="horz" wrap="square" lIns="0" tIns="0" rIns="0" bIns="0" numCol="1" spcCol="1270" anchor="ctr" anchorCtr="0">
              <a:noAutofit/>
            </a:bodyPr>
            <a:lstStyle/>
            <a:p>
              <a:pPr algn="ctr" defTabSz="889156">
                <a:lnSpc>
                  <a:spcPct val="90000"/>
                </a:lnSpc>
                <a:spcAft>
                  <a:spcPct val="35000"/>
                </a:spcAft>
              </a:pPr>
              <a:endParaRPr lang="zh-CN" altLang="en-US" sz="2701" b="1" kern="0" dirty="0">
                <a:latin typeface="方正中等线简体" panose="02010601030101010101" pitchFamily="2" charset="-122"/>
                <a:ea typeface="方正中等线简体" panose="02010601030101010101" pitchFamily="2" charset="-122"/>
                <a:cs typeface="Arial" panose="020B0604020202020204" pitchFamily="34" charset="0"/>
              </a:endParaRPr>
            </a:p>
          </p:txBody>
        </p:sp>
        <p:sp>
          <p:nvSpPr>
            <p:cNvPr id="60" name="AutoShape 18"/>
            <p:cNvSpPr>
              <a:spLocks/>
            </p:cNvSpPr>
            <p:nvPr/>
          </p:nvSpPr>
          <p:spPr bwMode="auto">
            <a:xfrm>
              <a:off x="4827826" y="2859625"/>
              <a:ext cx="297286" cy="297219"/>
            </a:xfrm>
            <a:custGeom>
              <a:avLst/>
              <a:gdLst>
                <a:gd name="T0" fmla="*/ 4 w 21564"/>
                <a:gd name="T1" fmla="*/ 1 h 21600"/>
                <a:gd name="T2" fmla="*/ 4 w 21564"/>
                <a:gd name="T3" fmla="*/ 1 h 21600"/>
                <a:gd name="T4" fmla="*/ 4 w 21564"/>
                <a:gd name="T5" fmla="*/ 1 h 21600"/>
                <a:gd name="T6" fmla="*/ 4 w 21564"/>
                <a:gd name="T7" fmla="*/ 3 h 21600"/>
                <a:gd name="T8" fmla="*/ 4 w 21564"/>
                <a:gd name="T9" fmla="*/ 3 h 21600"/>
                <a:gd name="T10" fmla="*/ 4 w 21564"/>
                <a:gd name="T11" fmla="*/ 3 h 21600"/>
                <a:gd name="T12" fmla="*/ 1 w 21564"/>
                <a:gd name="T13" fmla="*/ 3 h 21600"/>
                <a:gd name="T14" fmla="*/ 1 w 21564"/>
                <a:gd name="T15" fmla="*/ 3 h 21600"/>
                <a:gd name="T16" fmla="*/ 2 w 21564"/>
                <a:gd name="T17" fmla="*/ 3 h 21600"/>
                <a:gd name="T18" fmla="*/ 2 w 21564"/>
                <a:gd name="T19" fmla="*/ 3 h 21600"/>
                <a:gd name="T20" fmla="*/ 4 w 21564"/>
                <a:gd name="T21" fmla="*/ 3 h 21600"/>
                <a:gd name="T22" fmla="*/ 4 w 21564"/>
                <a:gd name="T23" fmla="*/ 3 h 21600"/>
                <a:gd name="T24" fmla="*/ 4 w 21564"/>
                <a:gd name="T25" fmla="*/ 3 h 21600"/>
                <a:gd name="T26" fmla="*/ 4 w 21564"/>
                <a:gd name="T27" fmla="*/ 4 h 21600"/>
                <a:gd name="T28" fmla="*/ 4 w 21564"/>
                <a:gd name="T29" fmla="*/ 4 h 21600"/>
                <a:gd name="T30" fmla="*/ 4 w 21564"/>
                <a:gd name="T31" fmla="*/ 4 h 21600"/>
                <a:gd name="T32" fmla="*/ 3 w 21564"/>
                <a:gd name="T33" fmla="*/ 4 h 21600"/>
                <a:gd name="T34" fmla="*/ 2 w 21564"/>
                <a:gd name="T35" fmla="*/ 4 h 21600"/>
                <a:gd name="T36" fmla="*/ 1 w 21564"/>
                <a:gd name="T37" fmla="*/ 4 h 21600"/>
                <a:gd name="T38" fmla="*/ 1 w 21564"/>
                <a:gd name="T39" fmla="*/ 4 h 21600"/>
                <a:gd name="T40" fmla="*/ 1 w 21564"/>
                <a:gd name="T41" fmla="*/ 4 h 21600"/>
                <a:gd name="T42" fmla="*/ 1 w 21564"/>
                <a:gd name="T43" fmla="*/ 4 h 21600"/>
                <a:gd name="T44" fmla="*/ 1 w 21564"/>
                <a:gd name="T45" fmla="*/ 4 h 21600"/>
                <a:gd name="T46" fmla="*/ 1 w 21564"/>
                <a:gd name="T47" fmla="*/ 4 h 21600"/>
                <a:gd name="T48" fmla="*/ 1 w 21564"/>
                <a:gd name="T49" fmla="*/ 4 h 21600"/>
                <a:gd name="T50" fmla="*/ 1 w 21564"/>
                <a:gd name="T51" fmla="*/ 1 h 21600"/>
                <a:gd name="T52" fmla="*/ 1 w 21564"/>
                <a:gd name="T53" fmla="*/ 0 h 21600"/>
                <a:gd name="T54" fmla="*/ 1 w 21564"/>
                <a:gd name="T55" fmla="*/ 0 h 21600"/>
                <a:gd name="T56" fmla="*/ 0 w 21564"/>
                <a:gd name="T57" fmla="*/ 0 h 21600"/>
                <a:gd name="T58" fmla="*/ 0 w 21564"/>
                <a:gd name="T59" fmla="*/ 0 h 21600"/>
                <a:gd name="T60" fmla="*/ 0 w 21564"/>
                <a:gd name="T61" fmla="*/ 0 h 21600"/>
                <a:gd name="T62" fmla="*/ 0 w 21564"/>
                <a:gd name="T63" fmla="*/ 0 h 21600"/>
                <a:gd name="T64" fmla="*/ 1 w 21564"/>
                <a:gd name="T65" fmla="*/ 0 h 21600"/>
                <a:gd name="T66" fmla="*/ 1 w 21564"/>
                <a:gd name="T67" fmla="*/ 0 h 21600"/>
                <a:gd name="T68" fmla="*/ 1 w 21564"/>
                <a:gd name="T69" fmla="*/ 0 h 21600"/>
                <a:gd name="T70" fmla="*/ 1 w 21564"/>
                <a:gd name="T71" fmla="*/ 0 h 21600"/>
                <a:gd name="T72" fmla="*/ 1 w 21564"/>
                <a:gd name="T73" fmla="*/ 0 h 21600"/>
                <a:gd name="T74" fmla="*/ 1 w 21564"/>
                <a:gd name="T75" fmla="*/ 0 h 21600"/>
                <a:gd name="T76" fmla="*/ 1 w 21564"/>
                <a:gd name="T77" fmla="*/ 0 h 21600"/>
                <a:gd name="T78" fmla="*/ 1 w 21564"/>
                <a:gd name="T79" fmla="*/ 1 h 21600"/>
                <a:gd name="T80" fmla="*/ 4 w 21564"/>
                <a:gd name="T81" fmla="*/ 1 h 21600"/>
                <a:gd name="T82" fmla="*/ 4 w 21564"/>
                <a:gd name="T83" fmla="*/ 1 h 21600"/>
                <a:gd name="T84" fmla="*/ 1 w 21564"/>
                <a:gd name="T85" fmla="*/ 4 h 21600"/>
                <a:gd name="T86" fmla="*/ 1 w 21564"/>
                <a:gd name="T87" fmla="*/ 4 h 21600"/>
                <a:gd name="T88" fmla="*/ 2 w 21564"/>
                <a:gd name="T89" fmla="*/ 4 h 21600"/>
                <a:gd name="T90" fmla="*/ 2 w 21564"/>
                <a:gd name="T91" fmla="*/ 4 h 21600"/>
                <a:gd name="T92" fmla="*/ 2 w 21564"/>
                <a:gd name="T93" fmla="*/ 4 h 21600"/>
                <a:gd name="T94" fmla="*/ 2 w 21564"/>
                <a:gd name="T95" fmla="*/ 4 h 21600"/>
                <a:gd name="T96" fmla="*/ 2 w 21564"/>
                <a:gd name="T97" fmla="*/ 4 h 21600"/>
                <a:gd name="T98" fmla="*/ 1 w 21564"/>
                <a:gd name="T99" fmla="*/ 4 h 21600"/>
                <a:gd name="T100" fmla="*/ 1 w 21564"/>
                <a:gd name="T101" fmla="*/ 4 h 21600"/>
                <a:gd name="T102" fmla="*/ 3 w 21564"/>
                <a:gd name="T103" fmla="*/ 4 h 21600"/>
                <a:gd name="T104" fmla="*/ 3 w 21564"/>
                <a:gd name="T105" fmla="*/ 4 h 21600"/>
                <a:gd name="T106" fmla="*/ 3 w 21564"/>
                <a:gd name="T107" fmla="*/ 4 h 21600"/>
                <a:gd name="T108" fmla="*/ 3 w 21564"/>
                <a:gd name="T109" fmla="*/ 4 h 21600"/>
                <a:gd name="T110" fmla="*/ 4 w 21564"/>
                <a:gd name="T111" fmla="*/ 4 h 21600"/>
                <a:gd name="T112" fmla="*/ 3 w 21564"/>
                <a:gd name="T113" fmla="*/ 4 h 21600"/>
                <a:gd name="T114" fmla="*/ 3 w 21564"/>
                <a:gd name="T115" fmla="*/ 4 h 21600"/>
                <a:gd name="T116" fmla="*/ 3 w 21564"/>
                <a:gd name="T117" fmla="*/ 4 h 21600"/>
                <a:gd name="T118" fmla="*/ 3 w 21564"/>
                <a:gd name="T119" fmla="*/ 4 h 21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chemeClr val="bg1"/>
            </a:solidFill>
            <a:ln>
              <a:noFill/>
            </a:ln>
            <a:extLst/>
          </p:spPr>
          <p:txBody>
            <a:bodyPr lIns="0" tIns="0" rIns="0" bIns="0"/>
            <a:lstStyle/>
            <a:p>
              <a:endParaRPr lang="zh-CN" altLang="en-US" dirty="0">
                <a:latin typeface="方正中等线简体" panose="02010601030101010101" pitchFamily="2" charset="-122"/>
                <a:ea typeface="方正中等线简体" panose="02010601030101010101" pitchFamily="2" charset="-122"/>
              </a:endParaRPr>
            </a:p>
          </p:txBody>
        </p:sp>
        <p:sp>
          <p:nvSpPr>
            <p:cNvPr id="61" name="文本框 60"/>
            <p:cNvSpPr txBox="1"/>
            <p:nvPr/>
          </p:nvSpPr>
          <p:spPr>
            <a:xfrm>
              <a:off x="5275849" y="2674485"/>
              <a:ext cx="789105" cy="677280"/>
            </a:xfrm>
            <a:prstGeom prst="rect">
              <a:avLst/>
            </a:prstGeom>
            <a:noFill/>
          </p:spPr>
          <p:txBody>
            <a:bodyPr wrap="none" rtlCol="0">
              <a:spAutoFit/>
            </a:bodyPr>
            <a:lstStyle/>
            <a:p>
              <a:r>
                <a:rPr lang="en-US" altLang="zh-CN" sz="2701" dirty="0">
                  <a:latin typeface="方正中等线简体" panose="02010601030101010101" pitchFamily="2" charset="-122"/>
                  <a:ea typeface="方正中等线简体" panose="02010601030101010101" pitchFamily="2" charset="-122"/>
                </a:rPr>
                <a:t>03</a:t>
              </a:r>
              <a:endParaRPr lang="zh-CN" altLang="en-US" sz="2701" dirty="0">
                <a:latin typeface="方正中等线简体" panose="02010601030101010101" pitchFamily="2" charset="-122"/>
                <a:ea typeface="方正中等线简体" panose="02010601030101010101" pitchFamily="2" charset="-122"/>
              </a:endParaRPr>
            </a:p>
          </p:txBody>
        </p:sp>
      </p:grpSp>
      <p:sp>
        <p:nvSpPr>
          <p:cNvPr id="66" name="文本框 65"/>
          <p:cNvSpPr txBox="1"/>
          <p:nvPr/>
        </p:nvSpPr>
        <p:spPr>
          <a:xfrm>
            <a:off x="5811020" y="1452335"/>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latin typeface="微软雅黑" panose="020B0503020204020204" pitchFamily="34" charset="-122"/>
                <a:ea typeface="微软雅黑" panose="020B0503020204020204" pitchFamily="34" charset="-122"/>
              </a:rPr>
              <a:t>工作岗位职责</a:t>
            </a:r>
            <a:endParaRPr lang="en-US" altLang="zh-CN" sz="1050" dirty="0">
              <a:latin typeface="微软雅黑" panose="020B0503020204020204" pitchFamily="34" charset="-122"/>
              <a:ea typeface="微软雅黑" panose="020B0503020204020204" pitchFamily="34" charset="-122"/>
            </a:endParaRPr>
          </a:p>
          <a:p>
            <a:pPr algn="just">
              <a:lnSpc>
                <a:spcPct val="120000"/>
              </a:lnSpc>
            </a:pPr>
            <a:r>
              <a:rPr lang="zh-CN" altLang="en-US" sz="800" dirty="0">
                <a:latin typeface="微软雅黑" panose="020B0503020204020204" pitchFamily="34" charset="-122"/>
                <a:ea typeface="微软雅黑" panose="020B0503020204020204" pitchFamily="34" charset="-122"/>
              </a:rPr>
              <a:t>单击添加文字内容，言简意赅不罗嗦。</a:t>
            </a:r>
          </a:p>
        </p:txBody>
      </p:sp>
      <p:sp>
        <p:nvSpPr>
          <p:cNvPr id="68" name="文本框 67"/>
          <p:cNvSpPr txBox="1"/>
          <p:nvPr/>
        </p:nvSpPr>
        <p:spPr>
          <a:xfrm>
            <a:off x="5811020" y="3485529"/>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latin typeface="微软雅黑" panose="020B0503020204020204" pitchFamily="34" charset="-122"/>
                <a:ea typeface="微软雅黑" panose="020B0503020204020204" pitchFamily="34" charset="-122"/>
              </a:rPr>
              <a:t>工作岗位职责</a:t>
            </a:r>
            <a:endParaRPr lang="en-US" altLang="zh-CN" sz="1050" dirty="0">
              <a:latin typeface="微软雅黑" panose="020B0503020204020204" pitchFamily="34" charset="-122"/>
              <a:ea typeface="微软雅黑" panose="020B0503020204020204" pitchFamily="34" charset="-122"/>
            </a:endParaRPr>
          </a:p>
          <a:p>
            <a:pPr algn="just">
              <a:lnSpc>
                <a:spcPct val="120000"/>
              </a:lnSpc>
            </a:pPr>
            <a:r>
              <a:rPr lang="zh-CN" altLang="en-US" sz="800" dirty="0">
                <a:latin typeface="微软雅黑" panose="020B0503020204020204" pitchFamily="34" charset="-122"/>
                <a:ea typeface="微软雅黑" panose="020B0503020204020204" pitchFamily="34" charset="-122"/>
              </a:rPr>
              <a:t>单击添加文字内容，言简意赅不罗嗦。</a:t>
            </a:r>
          </a:p>
        </p:txBody>
      </p:sp>
      <p:sp>
        <p:nvSpPr>
          <p:cNvPr id="69" name="文本框 68"/>
          <p:cNvSpPr txBox="1"/>
          <p:nvPr/>
        </p:nvSpPr>
        <p:spPr>
          <a:xfrm>
            <a:off x="5811020" y="2807798"/>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latin typeface="微软雅黑" panose="020B0503020204020204" pitchFamily="34" charset="-122"/>
                <a:ea typeface="微软雅黑" panose="020B0503020204020204" pitchFamily="34" charset="-122"/>
              </a:rPr>
              <a:t>工作岗位职责</a:t>
            </a:r>
            <a:endParaRPr lang="en-US" altLang="zh-CN" sz="1050" dirty="0">
              <a:latin typeface="微软雅黑" panose="020B0503020204020204" pitchFamily="34" charset="-122"/>
              <a:ea typeface="微软雅黑" panose="020B0503020204020204" pitchFamily="34" charset="-122"/>
            </a:endParaRPr>
          </a:p>
          <a:p>
            <a:pPr algn="just">
              <a:lnSpc>
                <a:spcPct val="120000"/>
              </a:lnSpc>
            </a:pPr>
            <a:r>
              <a:rPr lang="zh-CN" altLang="en-US" sz="800" dirty="0">
                <a:latin typeface="微软雅黑" panose="020B0503020204020204" pitchFamily="34" charset="-122"/>
                <a:ea typeface="微软雅黑" panose="020B0503020204020204" pitchFamily="34" charset="-122"/>
              </a:rPr>
              <a:t>单击添加文字内容，言简意赅不罗嗦。</a:t>
            </a:r>
          </a:p>
        </p:txBody>
      </p:sp>
      <p:sp>
        <p:nvSpPr>
          <p:cNvPr id="70" name="文本框 69"/>
          <p:cNvSpPr txBox="1"/>
          <p:nvPr/>
        </p:nvSpPr>
        <p:spPr>
          <a:xfrm>
            <a:off x="5811020" y="2130066"/>
            <a:ext cx="2701361" cy="410953"/>
          </a:xfrm>
          <a:prstGeom prst="rect">
            <a:avLst/>
          </a:prstGeom>
          <a:noFill/>
        </p:spPr>
        <p:txBody>
          <a:bodyPr wrap="square" lIns="68592" tIns="34296" rIns="68592" bIns="34296" rtlCol="0">
            <a:spAutoFit/>
          </a:bodyPr>
          <a:lstStyle/>
          <a:p>
            <a:pPr algn="just">
              <a:lnSpc>
                <a:spcPct val="120000"/>
              </a:lnSpc>
            </a:pPr>
            <a:r>
              <a:rPr lang="zh-CN" altLang="en-US" sz="1050" dirty="0">
                <a:latin typeface="微软雅黑" panose="020B0503020204020204" pitchFamily="34" charset="-122"/>
                <a:ea typeface="微软雅黑" panose="020B0503020204020204" pitchFamily="34" charset="-122"/>
              </a:rPr>
              <a:t>工作岗位职责</a:t>
            </a:r>
            <a:endParaRPr lang="en-US" altLang="zh-CN" sz="1050" dirty="0">
              <a:latin typeface="微软雅黑" panose="020B0503020204020204" pitchFamily="34" charset="-122"/>
              <a:ea typeface="微软雅黑" panose="020B0503020204020204" pitchFamily="34" charset="-122"/>
            </a:endParaRPr>
          </a:p>
          <a:p>
            <a:pPr algn="just">
              <a:lnSpc>
                <a:spcPct val="120000"/>
              </a:lnSpc>
            </a:pPr>
            <a:r>
              <a:rPr lang="zh-CN" altLang="en-US" sz="800" dirty="0">
                <a:latin typeface="微软雅黑" panose="020B0503020204020204" pitchFamily="34" charset="-122"/>
                <a:ea typeface="微软雅黑" panose="020B0503020204020204" pitchFamily="34" charset="-122"/>
              </a:rPr>
              <a:t>单击添加文字内容，言简意赅不罗嗦。</a:t>
            </a:r>
          </a:p>
        </p:txBody>
      </p:sp>
    </p:spTree>
    <p:extLst>
      <p:ext uri="{BB962C8B-B14F-4D97-AF65-F5344CB8AC3E}">
        <p14:creationId xmlns:p14="http://schemas.microsoft.com/office/powerpoint/2010/main" val="1281250909"/>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2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75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1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66"/>
                                        </p:tgtEl>
                                        <p:attrNameLst>
                                          <p:attrName>style.visibility</p:attrName>
                                        </p:attrNameLst>
                                      </p:cBhvr>
                                      <p:to>
                                        <p:strVal val="visible"/>
                                      </p:to>
                                    </p:set>
                                    <p:anim calcmode="lin" valueType="num">
                                      <p:cBhvr additive="base">
                                        <p:cTn id="34" dur="500" fill="hold"/>
                                        <p:tgtEl>
                                          <p:spTgt spid="66"/>
                                        </p:tgtEl>
                                        <p:attrNameLst>
                                          <p:attrName>ppt_x</p:attrName>
                                        </p:attrNameLst>
                                      </p:cBhvr>
                                      <p:tavLst>
                                        <p:tav tm="0">
                                          <p:val>
                                            <p:strVal val="1+#ppt_w/2"/>
                                          </p:val>
                                        </p:tav>
                                        <p:tav tm="100000">
                                          <p:val>
                                            <p:strVal val="#ppt_x"/>
                                          </p:val>
                                        </p:tav>
                                      </p:tavLst>
                                    </p:anim>
                                    <p:anim calcmode="lin" valueType="num">
                                      <p:cBhvr additive="base">
                                        <p:cTn id="35" dur="500" fill="hold"/>
                                        <p:tgtEl>
                                          <p:spTgt spid="6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 calcmode="lin" valueType="num">
                                      <p:cBhvr additive="base">
                                        <p:cTn id="43" dur="500" fill="hold"/>
                                        <p:tgtEl>
                                          <p:spTgt spid="70"/>
                                        </p:tgtEl>
                                        <p:attrNameLst>
                                          <p:attrName>ppt_x</p:attrName>
                                        </p:attrNameLst>
                                      </p:cBhvr>
                                      <p:tavLst>
                                        <p:tav tm="0">
                                          <p:val>
                                            <p:strVal val="1+#ppt_w/2"/>
                                          </p:val>
                                        </p:tav>
                                        <p:tav tm="100000">
                                          <p:val>
                                            <p:strVal val="#ppt_x"/>
                                          </p:val>
                                        </p:tav>
                                      </p:tavLst>
                                    </p:anim>
                                    <p:anim calcmode="lin" valueType="num">
                                      <p:cBhvr additive="base">
                                        <p:cTn id="44" dur="500" fill="hold"/>
                                        <p:tgtEl>
                                          <p:spTgt spid="70"/>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500"/>
                                        <p:tgtEl>
                                          <p:spTgt spid="41"/>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1+#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6500"/>
                            </p:stCondLst>
                            <p:childTnLst>
                              <p:par>
                                <p:cTn id="59" presetID="2" presetClass="entr" presetSubtype="2" fill="hold" grpId="0" nodeType="afterEffect">
                                  <p:stCondLst>
                                    <p:cond delay="0"/>
                                  </p:stCondLst>
                                  <p:childTnLst>
                                    <p:set>
                                      <p:cBhvr>
                                        <p:cTn id="60" dur="1" fill="hold">
                                          <p:stCondLst>
                                            <p:cond delay="0"/>
                                          </p:stCondLst>
                                        </p:cTn>
                                        <p:tgtEl>
                                          <p:spTgt spid="68"/>
                                        </p:tgtEl>
                                        <p:attrNameLst>
                                          <p:attrName>style.visibility</p:attrName>
                                        </p:attrNameLst>
                                      </p:cBhvr>
                                      <p:to>
                                        <p:strVal val="visible"/>
                                      </p:to>
                                    </p:set>
                                    <p:anim calcmode="lin" valueType="num">
                                      <p:cBhvr additive="base">
                                        <p:cTn id="61" dur="500" fill="hold"/>
                                        <p:tgtEl>
                                          <p:spTgt spid="68"/>
                                        </p:tgtEl>
                                        <p:attrNameLst>
                                          <p:attrName>ppt_x</p:attrName>
                                        </p:attrNameLst>
                                      </p:cBhvr>
                                      <p:tavLst>
                                        <p:tav tm="0">
                                          <p:val>
                                            <p:strVal val="1+#ppt_w/2"/>
                                          </p:val>
                                        </p:tav>
                                        <p:tav tm="100000">
                                          <p:val>
                                            <p:strVal val="#ppt_x"/>
                                          </p:val>
                                        </p:tav>
                                      </p:tavLst>
                                    </p:anim>
                                    <p:anim calcmode="lin" valueType="num">
                                      <p:cBhvr additive="base">
                                        <p:cTn id="62"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41" grpId="0" animBg="1"/>
      <p:bldP spid="42" grpId="0" animBg="1"/>
      <p:bldP spid="44" grpId="0" animBg="1"/>
      <p:bldP spid="45" grpId="0" animBg="1"/>
      <p:bldP spid="66" grpId="0"/>
      <p:bldP spid="68" grpId="0"/>
      <p:bldP spid="69" grpId="0"/>
      <p:bldP spid="7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4" name="对角圆角矩形 43"/>
          <p:cNvSpPr/>
          <p:nvPr/>
        </p:nvSpPr>
        <p:spPr>
          <a:xfrm>
            <a:off x="598972" y="1633921"/>
            <a:ext cx="2626793" cy="1327885"/>
          </a:xfrm>
          <a:prstGeom prst="round2DiagRect">
            <a:avLst/>
          </a:prstGeom>
          <a:blipFill dpi="0" rotWithShape="1">
            <a:blip r:embed="rId4">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itchFamily="34" charset="-122"/>
              <a:ea typeface="微软雅黑" pitchFamily="34" charset="-122"/>
            </a:endParaRPr>
          </a:p>
        </p:txBody>
      </p:sp>
      <p:sp>
        <p:nvSpPr>
          <p:cNvPr id="45" name="对角圆角矩形 44"/>
          <p:cNvSpPr/>
          <p:nvPr/>
        </p:nvSpPr>
        <p:spPr>
          <a:xfrm>
            <a:off x="3324710" y="1633921"/>
            <a:ext cx="2626793" cy="1327885"/>
          </a:xfrm>
          <a:prstGeom prst="round2Diag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itchFamily="34" charset="-122"/>
              <a:ea typeface="微软雅黑" pitchFamily="34" charset="-122"/>
            </a:endParaRPr>
          </a:p>
        </p:txBody>
      </p:sp>
      <p:sp>
        <p:nvSpPr>
          <p:cNvPr id="46" name="对角圆角矩形 45"/>
          <p:cNvSpPr/>
          <p:nvPr/>
        </p:nvSpPr>
        <p:spPr>
          <a:xfrm>
            <a:off x="6039738" y="1633921"/>
            <a:ext cx="2626793" cy="1327885"/>
          </a:xfrm>
          <a:prstGeom prst="round2DiagRect">
            <a:avLst/>
          </a:prstGeom>
          <a:blipFill dpi="0" rotWithShape="1">
            <a:blip r:embed="rId6" cstate="print">
              <a:extLst>
                <a:ext uri="{28A0092B-C50C-407E-A947-70E740481C1C}">
                  <a14:useLocalDpi xmlns:a14="http://schemas.microsoft.com/office/drawing/2010/main" val="0"/>
                </a:ext>
              </a:extLst>
            </a:blip>
            <a:srcRect/>
            <a:stretch>
              <a:fillRect/>
            </a:stretch>
          </a:blip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200" dirty="0">
              <a:latin typeface="微软雅黑" pitchFamily="34" charset="-122"/>
              <a:ea typeface="微软雅黑" pitchFamily="34" charset="-122"/>
            </a:endParaRPr>
          </a:p>
        </p:txBody>
      </p:sp>
      <p:sp>
        <p:nvSpPr>
          <p:cNvPr id="47" name="矩形 46"/>
          <p:cNvSpPr/>
          <p:nvPr/>
        </p:nvSpPr>
        <p:spPr>
          <a:xfrm>
            <a:off x="1319670" y="1420416"/>
            <a:ext cx="1185397" cy="355466"/>
          </a:xfrm>
          <a:prstGeom prst="rect">
            <a:avLst/>
          </a:prstGeom>
          <a:solidFill>
            <a:srgbClr val="43718B"/>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r>
              <a:rPr lang="zh-CN" altLang="en-US" sz="1100" dirty="0">
                <a:latin typeface="Avant GardeBook" pitchFamily="50" charset="0"/>
                <a:ea typeface="微软雅黑" pitchFamily="34" charset="-122"/>
              </a:rPr>
              <a:t>添加标题</a:t>
            </a:r>
          </a:p>
        </p:txBody>
      </p:sp>
      <p:sp>
        <p:nvSpPr>
          <p:cNvPr id="48" name="矩形 47"/>
          <p:cNvSpPr/>
          <p:nvPr/>
        </p:nvSpPr>
        <p:spPr>
          <a:xfrm>
            <a:off x="4045407" y="1420416"/>
            <a:ext cx="1185397" cy="355466"/>
          </a:xfrm>
          <a:prstGeom prst="rect">
            <a:avLst/>
          </a:prstGeom>
          <a:solidFill>
            <a:srgbClr val="43718B"/>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r>
              <a:rPr lang="zh-CN" altLang="en-US" sz="1100" dirty="0">
                <a:latin typeface="Avant GardeBook" pitchFamily="50" charset="0"/>
                <a:ea typeface="微软雅黑" pitchFamily="34" charset="-122"/>
              </a:rPr>
              <a:t>添加标题</a:t>
            </a:r>
          </a:p>
        </p:txBody>
      </p:sp>
      <p:sp>
        <p:nvSpPr>
          <p:cNvPr id="49" name="矩形 48"/>
          <p:cNvSpPr/>
          <p:nvPr/>
        </p:nvSpPr>
        <p:spPr>
          <a:xfrm>
            <a:off x="6760436" y="1420416"/>
            <a:ext cx="1185397" cy="355466"/>
          </a:xfrm>
          <a:prstGeom prst="rect">
            <a:avLst/>
          </a:prstGeom>
          <a:solidFill>
            <a:srgbClr val="43718B"/>
          </a:solidFill>
          <a:ln w="19050">
            <a:solidFill>
              <a:schemeClr val="bg1"/>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92" tIns="34296" rIns="68592" bIns="34296" numCol="1" spcCol="0" rtlCol="0" fromWordArt="0" anchor="ctr" anchorCtr="0" forceAA="0" compatLnSpc="1">
            <a:prstTxWarp prst="textNoShape">
              <a:avLst/>
            </a:prstTxWarp>
            <a:noAutofit/>
          </a:bodyPr>
          <a:lstStyle/>
          <a:p>
            <a:pPr algn="ctr"/>
            <a:r>
              <a:rPr lang="zh-CN" altLang="en-US" sz="1100" dirty="0">
                <a:solidFill>
                  <a:schemeClr val="bg1"/>
                </a:solidFill>
                <a:latin typeface="Avant GardeBook" pitchFamily="50" charset="0"/>
                <a:ea typeface="微软雅黑" pitchFamily="34" charset="-122"/>
              </a:rPr>
              <a:t>添加标题</a:t>
            </a:r>
          </a:p>
        </p:txBody>
      </p:sp>
      <p:sp>
        <p:nvSpPr>
          <p:cNvPr id="50" name="TextBox 49"/>
          <p:cNvSpPr txBox="1"/>
          <p:nvPr/>
        </p:nvSpPr>
        <p:spPr>
          <a:xfrm>
            <a:off x="627878" y="3162766"/>
            <a:ext cx="2495724" cy="789584"/>
          </a:xfrm>
          <a:prstGeom prst="rect">
            <a:avLst/>
          </a:prstGeom>
          <a:noFill/>
        </p:spPr>
        <p:txBody>
          <a:bodyPr wrap="square" lIns="68592" tIns="34296" rIns="68592" bIns="34296" rtlCol="0">
            <a:spAutoFit/>
          </a:bodyPr>
          <a:lstStyle/>
          <a:p>
            <a:pPr algn="just">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您的内容打在这里，或者通过复制您的文本后，在此框中选择粘贴，并选择只保留文字。文字。</a:t>
            </a:r>
          </a:p>
        </p:txBody>
      </p:sp>
      <p:sp>
        <p:nvSpPr>
          <p:cNvPr id="51" name="TextBox 50"/>
          <p:cNvSpPr txBox="1"/>
          <p:nvPr/>
        </p:nvSpPr>
        <p:spPr>
          <a:xfrm>
            <a:off x="3422026" y="3184642"/>
            <a:ext cx="2421572" cy="789584"/>
          </a:xfrm>
          <a:prstGeom prst="rect">
            <a:avLst/>
          </a:prstGeom>
          <a:noFill/>
        </p:spPr>
        <p:txBody>
          <a:bodyPr wrap="square" lIns="68592" tIns="34296" rIns="68592" bIns="34296" rtlCol="0">
            <a:spAutoFit/>
          </a:bodyPr>
          <a:lstStyle/>
          <a:p>
            <a:pPr algn="just">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a:t>
            </a:r>
          </a:p>
        </p:txBody>
      </p:sp>
      <p:sp>
        <p:nvSpPr>
          <p:cNvPr id="52" name="TextBox 51"/>
          <p:cNvSpPr txBox="1"/>
          <p:nvPr/>
        </p:nvSpPr>
        <p:spPr>
          <a:xfrm>
            <a:off x="6148612" y="3184641"/>
            <a:ext cx="2409046" cy="789584"/>
          </a:xfrm>
          <a:prstGeom prst="rect">
            <a:avLst/>
          </a:prstGeom>
          <a:noFill/>
        </p:spPr>
        <p:txBody>
          <a:bodyPr wrap="square" lIns="68592" tIns="34296" rIns="68592" bIns="34296" rtlCol="0">
            <a:spAutoFit/>
          </a:bodyPr>
          <a:lstStyle/>
          <a:p>
            <a:pPr algn="just">
              <a:lnSpc>
                <a:spcPct val="130000"/>
              </a:lnSpc>
            </a:pPr>
            <a:r>
              <a:rPr lang="zh-CN" altLang="en-US" sz="1200" dirty="0">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4176679076"/>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0-#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additive="base">
                                        <p:cTn id="20" dur="500"/>
                                        <p:tgtEl>
                                          <p:spTgt spid="47"/>
                                        </p:tgtEl>
                                        <p:attrNameLst>
                                          <p:attrName>ppt_y</p:attrName>
                                        </p:attrNameLst>
                                      </p:cBhvr>
                                      <p:tavLst>
                                        <p:tav tm="0">
                                          <p:val>
                                            <p:strVal val="#ppt_y-#ppt_h*1.125000"/>
                                          </p:val>
                                        </p:tav>
                                        <p:tav tm="100000">
                                          <p:val>
                                            <p:strVal val="#ppt_y"/>
                                          </p:val>
                                        </p:tav>
                                      </p:tavLst>
                                    </p:anim>
                                    <p:animEffect transition="in" filter="wipe(down)">
                                      <p:cBhvr>
                                        <p:cTn id="21" dur="500"/>
                                        <p:tgtEl>
                                          <p:spTgt spid="47"/>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p:tgtEl>
                                          <p:spTgt spid="48"/>
                                        </p:tgtEl>
                                        <p:attrNameLst>
                                          <p:attrName>ppt_y</p:attrName>
                                        </p:attrNameLst>
                                      </p:cBhvr>
                                      <p:tavLst>
                                        <p:tav tm="0">
                                          <p:val>
                                            <p:strVal val="#ppt_y-#ppt_h*1.125000"/>
                                          </p:val>
                                        </p:tav>
                                        <p:tav tm="100000">
                                          <p:val>
                                            <p:strVal val="#ppt_y"/>
                                          </p:val>
                                        </p:tav>
                                      </p:tavLst>
                                    </p:anim>
                                    <p:animEffect transition="in" filter="wipe(down)">
                                      <p:cBhvr>
                                        <p:cTn id="25" dur="500"/>
                                        <p:tgtEl>
                                          <p:spTgt spid="48"/>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p:tgtEl>
                                          <p:spTgt spid="49"/>
                                        </p:tgtEl>
                                        <p:attrNameLst>
                                          <p:attrName>ppt_y</p:attrName>
                                        </p:attrNameLst>
                                      </p:cBhvr>
                                      <p:tavLst>
                                        <p:tav tm="0">
                                          <p:val>
                                            <p:strVal val="#ppt_y-#ppt_h*1.125000"/>
                                          </p:val>
                                        </p:tav>
                                        <p:tav tm="100000">
                                          <p:val>
                                            <p:strVal val="#ppt_y"/>
                                          </p:val>
                                        </p:tav>
                                      </p:tavLst>
                                    </p:anim>
                                    <p:animEffect transition="in" filter="wipe(down)">
                                      <p:cBhvr>
                                        <p:cTn id="29" dur="500"/>
                                        <p:tgtEl>
                                          <p:spTgt spid="49"/>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p:tgtEl>
                                          <p:spTgt spid="50"/>
                                        </p:tgtEl>
                                        <p:attrNameLst>
                                          <p:attrName>ppt_y</p:attrName>
                                        </p:attrNameLst>
                                      </p:cBhvr>
                                      <p:tavLst>
                                        <p:tav tm="0">
                                          <p:val>
                                            <p:strVal val="#ppt_y-#ppt_h*1.125000"/>
                                          </p:val>
                                        </p:tav>
                                        <p:tav tm="100000">
                                          <p:val>
                                            <p:strVal val="#ppt_y"/>
                                          </p:val>
                                        </p:tav>
                                      </p:tavLst>
                                    </p:anim>
                                    <p:animEffect transition="in" filter="wipe(down)">
                                      <p:cBhvr>
                                        <p:cTn id="34" dur="500"/>
                                        <p:tgtEl>
                                          <p:spTgt spid="50"/>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p:tgtEl>
                                          <p:spTgt spid="52"/>
                                        </p:tgtEl>
                                        <p:attrNameLst>
                                          <p:attrName>ppt_y</p:attrName>
                                        </p:attrNameLst>
                                      </p:cBhvr>
                                      <p:tavLst>
                                        <p:tav tm="0">
                                          <p:val>
                                            <p:strVal val="#ppt_y-#ppt_h*1.125000"/>
                                          </p:val>
                                        </p:tav>
                                        <p:tav tm="100000">
                                          <p:val>
                                            <p:strVal val="#ppt_y"/>
                                          </p:val>
                                        </p:tav>
                                      </p:tavLst>
                                    </p:anim>
                                    <p:animEffect transition="in" filter="wipe(down)">
                                      <p:cBhvr>
                                        <p:cTn id="4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0"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8" name="组合 28"/>
          <p:cNvGrpSpPr/>
          <p:nvPr/>
        </p:nvGrpSpPr>
        <p:grpSpPr>
          <a:xfrm>
            <a:off x="3587947" y="1315963"/>
            <a:ext cx="1095513" cy="1095116"/>
            <a:chOff x="4782475" y="2450991"/>
            <a:chExt cx="1460240" cy="1460240"/>
          </a:xfrm>
        </p:grpSpPr>
        <p:sp>
          <p:nvSpPr>
            <p:cNvPr id="30" name="Freeform 5"/>
            <p:cNvSpPr>
              <a:spLocks/>
            </p:cNvSpPr>
            <p:nvPr/>
          </p:nvSpPr>
          <p:spPr bwMode="auto">
            <a:xfrm>
              <a:off x="4782475" y="2450991"/>
              <a:ext cx="1460240" cy="1460240"/>
            </a:xfrm>
            <a:custGeom>
              <a:avLst/>
              <a:gdLst>
                <a:gd name="T0" fmla="*/ 87 w 251"/>
                <a:gd name="T1" fmla="*/ 230 h 251"/>
                <a:gd name="T2" fmla="*/ 77 w 251"/>
                <a:gd name="T3" fmla="*/ 152 h 251"/>
                <a:gd name="T4" fmla="*/ 157 w 251"/>
                <a:gd name="T5" fmla="*/ 190 h 251"/>
                <a:gd name="T6" fmla="*/ 193 w 251"/>
                <a:gd name="T7" fmla="*/ 142 h 251"/>
                <a:gd name="T8" fmla="*/ 152 w 251"/>
                <a:gd name="T9" fmla="*/ 79 h 251"/>
                <a:gd name="T10" fmla="*/ 251 w 251"/>
                <a:gd name="T11" fmla="*/ 103 h 251"/>
                <a:gd name="T12" fmla="*/ 251 w 251"/>
                <a:gd name="T13" fmla="*/ 103 h 251"/>
                <a:gd name="T14" fmla="*/ 251 w 251"/>
                <a:gd name="T15" fmla="*/ 23 h 251"/>
                <a:gd name="T16" fmla="*/ 235 w 251"/>
                <a:gd name="T17" fmla="*/ 21 h 251"/>
                <a:gd name="T18" fmla="*/ 60 w 251"/>
                <a:gd name="T19" fmla="*/ 60 h 251"/>
                <a:gd name="T20" fmla="*/ 19 w 251"/>
                <a:gd name="T21" fmla="*/ 235 h 251"/>
                <a:gd name="T22" fmla="*/ 22 w 251"/>
                <a:gd name="T23" fmla="*/ 251 h 251"/>
                <a:gd name="T24" fmla="*/ 96 w 251"/>
                <a:gd name="T25" fmla="*/ 251 h 251"/>
                <a:gd name="T26" fmla="*/ 87 w 251"/>
                <a:gd name="T27" fmla="*/ 23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251">
                  <a:moveTo>
                    <a:pt x="87" y="230"/>
                  </a:moveTo>
                  <a:cubicBezTo>
                    <a:pt x="71" y="209"/>
                    <a:pt x="69" y="182"/>
                    <a:pt x="77" y="152"/>
                  </a:cubicBezTo>
                  <a:cubicBezTo>
                    <a:pt x="96" y="186"/>
                    <a:pt x="120" y="204"/>
                    <a:pt x="157" y="190"/>
                  </a:cubicBezTo>
                  <a:cubicBezTo>
                    <a:pt x="179" y="182"/>
                    <a:pt x="192" y="164"/>
                    <a:pt x="193" y="142"/>
                  </a:cubicBezTo>
                  <a:cubicBezTo>
                    <a:pt x="195" y="112"/>
                    <a:pt x="180" y="91"/>
                    <a:pt x="152" y="79"/>
                  </a:cubicBezTo>
                  <a:cubicBezTo>
                    <a:pt x="189" y="69"/>
                    <a:pt x="222" y="77"/>
                    <a:pt x="251" y="103"/>
                  </a:cubicBezTo>
                  <a:cubicBezTo>
                    <a:pt x="251" y="103"/>
                    <a:pt x="251" y="103"/>
                    <a:pt x="251" y="103"/>
                  </a:cubicBezTo>
                  <a:cubicBezTo>
                    <a:pt x="251" y="23"/>
                    <a:pt x="251" y="23"/>
                    <a:pt x="251" y="23"/>
                  </a:cubicBezTo>
                  <a:cubicBezTo>
                    <a:pt x="246" y="23"/>
                    <a:pt x="240" y="22"/>
                    <a:pt x="235" y="21"/>
                  </a:cubicBezTo>
                  <a:cubicBezTo>
                    <a:pt x="169" y="0"/>
                    <a:pt x="109" y="11"/>
                    <a:pt x="60" y="60"/>
                  </a:cubicBezTo>
                  <a:cubicBezTo>
                    <a:pt x="9" y="109"/>
                    <a:pt x="0" y="169"/>
                    <a:pt x="19" y="235"/>
                  </a:cubicBezTo>
                  <a:cubicBezTo>
                    <a:pt x="21" y="240"/>
                    <a:pt x="22" y="246"/>
                    <a:pt x="22" y="251"/>
                  </a:cubicBezTo>
                  <a:cubicBezTo>
                    <a:pt x="96" y="251"/>
                    <a:pt x="96" y="251"/>
                    <a:pt x="96" y="251"/>
                  </a:cubicBezTo>
                  <a:cubicBezTo>
                    <a:pt x="96" y="245"/>
                    <a:pt x="93" y="238"/>
                    <a:pt x="87" y="230"/>
                  </a:cubicBezTo>
                  <a:close/>
                </a:path>
              </a:pathLst>
            </a:cu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31" name="Freeform 190"/>
            <p:cNvSpPr>
              <a:spLocks noChangeAspect="1" noEditPoints="1"/>
            </p:cNvSpPr>
            <p:nvPr/>
          </p:nvSpPr>
          <p:spPr bwMode="auto">
            <a:xfrm>
              <a:off x="5451179" y="3111405"/>
              <a:ext cx="317217" cy="257283"/>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9" name="组合 31"/>
          <p:cNvGrpSpPr/>
          <p:nvPr/>
        </p:nvGrpSpPr>
        <p:grpSpPr>
          <a:xfrm>
            <a:off x="4683460" y="1311342"/>
            <a:ext cx="1100135" cy="1099737"/>
            <a:chOff x="6242716" y="2444830"/>
            <a:chExt cx="1466401" cy="1466401"/>
          </a:xfrm>
        </p:grpSpPr>
        <p:sp>
          <p:nvSpPr>
            <p:cNvPr id="33" name="Freeform 6"/>
            <p:cNvSpPr>
              <a:spLocks/>
            </p:cNvSpPr>
            <p:nvPr/>
          </p:nvSpPr>
          <p:spPr bwMode="auto">
            <a:xfrm>
              <a:off x="6242716" y="2444830"/>
              <a:ext cx="1466401" cy="1466401"/>
            </a:xfrm>
            <a:custGeom>
              <a:avLst/>
              <a:gdLst>
                <a:gd name="T0" fmla="*/ 93 w 252"/>
                <a:gd name="T1" fmla="*/ 79 h 252"/>
                <a:gd name="T2" fmla="*/ 76 w 252"/>
                <a:gd name="T3" fmla="*/ 182 h 252"/>
                <a:gd name="T4" fmla="*/ 171 w 252"/>
                <a:gd name="T5" fmla="*/ 162 h 252"/>
                <a:gd name="T6" fmla="*/ 164 w 252"/>
                <a:gd name="T7" fmla="*/ 230 h 252"/>
                <a:gd name="T8" fmla="*/ 154 w 252"/>
                <a:gd name="T9" fmla="*/ 252 h 252"/>
                <a:gd name="T10" fmla="*/ 230 w 252"/>
                <a:gd name="T11" fmla="*/ 252 h 252"/>
                <a:gd name="T12" fmla="*/ 232 w 252"/>
                <a:gd name="T13" fmla="*/ 238 h 252"/>
                <a:gd name="T14" fmla="*/ 193 w 252"/>
                <a:gd name="T15" fmla="*/ 61 h 252"/>
                <a:gd name="T16" fmla="*/ 14 w 252"/>
                <a:gd name="T17" fmla="*/ 21 h 252"/>
                <a:gd name="T18" fmla="*/ 0 w 252"/>
                <a:gd name="T19" fmla="*/ 24 h 252"/>
                <a:gd name="T20" fmla="*/ 0 w 252"/>
                <a:gd name="T21" fmla="*/ 104 h 252"/>
                <a:gd name="T22" fmla="*/ 93 w 252"/>
                <a:gd name="T2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252">
                  <a:moveTo>
                    <a:pt x="93" y="79"/>
                  </a:moveTo>
                  <a:cubicBezTo>
                    <a:pt x="50" y="120"/>
                    <a:pt x="45" y="155"/>
                    <a:pt x="76" y="182"/>
                  </a:cubicBezTo>
                  <a:cubicBezTo>
                    <a:pt x="105" y="208"/>
                    <a:pt x="141" y="200"/>
                    <a:pt x="171" y="162"/>
                  </a:cubicBezTo>
                  <a:cubicBezTo>
                    <a:pt x="180" y="179"/>
                    <a:pt x="179" y="208"/>
                    <a:pt x="164" y="230"/>
                  </a:cubicBezTo>
                  <a:cubicBezTo>
                    <a:pt x="157" y="238"/>
                    <a:pt x="154" y="246"/>
                    <a:pt x="154" y="252"/>
                  </a:cubicBezTo>
                  <a:cubicBezTo>
                    <a:pt x="230" y="252"/>
                    <a:pt x="230" y="252"/>
                    <a:pt x="230" y="252"/>
                  </a:cubicBezTo>
                  <a:cubicBezTo>
                    <a:pt x="230" y="248"/>
                    <a:pt x="231" y="243"/>
                    <a:pt x="232" y="238"/>
                  </a:cubicBezTo>
                  <a:cubicBezTo>
                    <a:pt x="252" y="171"/>
                    <a:pt x="243" y="111"/>
                    <a:pt x="193" y="61"/>
                  </a:cubicBezTo>
                  <a:cubicBezTo>
                    <a:pt x="143" y="10"/>
                    <a:pt x="82" y="0"/>
                    <a:pt x="14" y="21"/>
                  </a:cubicBezTo>
                  <a:cubicBezTo>
                    <a:pt x="10" y="23"/>
                    <a:pt x="5" y="23"/>
                    <a:pt x="0" y="24"/>
                  </a:cubicBezTo>
                  <a:cubicBezTo>
                    <a:pt x="0" y="104"/>
                    <a:pt x="0" y="104"/>
                    <a:pt x="0" y="104"/>
                  </a:cubicBezTo>
                  <a:cubicBezTo>
                    <a:pt x="28" y="83"/>
                    <a:pt x="57" y="70"/>
                    <a:pt x="93" y="79"/>
                  </a:cubicBezTo>
                  <a:close/>
                </a:path>
              </a:pathLst>
            </a:custGeom>
            <a:solidFill>
              <a:srgbClr val="43718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10" name="组合 33"/>
            <p:cNvGrpSpPr>
              <a:grpSpLocks noChangeAspect="1"/>
            </p:cNvGrpSpPr>
            <p:nvPr/>
          </p:nvGrpSpPr>
          <p:grpSpPr>
            <a:xfrm>
              <a:off x="6734385" y="3103733"/>
              <a:ext cx="317217" cy="316067"/>
              <a:chOff x="3618897" y="2279040"/>
              <a:chExt cx="706229" cy="703668"/>
            </a:xfrm>
            <a:solidFill>
              <a:schemeClr val="bg1"/>
            </a:solidFill>
          </p:grpSpPr>
          <p:sp>
            <p:nvSpPr>
              <p:cNvPr id="35"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6"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7" name="Freeform 11"/>
              <p:cNvSpPr>
                <a:spLocks/>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1" name="组合 37"/>
          <p:cNvGrpSpPr/>
          <p:nvPr/>
        </p:nvGrpSpPr>
        <p:grpSpPr>
          <a:xfrm>
            <a:off x="4683461" y="2411079"/>
            <a:ext cx="1072401" cy="1046599"/>
            <a:chOff x="6242716" y="3911231"/>
            <a:chExt cx="1429434" cy="1395546"/>
          </a:xfrm>
        </p:grpSpPr>
        <p:sp>
          <p:nvSpPr>
            <p:cNvPr id="39" name="Freeform 8"/>
            <p:cNvSpPr>
              <a:spLocks/>
            </p:cNvSpPr>
            <p:nvPr/>
          </p:nvSpPr>
          <p:spPr bwMode="auto">
            <a:xfrm>
              <a:off x="6242716" y="3911231"/>
              <a:ext cx="1429434" cy="1395546"/>
            </a:xfrm>
            <a:custGeom>
              <a:avLst/>
              <a:gdLst>
                <a:gd name="T0" fmla="*/ 230 w 246"/>
                <a:gd name="T1" fmla="*/ 0 h 240"/>
                <a:gd name="T2" fmla="*/ 154 w 246"/>
                <a:gd name="T3" fmla="*/ 0 h 240"/>
                <a:gd name="T4" fmla="*/ 167 w 246"/>
                <a:gd name="T5" fmla="*/ 27 h 240"/>
                <a:gd name="T6" fmla="*/ 170 w 246"/>
                <a:gd name="T7" fmla="*/ 88 h 240"/>
                <a:gd name="T8" fmla="*/ 91 w 246"/>
                <a:gd name="T9" fmla="*/ 63 h 240"/>
                <a:gd name="T10" fmla="*/ 68 w 246"/>
                <a:gd name="T11" fmla="*/ 81 h 240"/>
                <a:gd name="T12" fmla="*/ 97 w 246"/>
                <a:gd name="T13" fmla="*/ 173 h 240"/>
                <a:gd name="T14" fmla="*/ 0 w 246"/>
                <a:gd name="T15" fmla="*/ 151 h 240"/>
                <a:gd name="T16" fmla="*/ 0 w 246"/>
                <a:gd name="T17" fmla="*/ 232 h 240"/>
                <a:gd name="T18" fmla="*/ 13 w 246"/>
                <a:gd name="T19" fmla="*/ 232 h 240"/>
                <a:gd name="T20" fmla="*/ 56 w 246"/>
                <a:gd name="T21" fmla="*/ 240 h 240"/>
                <a:gd name="T22" fmla="*/ 66 w 246"/>
                <a:gd name="T23" fmla="*/ 240 h 240"/>
                <a:gd name="T24" fmla="*/ 101 w 246"/>
                <a:gd name="T25" fmla="*/ 237 h 240"/>
                <a:gd name="T26" fmla="*/ 151 w 246"/>
                <a:gd name="T27" fmla="*/ 221 h 240"/>
                <a:gd name="T28" fmla="*/ 225 w 246"/>
                <a:gd name="T29" fmla="*/ 147 h 240"/>
                <a:gd name="T30" fmla="*/ 232 w 246"/>
                <a:gd name="T31" fmla="*/ 24 h 240"/>
                <a:gd name="T32" fmla="*/ 230 w 246"/>
                <a:gd name="T3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240">
                  <a:moveTo>
                    <a:pt x="230" y="0"/>
                  </a:moveTo>
                  <a:cubicBezTo>
                    <a:pt x="154" y="0"/>
                    <a:pt x="154" y="0"/>
                    <a:pt x="154" y="0"/>
                  </a:cubicBezTo>
                  <a:cubicBezTo>
                    <a:pt x="153" y="9"/>
                    <a:pt x="157" y="18"/>
                    <a:pt x="167" y="27"/>
                  </a:cubicBezTo>
                  <a:cubicBezTo>
                    <a:pt x="180" y="41"/>
                    <a:pt x="180" y="66"/>
                    <a:pt x="170" y="88"/>
                  </a:cubicBezTo>
                  <a:cubicBezTo>
                    <a:pt x="150" y="59"/>
                    <a:pt x="122" y="54"/>
                    <a:pt x="91" y="63"/>
                  </a:cubicBezTo>
                  <a:cubicBezTo>
                    <a:pt x="82" y="66"/>
                    <a:pt x="74" y="74"/>
                    <a:pt x="68" y="81"/>
                  </a:cubicBezTo>
                  <a:cubicBezTo>
                    <a:pt x="46" y="114"/>
                    <a:pt x="57" y="147"/>
                    <a:pt x="97" y="173"/>
                  </a:cubicBezTo>
                  <a:cubicBezTo>
                    <a:pt x="73" y="189"/>
                    <a:pt x="33" y="179"/>
                    <a:pt x="0" y="151"/>
                  </a:cubicBezTo>
                  <a:cubicBezTo>
                    <a:pt x="0" y="232"/>
                    <a:pt x="0" y="232"/>
                    <a:pt x="0" y="232"/>
                  </a:cubicBezTo>
                  <a:cubicBezTo>
                    <a:pt x="4" y="232"/>
                    <a:pt x="9" y="232"/>
                    <a:pt x="13" y="232"/>
                  </a:cubicBezTo>
                  <a:cubicBezTo>
                    <a:pt x="28" y="233"/>
                    <a:pt x="41" y="239"/>
                    <a:pt x="56" y="240"/>
                  </a:cubicBezTo>
                  <a:cubicBezTo>
                    <a:pt x="59" y="240"/>
                    <a:pt x="63" y="240"/>
                    <a:pt x="66" y="240"/>
                  </a:cubicBezTo>
                  <a:cubicBezTo>
                    <a:pt x="78" y="240"/>
                    <a:pt x="90" y="239"/>
                    <a:pt x="101" y="237"/>
                  </a:cubicBezTo>
                  <a:cubicBezTo>
                    <a:pt x="118" y="234"/>
                    <a:pt x="135" y="229"/>
                    <a:pt x="151" y="221"/>
                  </a:cubicBezTo>
                  <a:cubicBezTo>
                    <a:pt x="184" y="205"/>
                    <a:pt x="209" y="179"/>
                    <a:pt x="225" y="147"/>
                  </a:cubicBezTo>
                  <a:cubicBezTo>
                    <a:pt x="244" y="110"/>
                    <a:pt x="246" y="66"/>
                    <a:pt x="232" y="24"/>
                  </a:cubicBezTo>
                  <a:cubicBezTo>
                    <a:pt x="229" y="17"/>
                    <a:pt x="229" y="9"/>
                    <a:pt x="230" y="0"/>
                  </a:cubicBezTo>
                  <a:close/>
                </a:path>
              </a:pathLst>
            </a:cu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13" name="组合 39"/>
            <p:cNvGrpSpPr>
              <a:grpSpLocks noChangeAspect="1"/>
            </p:cNvGrpSpPr>
            <p:nvPr/>
          </p:nvGrpSpPr>
          <p:grpSpPr>
            <a:xfrm>
              <a:off x="6734385" y="4458254"/>
              <a:ext cx="317217" cy="269913"/>
              <a:chOff x="7909299" y="3772690"/>
              <a:chExt cx="667095" cy="567616"/>
            </a:xfrm>
            <a:solidFill>
              <a:schemeClr val="bg1"/>
            </a:solidFill>
          </p:grpSpPr>
          <p:sp>
            <p:nvSpPr>
              <p:cNvPr id="41"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2"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7" name="组合 42"/>
          <p:cNvGrpSpPr/>
          <p:nvPr/>
        </p:nvGrpSpPr>
        <p:grpSpPr>
          <a:xfrm>
            <a:off x="3488565" y="2411080"/>
            <a:ext cx="1194896" cy="1139014"/>
            <a:chOff x="4650005" y="3911231"/>
            <a:chExt cx="1592711" cy="1518773"/>
          </a:xfrm>
        </p:grpSpPr>
        <p:sp>
          <p:nvSpPr>
            <p:cNvPr id="44" name="Freeform 7"/>
            <p:cNvSpPr>
              <a:spLocks/>
            </p:cNvSpPr>
            <p:nvPr/>
          </p:nvSpPr>
          <p:spPr bwMode="auto">
            <a:xfrm>
              <a:off x="4650005" y="3911231"/>
              <a:ext cx="1592711" cy="1518773"/>
            </a:xfrm>
            <a:custGeom>
              <a:avLst/>
              <a:gdLst>
                <a:gd name="T0" fmla="*/ 274 w 274"/>
                <a:gd name="T1" fmla="*/ 151 h 261"/>
                <a:gd name="T2" fmla="*/ 176 w 274"/>
                <a:gd name="T3" fmla="*/ 176 h 261"/>
                <a:gd name="T4" fmla="*/ 205 w 274"/>
                <a:gd name="T5" fmla="*/ 78 h 261"/>
                <a:gd name="T6" fmla="*/ 103 w 274"/>
                <a:gd name="T7" fmla="*/ 85 h 261"/>
                <a:gd name="T8" fmla="*/ 111 w 274"/>
                <a:gd name="T9" fmla="*/ 27 h 261"/>
                <a:gd name="T10" fmla="*/ 119 w 274"/>
                <a:gd name="T11" fmla="*/ 0 h 261"/>
                <a:gd name="T12" fmla="*/ 45 w 274"/>
                <a:gd name="T13" fmla="*/ 0 h 261"/>
                <a:gd name="T14" fmla="*/ 42 w 274"/>
                <a:gd name="T15" fmla="*/ 18 h 261"/>
                <a:gd name="T16" fmla="*/ 226 w 274"/>
                <a:gd name="T17" fmla="*/ 240 h 261"/>
                <a:gd name="T18" fmla="*/ 274 w 274"/>
                <a:gd name="T19" fmla="*/ 232 h 261"/>
                <a:gd name="T20" fmla="*/ 274 w 274"/>
                <a:gd name="T21" fmla="*/ 151 h 261"/>
                <a:gd name="T22" fmla="*/ 274 w 274"/>
                <a:gd name="T23" fmla="*/ 1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61">
                  <a:moveTo>
                    <a:pt x="274" y="151"/>
                  </a:moveTo>
                  <a:cubicBezTo>
                    <a:pt x="246" y="173"/>
                    <a:pt x="216" y="186"/>
                    <a:pt x="176" y="176"/>
                  </a:cubicBezTo>
                  <a:cubicBezTo>
                    <a:pt x="219" y="143"/>
                    <a:pt x="228" y="108"/>
                    <a:pt x="205" y="78"/>
                  </a:cubicBezTo>
                  <a:cubicBezTo>
                    <a:pt x="185" y="52"/>
                    <a:pt x="142" y="54"/>
                    <a:pt x="103" y="85"/>
                  </a:cubicBezTo>
                  <a:cubicBezTo>
                    <a:pt x="93" y="63"/>
                    <a:pt x="100" y="43"/>
                    <a:pt x="111" y="27"/>
                  </a:cubicBezTo>
                  <a:cubicBezTo>
                    <a:pt x="117" y="17"/>
                    <a:pt x="120" y="9"/>
                    <a:pt x="119" y="0"/>
                  </a:cubicBezTo>
                  <a:cubicBezTo>
                    <a:pt x="45" y="0"/>
                    <a:pt x="45" y="0"/>
                    <a:pt x="45" y="0"/>
                  </a:cubicBezTo>
                  <a:cubicBezTo>
                    <a:pt x="45" y="7"/>
                    <a:pt x="44" y="13"/>
                    <a:pt x="42" y="18"/>
                  </a:cubicBezTo>
                  <a:cubicBezTo>
                    <a:pt x="0" y="139"/>
                    <a:pt x="99" y="261"/>
                    <a:pt x="226" y="240"/>
                  </a:cubicBezTo>
                  <a:cubicBezTo>
                    <a:pt x="242" y="237"/>
                    <a:pt x="258" y="233"/>
                    <a:pt x="274" y="232"/>
                  </a:cubicBezTo>
                  <a:cubicBezTo>
                    <a:pt x="274" y="151"/>
                    <a:pt x="274" y="151"/>
                    <a:pt x="274" y="151"/>
                  </a:cubicBezTo>
                  <a:cubicBezTo>
                    <a:pt x="274" y="151"/>
                    <a:pt x="274" y="151"/>
                    <a:pt x="274" y="151"/>
                  </a:cubicBezTo>
                  <a:close/>
                </a:path>
              </a:pathLst>
            </a:custGeom>
            <a:solidFill>
              <a:srgbClr val="43718B">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18" name="组合 44"/>
            <p:cNvGrpSpPr/>
            <p:nvPr/>
          </p:nvGrpSpPr>
          <p:grpSpPr>
            <a:xfrm>
              <a:off x="5446360" y="4407488"/>
              <a:ext cx="299716" cy="300008"/>
              <a:chOff x="5240338" y="2657475"/>
              <a:chExt cx="1630363" cy="1631951"/>
            </a:xfrm>
            <a:solidFill>
              <a:schemeClr val="bg1"/>
            </a:solidFill>
          </p:grpSpPr>
          <p:sp>
            <p:nvSpPr>
              <p:cNvPr id="46" name="Freeform 5"/>
              <p:cNvSpPr>
                <a:spLocks/>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7" name="Freeform 6"/>
              <p:cNvSpPr>
                <a:spLocks/>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7"/>
              <p:cNvSpPr>
                <a:spLocks/>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9" name="Freeform 8"/>
              <p:cNvSpPr>
                <a:spLocks/>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9" name="组合 49"/>
          <p:cNvGrpSpPr/>
          <p:nvPr/>
        </p:nvGrpSpPr>
        <p:grpSpPr>
          <a:xfrm>
            <a:off x="654989" y="1245103"/>
            <a:ext cx="2328605" cy="1262306"/>
            <a:chOff x="1221767" y="2047198"/>
            <a:chExt cx="2370017" cy="1683173"/>
          </a:xfrm>
        </p:grpSpPr>
        <p:sp>
          <p:nvSpPr>
            <p:cNvPr id="51" name="矩形 50"/>
            <p:cNvSpPr/>
            <p:nvPr/>
          </p:nvSpPr>
          <p:spPr>
            <a:xfrm>
              <a:off x="2174244" y="2047198"/>
              <a:ext cx="1284548" cy="554126"/>
            </a:xfrm>
            <a:prstGeom prst="rect">
              <a:avLst/>
            </a:prstGeom>
          </p:spPr>
          <p:txBody>
            <a:bodyPr wrap="none">
              <a:spAutoFit/>
            </a:bodyPr>
            <a:lstStyle/>
            <a:p>
              <a:pPr algn="r"/>
              <a:r>
                <a:rPr lang="zh-CN" altLang="en-US" sz="2100" dirty="0">
                  <a:latin typeface="微软雅黑" panose="020B0503020204020204" pitchFamily="34" charset="-122"/>
                  <a:ea typeface="微软雅黑" panose="020B0503020204020204" pitchFamily="34" charset="-122"/>
                </a:rPr>
                <a:t>加入标题</a:t>
              </a:r>
            </a:p>
          </p:txBody>
        </p:sp>
        <p:sp>
          <p:nvSpPr>
            <p:cNvPr id="52" name="矩形 51"/>
            <p:cNvSpPr/>
            <p:nvPr/>
          </p:nvSpPr>
          <p:spPr>
            <a:xfrm>
              <a:off x="1221767" y="2523607"/>
              <a:ext cx="2370017" cy="1206764"/>
            </a:xfrm>
            <a:prstGeom prst="rect">
              <a:avLst/>
            </a:prstGeom>
          </p:spPr>
          <p:txBody>
            <a:bodyPr wrap="square">
              <a:spAutoFit/>
            </a:bodyPr>
            <a:lstStyle/>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p:txBody>
        </p:sp>
      </p:grpSp>
      <p:grpSp>
        <p:nvGrpSpPr>
          <p:cNvPr id="20" name="组合 52"/>
          <p:cNvGrpSpPr/>
          <p:nvPr/>
        </p:nvGrpSpPr>
        <p:grpSpPr>
          <a:xfrm>
            <a:off x="6213996" y="1246134"/>
            <a:ext cx="2343223" cy="1261274"/>
            <a:chOff x="3091720" y="4929372"/>
            <a:chExt cx="2384895" cy="1681797"/>
          </a:xfrm>
        </p:grpSpPr>
        <p:sp>
          <p:nvSpPr>
            <p:cNvPr id="54" name="矩形 53"/>
            <p:cNvSpPr/>
            <p:nvPr/>
          </p:nvSpPr>
          <p:spPr>
            <a:xfrm>
              <a:off x="3091720" y="4929372"/>
              <a:ext cx="1284549" cy="554126"/>
            </a:xfrm>
            <a:prstGeom prst="rect">
              <a:avLst/>
            </a:prstGeom>
          </p:spPr>
          <p:txBody>
            <a:bodyPr wrap="none">
              <a:spAutoFit/>
            </a:bodyPr>
            <a:lstStyle/>
            <a:p>
              <a:r>
                <a:rPr lang="zh-CN" altLang="en-US" sz="2100" dirty="0">
                  <a:latin typeface="微软雅黑" panose="020B0503020204020204" pitchFamily="34" charset="-122"/>
                  <a:ea typeface="微软雅黑" panose="020B0503020204020204" pitchFamily="34" charset="-122"/>
                </a:rPr>
                <a:t>加入标题</a:t>
              </a:r>
            </a:p>
          </p:txBody>
        </p:sp>
        <p:sp>
          <p:nvSpPr>
            <p:cNvPr id="55" name="矩形 54"/>
            <p:cNvSpPr/>
            <p:nvPr/>
          </p:nvSpPr>
          <p:spPr>
            <a:xfrm>
              <a:off x="3106597" y="5404405"/>
              <a:ext cx="2370018" cy="1206764"/>
            </a:xfrm>
            <a:prstGeom prst="rect">
              <a:avLst/>
            </a:prstGeom>
          </p:spPr>
          <p:txBody>
            <a:bodyPr wrap="square">
              <a:spAutoFit/>
            </a:bodyPr>
            <a:lstStyle/>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p:txBody>
        </p:sp>
      </p:grpSp>
      <p:grpSp>
        <p:nvGrpSpPr>
          <p:cNvPr id="21" name="组合 55"/>
          <p:cNvGrpSpPr/>
          <p:nvPr/>
        </p:nvGrpSpPr>
        <p:grpSpPr>
          <a:xfrm>
            <a:off x="654989" y="2865944"/>
            <a:ext cx="2328605" cy="1218768"/>
            <a:chOff x="1221767" y="2105254"/>
            <a:chExt cx="2370017" cy="1625117"/>
          </a:xfrm>
        </p:grpSpPr>
        <p:sp>
          <p:nvSpPr>
            <p:cNvPr id="57" name="矩形 56"/>
            <p:cNvSpPr/>
            <p:nvPr/>
          </p:nvSpPr>
          <p:spPr>
            <a:xfrm>
              <a:off x="2207492" y="2105254"/>
              <a:ext cx="1284548" cy="554125"/>
            </a:xfrm>
            <a:prstGeom prst="rect">
              <a:avLst/>
            </a:prstGeom>
          </p:spPr>
          <p:txBody>
            <a:bodyPr wrap="none">
              <a:spAutoFit/>
            </a:bodyPr>
            <a:lstStyle/>
            <a:p>
              <a:pPr algn="r"/>
              <a:r>
                <a:rPr lang="zh-CN" altLang="en-US" sz="2100" dirty="0">
                  <a:latin typeface="微软雅黑" panose="020B0503020204020204" pitchFamily="34" charset="-122"/>
                  <a:ea typeface="微软雅黑" panose="020B0503020204020204" pitchFamily="34" charset="-122"/>
                </a:rPr>
                <a:t>加入标题</a:t>
              </a:r>
            </a:p>
          </p:txBody>
        </p:sp>
        <p:sp>
          <p:nvSpPr>
            <p:cNvPr id="58" name="矩形 57"/>
            <p:cNvSpPr/>
            <p:nvPr/>
          </p:nvSpPr>
          <p:spPr>
            <a:xfrm>
              <a:off x="1221767" y="2523608"/>
              <a:ext cx="2370017" cy="1206763"/>
            </a:xfrm>
            <a:prstGeom prst="rect">
              <a:avLst/>
            </a:prstGeom>
          </p:spPr>
          <p:txBody>
            <a:bodyPr wrap="square">
              <a:spAutoFit/>
            </a:bodyPr>
            <a:lstStyle/>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p:txBody>
        </p:sp>
      </p:grpSp>
      <p:grpSp>
        <p:nvGrpSpPr>
          <p:cNvPr id="22" name="组合 58"/>
          <p:cNvGrpSpPr/>
          <p:nvPr/>
        </p:nvGrpSpPr>
        <p:grpSpPr>
          <a:xfrm>
            <a:off x="6224885" y="2811520"/>
            <a:ext cx="2332335" cy="1273191"/>
            <a:chOff x="3102802" y="4913480"/>
            <a:chExt cx="2373813" cy="1697687"/>
          </a:xfrm>
        </p:grpSpPr>
        <p:sp>
          <p:nvSpPr>
            <p:cNvPr id="60" name="矩形 59"/>
            <p:cNvSpPr/>
            <p:nvPr/>
          </p:nvSpPr>
          <p:spPr>
            <a:xfrm>
              <a:off x="3102802" y="4913480"/>
              <a:ext cx="1284548" cy="554126"/>
            </a:xfrm>
            <a:prstGeom prst="rect">
              <a:avLst/>
            </a:prstGeom>
          </p:spPr>
          <p:txBody>
            <a:bodyPr wrap="none">
              <a:spAutoFit/>
            </a:bodyPr>
            <a:lstStyle/>
            <a:p>
              <a:r>
                <a:rPr lang="zh-CN" altLang="en-US" sz="2100" dirty="0">
                  <a:latin typeface="微软雅黑" panose="020B0503020204020204" pitchFamily="34" charset="-122"/>
                  <a:ea typeface="微软雅黑" panose="020B0503020204020204" pitchFamily="34" charset="-122"/>
                </a:rPr>
                <a:t>加入标题</a:t>
              </a:r>
            </a:p>
          </p:txBody>
        </p:sp>
        <p:sp>
          <p:nvSpPr>
            <p:cNvPr id="61" name="矩形 60"/>
            <p:cNvSpPr/>
            <p:nvPr/>
          </p:nvSpPr>
          <p:spPr>
            <a:xfrm>
              <a:off x="3106598" y="5404403"/>
              <a:ext cx="2370017" cy="1206764"/>
            </a:xfrm>
            <a:prstGeom prst="rect">
              <a:avLst/>
            </a:prstGeom>
          </p:spPr>
          <p:txBody>
            <a:bodyPr wrap="square">
              <a:spAutoFit/>
            </a:bodyPr>
            <a:lstStyle/>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a:p>
              <a:pPr defTabSz="685903">
                <a:lnSpc>
                  <a:spcPct val="120000"/>
                </a:lnSpc>
                <a:defRPr/>
              </a:pPr>
              <a:r>
                <a:rPr lang="zh-CN" altLang="en-US" sz="1100" kern="0" dirty="0">
                  <a:latin typeface="微软雅黑" panose="020B0503020204020204" pitchFamily="34" charset="-122"/>
                  <a:ea typeface="微软雅黑" panose="020B0503020204020204" pitchFamily="34" charset="-122"/>
                </a:rPr>
                <a:t>单击此处输入文字单击此处输入文字</a:t>
              </a:r>
            </a:p>
          </p:txBody>
        </p:sp>
      </p:grpSp>
    </p:spTree>
    <p:extLst>
      <p:ext uri="{BB962C8B-B14F-4D97-AF65-F5344CB8AC3E}">
        <p14:creationId xmlns:p14="http://schemas.microsoft.com/office/powerpoint/2010/main" val="3678747424"/>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6" name="Color 1"/>
          <p:cNvSpPr>
            <a:spLocks/>
          </p:cNvSpPr>
          <p:nvPr/>
        </p:nvSpPr>
        <p:spPr bwMode="auto">
          <a:xfrm>
            <a:off x="7146169" y="1248702"/>
            <a:ext cx="2524448" cy="1499974"/>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107A7F"/>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7" name="Color 3"/>
          <p:cNvSpPr>
            <a:spLocks/>
          </p:cNvSpPr>
          <p:nvPr/>
        </p:nvSpPr>
        <p:spPr bwMode="auto">
          <a:xfrm>
            <a:off x="4326204" y="1248702"/>
            <a:ext cx="2523053" cy="1499974"/>
          </a:xfrm>
          <a:custGeom>
            <a:avLst/>
            <a:gdLst>
              <a:gd name="T0" fmla="*/ 766 w 766"/>
              <a:gd name="T1" fmla="*/ 0 h 453"/>
              <a:gd name="T2" fmla="*/ 669 w 766"/>
              <a:gd name="T3" fmla="*/ 85 h 453"/>
              <a:gd name="T4" fmla="*/ 470 w 766"/>
              <a:gd name="T5" fmla="*/ 390 h 453"/>
              <a:gd name="T6" fmla="*/ 337 w 766"/>
              <a:gd name="T7" fmla="*/ 453 h 453"/>
              <a:gd name="T8" fmla="*/ 0 w 766"/>
              <a:gd name="T9" fmla="*/ 453 h 453"/>
              <a:gd name="T10" fmla="*/ 133 w 766"/>
              <a:gd name="T11" fmla="*/ 390 h 453"/>
              <a:gd name="T12" fmla="*/ 332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69" y="85"/>
                </a:cubicBezTo>
                <a:cubicBezTo>
                  <a:pt x="622" y="161"/>
                  <a:pt x="494" y="357"/>
                  <a:pt x="470" y="390"/>
                </a:cubicBezTo>
                <a:cubicBezTo>
                  <a:pt x="441" y="428"/>
                  <a:pt x="406" y="453"/>
                  <a:pt x="337" y="453"/>
                </a:cubicBezTo>
                <a:cubicBezTo>
                  <a:pt x="0" y="453"/>
                  <a:pt x="0" y="453"/>
                  <a:pt x="0" y="453"/>
                </a:cubicBezTo>
                <a:cubicBezTo>
                  <a:pt x="69" y="453"/>
                  <a:pt x="104" y="428"/>
                  <a:pt x="133" y="390"/>
                </a:cubicBezTo>
                <a:cubicBezTo>
                  <a:pt x="157" y="357"/>
                  <a:pt x="285" y="161"/>
                  <a:pt x="332" y="85"/>
                </a:cubicBezTo>
                <a:cubicBezTo>
                  <a:pt x="383" y="3"/>
                  <a:pt x="429" y="0"/>
                  <a:pt x="429" y="0"/>
                </a:cubicBezTo>
                <a:lnTo>
                  <a:pt x="766" y="0"/>
                </a:lnTo>
                <a:close/>
              </a:path>
            </a:pathLst>
          </a:custGeom>
          <a:solidFill>
            <a:srgbClr val="107A7F"/>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8" name="Color 2"/>
          <p:cNvSpPr>
            <a:spLocks/>
          </p:cNvSpPr>
          <p:nvPr/>
        </p:nvSpPr>
        <p:spPr bwMode="auto">
          <a:xfrm>
            <a:off x="5735490" y="1248702"/>
            <a:ext cx="2521660" cy="1499974"/>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5"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5"/>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19" name="Color 5"/>
          <p:cNvSpPr>
            <a:spLocks/>
          </p:cNvSpPr>
          <p:nvPr/>
        </p:nvSpPr>
        <p:spPr bwMode="auto">
          <a:xfrm>
            <a:off x="1500662" y="1248702"/>
            <a:ext cx="2524448" cy="1499974"/>
          </a:xfrm>
          <a:custGeom>
            <a:avLst/>
            <a:gdLst>
              <a:gd name="T0" fmla="*/ 766 w 766"/>
              <a:gd name="T1" fmla="*/ 0 h 453"/>
              <a:gd name="T2" fmla="*/ 670 w 766"/>
              <a:gd name="T3" fmla="*/ 85 h 453"/>
              <a:gd name="T4" fmla="*/ 470 w 766"/>
              <a:gd name="T5" fmla="*/ 390 h 453"/>
              <a:gd name="T6" fmla="*/ 337 w 766"/>
              <a:gd name="T7" fmla="*/ 453 h 453"/>
              <a:gd name="T8" fmla="*/ 0 w 766"/>
              <a:gd name="T9" fmla="*/ 453 h 453"/>
              <a:gd name="T10" fmla="*/ 133 w 766"/>
              <a:gd name="T11" fmla="*/ 390 h 453"/>
              <a:gd name="T12" fmla="*/ 333 w 766"/>
              <a:gd name="T13" fmla="*/ 85 h 453"/>
              <a:gd name="T14" fmla="*/ 429 w 766"/>
              <a:gd name="T15" fmla="*/ 0 h 453"/>
              <a:gd name="T16" fmla="*/ 766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766" y="0"/>
                </a:moveTo>
                <a:cubicBezTo>
                  <a:pt x="766" y="0"/>
                  <a:pt x="720" y="3"/>
                  <a:pt x="670" y="85"/>
                </a:cubicBezTo>
                <a:cubicBezTo>
                  <a:pt x="623" y="161"/>
                  <a:pt x="495" y="357"/>
                  <a:pt x="470" y="390"/>
                </a:cubicBezTo>
                <a:cubicBezTo>
                  <a:pt x="442" y="428"/>
                  <a:pt x="406" y="453"/>
                  <a:pt x="337" y="453"/>
                </a:cubicBezTo>
                <a:cubicBezTo>
                  <a:pt x="0" y="453"/>
                  <a:pt x="0" y="453"/>
                  <a:pt x="0" y="453"/>
                </a:cubicBezTo>
                <a:cubicBezTo>
                  <a:pt x="69" y="453"/>
                  <a:pt x="105" y="428"/>
                  <a:pt x="133" y="390"/>
                </a:cubicBezTo>
                <a:cubicBezTo>
                  <a:pt x="158" y="357"/>
                  <a:pt x="286" y="161"/>
                  <a:pt x="333" y="85"/>
                </a:cubicBezTo>
                <a:cubicBezTo>
                  <a:pt x="383" y="3"/>
                  <a:pt x="429" y="0"/>
                  <a:pt x="429" y="0"/>
                </a:cubicBezTo>
                <a:lnTo>
                  <a:pt x="766" y="0"/>
                </a:lnTo>
                <a:close/>
              </a:path>
            </a:pathLst>
          </a:custGeom>
          <a:solidFill>
            <a:srgbClr val="107A7F"/>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0" name="Color 4"/>
          <p:cNvSpPr>
            <a:spLocks/>
          </p:cNvSpPr>
          <p:nvPr/>
        </p:nvSpPr>
        <p:spPr bwMode="auto">
          <a:xfrm>
            <a:off x="2911343" y="1248702"/>
            <a:ext cx="2524448" cy="1499974"/>
          </a:xfrm>
          <a:custGeom>
            <a:avLst/>
            <a:gdLst>
              <a:gd name="T0" fmla="*/ 0 w 766"/>
              <a:gd name="T1" fmla="*/ 0 h 453"/>
              <a:gd name="T2" fmla="*/ 96 w 766"/>
              <a:gd name="T3" fmla="*/ 85 h 453"/>
              <a:gd name="T4" fmla="*/ 296 w 766"/>
              <a:gd name="T5" fmla="*/ 390 h 453"/>
              <a:gd name="T6" fmla="*/ 429 w 766"/>
              <a:gd name="T7" fmla="*/ 453 h 453"/>
              <a:gd name="T8" fmla="*/ 766 w 766"/>
              <a:gd name="T9" fmla="*/ 453 h 453"/>
              <a:gd name="T10" fmla="*/ 633 w 766"/>
              <a:gd name="T11" fmla="*/ 390 h 453"/>
              <a:gd name="T12" fmla="*/ 433 w 766"/>
              <a:gd name="T13" fmla="*/ 85 h 453"/>
              <a:gd name="T14" fmla="*/ 337 w 766"/>
              <a:gd name="T15" fmla="*/ 0 h 453"/>
              <a:gd name="T16" fmla="*/ 0 w 766"/>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453">
                <a:moveTo>
                  <a:pt x="0" y="0"/>
                </a:moveTo>
                <a:cubicBezTo>
                  <a:pt x="0" y="0"/>
                  <a:pt x="46" y="3"/>
                  <a:pt x="96" y="85"/>
                </a:cubicBezTo>
                <a:cubicBezTo>
                  <a:pt x="143" y="161"/>
                  <a:pt x="271" y="357"/>
                  <a:pt x="296" y="390"/>
                </a:cubicBezTo>
                <a:cubicBezTo>
                  <a:pt x="324" y="428"/>
                  <a:pt x="360" y="453"/>
                  <a:pt x="429" y="453"/>
                </a:cubicBezTo>
                <a:cubicBezTo>
                  <a:pt x="766" y="453"/>
                  <a:pt x="766" y="453"/>
                  <a:pt x="766" y="453"/>
                </a:cubicBezTo>
                <a:cubicBezTo>
                  <a:pt x="697" y="453"/>
                  <a:pt x="661" y="428"/>
                  <a:pt x="633" y="390"/>
                </a:cubicBezTo>
                <a:cubicBezTo>
                  <a:pt x="608" y="357"/>
                  <a:pt x="480" y="161"/>
                  <a:pt x="433" y="85"/>
                </a:cubicBezTo>
                <a:cubicBezTo>
                  <a:pt x="383" y="3"/>
                  <a:pt x="337" y="0"/>
                  <a:pt x="337" y="0"/>
                </a:cubicBezTo>
                <a:lnTo>
                  <a:pt x="0" y="0"/>
                </a:lnTo>
                <a:close/>
              </a:path>
            </a:pathLst>
          </a:custGeom>
          <a:solidFill>
            <a:schemeClr val="accent3"/>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1" name="Side Color"/>
          <p:cNvSpPr>
            <a:spLocks/>
          </p:cNvSpPr>
          <p:nvPr/>
        </p:nvSpPr>
        <p:spPr bwMode="auto">
          <a:xfrm>
            <a:off x="-1319311" y="1248691"/>
            <a:ext cx="2524447" cy="890785"/>
          </a:xfrm>
          <a:custGeom>
            <a:avLst/>
            <a:gdLst>
              <a:gd name="T0" fmla="*/ 766 w 766"/>
              <a:gd name="T1" fmla="*/ 0 h 269"/>
              <a:gd name="T2" fmla="*/ 670 w 766"/>
              <a:gd name="T3" fmla="*/ 50 h 269"/>
              <a:gd name="T4" fmla="*/ 470 w 766"/>
              <a:gd name="T5" fmla="*/ 232 h 269"/>
              <a:gd name="T6" fmla="*/ 337 w 766"/>
              <a:gd name="T7" fmla="*/ 269 h 269"/>
              <a:gd name="T8" fmla="*/ 0 w 766"/>
              <a:gd name="T9" fmla="*/ 269 h 269"/>
              <a:gd name="T10" fmla="*/ 133 w 766"/>
              <a:gd name="T11" fmla="*/ 232 h 269"/>
              <a:gd name="T12" fmla="*/ 332 w 766"/>
              <a:gd name="T13" fmla="*/ 50 h 269"/>
              <a:gd name="T14" fmla="*/ 429 w 766"/>
              <a:gd name="T15" fmla="*/ 0 h 269"/>
              <a:gd name="T16" fmla="*/ 766 w 766"/>
              <a:gd name="T17"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6" h="269">
                <a:moveTo>
                  <a:pt x="766" y="0"/>
                </a:moveTo>
                <a:cubicBezTo>
                  <a:pt x="766" y="0"/>
                  <a:pt x="720" y="1"/>
                  <a:pt x="670" y="50"/>
                </a:cubicBezTo>
                <a:cubicBezTo>
                  <a:pt x="623" y="96"/>
                  <a:pt x="495" y="212"/>
                  <a:pt x="470" y="232"/>
                </a:cubicBezTo>
                <a:cubicBezTo>
                  <a:pt x="442" y="255"/>
                  <a:pt x="406" y="269"/>
                  <a:pt x="337" y="269"/>
                </a:cubicBezTo>
                <a:cubicBezTo>
                  <a:pt x="0" y="269"/>
                  <a:pt x="0" y="269"/>
                  <a:pt x="0" y="269"/>
                </a:cubicBezTo>
                <a:cubicBezTo>
                  <a:pt x="69" y="269"/>
                  <a:pt x="104" y="255"/>
                  <a:pt x="133" y="232"/>
                </a:cubicBezTo>
                <a:cubicBezTo>
                  <a:pt x="158" y="212"/>
                  <a:pt x="285" y="96"/>
                  <a:pt x="332" y="50"/>
                </a:cubicBezTo>
                <a:cubicBezTo>
                  <a:pt x="383" y="1"/>
                  <a:pt x="429" y="0"/>
                  <a:pt x="429" y="0"/>
                </a:cubicBezTo>
                <a:lnTo>
                  <a:pt x="766" y="0"/>
                </a:lnTo>
                <a:close/>
              </a:path>
            </a:pathLst>
          </a:custGeom>
          <a:solidFill>
            <a:schemeClr val="accent1">
              <a:lumMod val="75000"/>
            </a:schemeClr>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2" name="Color 6"/>
          <p:cNvSpPr>
            <a:spLocks/>
          </p:cNvSpPr>
          <p:nvPr/>
        </p:nvSpPr>
        <p:spPr bwMode="auto">
          <a:xfrm>
            <a:off x="91372" y="1248700"/>
            <a:ext cx="2520265" cy="1499974"/>
          </a:xfrm>
          <a:custGeom>
            <a:avLst/>
            <a:gdLst>
              <a:gd name="T0" fmla="*/ 0 w 765"/>
              <a:gd name="T1" fmla="*/ 0 h 453"/>
              <a:gd name="T2" fmla="*/ 96 w 765"/>
              <a:gd name="T3" fmla="*/ 85 h 453"/>
              <a:gd name="T4" fmla="*/ 295 w 765"/>
              <a:gd name="T5" fmla="*/ 390 h 453"/>
              <a:gd name="T6" fmla="*/ 428 w 765"/>
              <a:gd name="T7" fmla="*/ 453 h 453"/>
              <a:gd name="T8" fmla="*/ 765 w 765"/>
              <a:gd name="T9" fmla="*/ 453 h 453"/>
              <a:gd name="T10" fmla="*/ 632 w 765"/>
              <a:gd name="T11" fmla="*/ 390 h 453"/>
              <a:gd name="T12" fmla="*/ 433 w 765"/>
              <a:gd name="T13" fmla="*/ 85 h 453"/>
              <a:gd name="T14" fmla="*/ 337 w 765"/>
              <a:gd name="T15" fmla="*/ 0 h 453"/>
              <a:gd name="T16" fmla="*/ 0 w 765"/>
              <a:gd name="T17"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5" h="453">
                <a:moveTo>
                  <a:pt x="0" y="0"/>
                </a:moveTo>
                <a:cubicBezTo>
                  <a:pt x="0" y="0"/>
                  <a:pt x="46" y="3"/>
                  <a:pt x="96" y="85"/>
                </a:cubicBezTo>
                <a:cubicBezTo>
                  <a:pt x="143" y="161"/>
                  <a:pt x="271" y="357"/>
                  <a:pt x="295" y="390"/>
                </a:cubicBezTo>
                <a:cubicBezTo>
                  <a:pt x="324" y="428"/>
                  <a:pt x="359" y="453"/>
                  <a:pt x="428" y="453"/>
                </a:cubicBezTo>
                <a:cubicBezTo>
                  <a:pt x="765" y="453"/>
                  <a:pt x="765" y="453"/>
                  <a:pt x="765" y="453"/>
                </a:cubicBezTo>
                <a:cubicBezTo>
                  <a:pt x="696" y="453"/>
                  <a:pt x="661" y="428"/>
                  <a:pt x="632" y="390"/>
                </a:cubicBezTo>
                <a:cubicBezTo>
                  <a:pt x="608" y="357"/>
                  <a:pt x="480" y="161"/>
                  <a:pt x="433" y="85"/>
                </a:cubicBezTo>
                <a:cubicBezTo>
                  <a:pt x="383" y="3"/>
                  <a:pt x="337" y="0"/>
                  <a:pt x="337" y="0"/>
                </a:cubicBezTo>
                <a:lnTo>
                  <a:pt x="0" y="0"/>
                </a:lnTo>
                <a:close/>
              </a:path>
            </a:pathLst>
          </a:custGeom>
          <a:solidFill>
            <a:schemeClr val="accent1"/>
          </a:solidFill>
          <a:ln>
            <a:noFill/>
          </a:ln>
        </p:spPr>
        <p:txBody>
          <a:bodyPr vert="horz" wrap="square" lIns="0" tIns="0" rIns="0" bIns="0" numCol="1" anchor="t" anchorCtr="0" compatLnSpc="1">
            <a:prstTxWarp prst="textNoShape">
              <a:avLst/>
            </a:prstTxWarp>
          </a:bodyPr>
          <a:lstStyle/>
          <a:p>
            <a:pPr>
              <a:lnSpc>
                <a:spcPct val="120000"/>
              </a:lnSpc>
            </a:pP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4" name="TextBox 23"/>
          <p:cNvSpPr txBox="1"/>
          <p:nvPr/>
        </p:nvSpPr>
        <p:spPr>
          <a:xfrm>
            <a:off x="293373" y="1000786"/>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27" name="TextBox 26"/>
          <p:cNvSpPr txBox="1"/>
          <p:nvPr/>
        </p:nvSpPr>
        <p:spPr>
          <a:xfrm>
            <a:off x="1699237" y="2799666"/>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0" name="TextBox 29"/>
          <p:cNvSpPr txBox="1"/>
          <p:nvPr/>
        </p:nvSpPr>
        <p:spPr>
          <a:xfrm>
            <a:off x="3088661" y="1000786"/>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3" name="TextBox 32"/>
          <p:cNvSpPr txBox="1"/>
          <p:nvPr/>
        </p:nvSpPr>
        <p:spPr>
          <a:xfrm>
            <a:off x="4532469" y="2799665"/>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6" name="TextBox 35"/>
          <p:cNvSpPr txBox="1"/>
          <p:nvPr/>
        </p:nvSpPr>
        <p:spPr>
          <a:xfrm>
            <a:off x="5881863" y="1000786"/>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9" name="TextBox 38"/>
          <p:cNvSpPr txBox="1"/>
          <p:nvPr/>
        </p:nvSpPr>
        <p:spPr>
          <a:xfrm>
            <a:off x="7186937" y="2799665"/>
            <a:ext cx="987450" cy="185628"/>
          </a:xfrm>
          <a:prstGeom prst="rect">
            <a:avLst/>
          </a:prstGeom>
          <a:noFill/>
        </p:spPr>
        <p:txBody>
          <a:bodyPr wrap="none" lIns="0" tIns="0" rIns="0" bIns="0" rtlCol="0">
            <a:spAutoFit/>
          </a:bodyPr>
          <a:lstStyle/>
          <a:p>
            <a:pPr algn="ctr">
              <a:lnSpc>
                <a:spcPct val="120000"/>
              </a:lnSpc>
            </a:pPr>
            <a:r>
              <a:rPr lang="zh-CN" altLang="en-US" sz="1100" dirty="0">
                <a:latin typeface="Arial" panose="020B0604020202020204" pitchFamily="34" charset="0"/>
                <a:ea typeface="微软雅黑" panose="020B0503020204020204" pitchFamily="34" charset="-122"/>
                <a:cs typeface="League Gothic Regular"/>
                <a:sym typeface="Arial" panose="020B0604020202020204" pitchFamily="34" charset="0"/>
              </a:rPr>
              <a:t>请替换文字内容</a:t>
            </a:r>
            <a:endParaRPr lang="en-US" sz="1100" dirty="0">
              <a:latin typeface="Arial" panose="020B0604020202020204" pitchFamily="34" charset="0"/>
              <a:ea typeface="微软雅黑" panose="020B0503020204020204" pitchFamily="34" charset="-122"/>
              <a:cs typeface="League Gothic Regular"/>
              <a:sym typeface="Arial" panose="020B0604020202020204" pitchFamily="34" charset="0"/>
            </a:endParaRPr>
          </a:p>
        </p:txBody>
      </p:sp>
      <p:sp>
        <p:nvSpPr>
          <p:cNvPr id="31" name="Text Placeholder 7"/>
          <p:cNvSpPr txBox="1">
            <a:spLocks/>
          </p:cNvSpPr>
          <p:nvPr/>
        </p:nvSpPr>
        <p:spPr>
          <a:xfrm>
            <a:off x="1877235" y="3270681"/>
            <a:ext cx="1466410" cy="168764"/>
          </a:xfrm>
          <a:prstGeom prst="rect">
            <a:avLst/>
          </a:prstGeom>
        </p:spPr>
        <p:txBody>
          <a:bodyPr vert="horz" lIns="0" tIns="0" rIns="0" bIns="0" anchor="t" anchorCtr="0">
            <a:spAutoFit/>
          </a:bodyP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a:spLocks/>
          </p:cNvSpPr>
          <p:nvPr/>
        </p:nvSpPr>
        <p:spPr>
          <a:xfrm>
            <a:off x="1877234" y="3504268"/>
            <a:ext cx="2059840" cy="221637"/>
          </a:xfrm>
          <a:prstGeom prst="rect">
            <a:avLst/>
          </a:prstGeom>
        </p:spPr>
        <p:txBody>
          <a:bodyPr vert="horz" lIns="0" tIns="0" rIns="0" bIns="0" anchor="t" anchorCtr="0">
            <a:spAutoFit/>
          </a:bodyPr>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tx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4" name="Rounded Rectangle 11"/>
          <p:cNvSpPr>
            <a:spLocks noChangeAspect="1"/>
          </p:cNvSpPr>
          <p:nvPr/>
        </p:nvSpPr>
        <p:spPr>
          <a:xfrm>
            <a:off x="1231711" y="3280628"/>
            <a:ext cx="540023" cy="540578"/>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7"/>
          <p:cNvSpPr txBox="1">
            <a:spLocks/>
          </p:cNvSpPr>
          <p:nvPr/>
        </p:nvSpPr>
        <p:spPr>
          <a:xfrm>
            <a:off x="1275012" y="3349103"/>
            <a:ext cx="437148" cy="360779"/>
          </a:xfrm>
          <a:prstGeom prst="rect">
            <a:avLst/>
          </a:prstGeom>
        </p:spPr>
        <p:txBody>
          <a:bodyPr vert="horz" lIns="0" tIns="73885" rIns="0" bIns="73885" anchor="ctr" anchorCtr="0"/>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01</a:t>
            </a:r>
          </a:p>
        </p:txBody>
      </p:sp>
      <p:sp>
        <p:nvSpPr>
          <p:cNvPr id="37" name="Text Placeholder 7"/>
          <p:cNvSpPr txBox="1">
            <a:spLocks/>
          </p:cNvSpPr>
          <p:nvPr/>
        </p:nvSpPr>
        <p:spPr>
          <a:xfrm>
            <a:off x="5749736" y="3281412"/>
            <a:ext cx="2062259" cy="168764"/>
          </a:xfrm>
          <a:prstGeom prst="rect">
            <a:avLst/>
          </a:prstGeom>
        </p:spPr>
        <p:txBody>
          <a:bodyPr vert="horz" lIns="0" tIns="0" rIns="0" bIns="0" anchor="t" anchorCtr="0">
            <a:spAutoFit/>
          </a:bodyP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2"/>
          <p:cNvSpPr txBox="1">
            <a:spLocks/>
          </p:cNvSpPr>
          <p:nvPr/>
        </p:nvSpPr>
        <p:spPr>
          <a:xfrm>
            <a:off x="5749736" y="3515001"/>
            <a:ext cx="2062259" cy="221637"/>
          </a:xfrm>
          <a:prstGeom prst="rect">
            <a:avLst/>
          </a:prstGeom>
        </p:spPr>
        <p:txBody>
          <a:bodyPr vert="horz" lIns="0" tIns="0" rIns="0" bIns="0" anchor="t" anchorCtr="0">
            <a:spAutoFit/>
          </a:bodyPr>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tx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0" name="Rounded Rectangle 23"/>
          <p:cNvSpPr>
            <a:spLocks noChangeAspect="1"/>
          </p:cNvSpPr>
          <p:nvPr/>
        </p:nvSpPr>
        <p:spPr>
          <a:xfrm>
            <a:off x="5108677" y="3291361"/>
            <a:ext cx="540023" cy="540578"/>
          </a:xfrm>
          <a:prstGeom prst="roundRect">
            <a:avLst>
              <a:gd name="adj" fmla="val 50000"/>
            </a:avLst>
          </a:prstGeom>
          <a:solidFill>
            <a:srgbClr val="16A3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 Placeholder 7"/>
          <p:cNvSpPr txBox="1">
            <a:spLocks/>
          </p:cNvSpPr>
          <p:nvPr/>
        </p:nvSpPr>
        <p:spPr>
          <a:xfrm>
            <a:off x="5151976" y="3359835"/>
            <a:ext cx="437148" cy="360779"/>
          </a:xfrm>
          <a:prstGeom prst="rect">
            <a:avLst/>
          </a:prstGeom>
        </p:spPr>
        <p:txBody>
          <a:bodyPr vert="horz" lIns="0" tIns="73885" rIns="0" bIns="73885" anchor="ctr" anchorCtr="0"/>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02</a:t>
            </a:r>
          </a:p>
        </p:txBody>
      </p:sp>
      <p:sp>
        <p:nvSpPr>
          <p:cNvPr id="42" name="Text Placeholder 7"/>
          <p:cNvSpPr txBox="1">
            <a:spLocks/>
          </p:cNvSpPr>
          <p:nvPr/>
        </p:nvSpPr>
        <p:spPr>
          <a:xfrm>
            <a:off x="1912169" y="4208976"/>
            <a:ext cx="2059840" cy="168764"/>
          </a:xfrm>
          <a:prstGeom prst="rect">
            <a:avLst/>
          </a:prstGeom>
        </p:spPr>
        <p:txBody>
          <a:bodyPr vert="horz" lIns="0" tIns="0" rIns="0" bIns="0" anchor="t" anchorCtr="0">
            <a:spAutoFit/>
          </a:bodyP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 Placeholder 2"/>
          <p:cNvSpPr txBox="1">
            <a:spLocks/>
          </p:cNvSpPr>
          <p:nvPr/>
        </p:nvSpPr>
        <p:spPr>
          <a:xfrm>
            <a:off x="1912169" y="4442563"/>
            <a:ext cx="2059840" cy="221637"/>
          </a:xfrm>
          <a:prstGeom prst="rect">
            <a:avLst/>
          </a:prstGeom>
        </p:spPr>
        <p:txBody>
          <a:bodyPr vert="horz" lIns="0" tIns="0" rIns="0" bIns="0" anchor="t" anchorCtr="0">
            <a:spAutoFit/>
          </a:bodyPr>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tx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4" name="Rounded Rectangle 27"/>
          <p:cNvSpPr>
            <a:spLocks noChangeAspect="1"/>
          </p:cNvSpPr>
          <p:nvPr/>
        </p:nvSpPr>
        <p:spPr>
          <a:xfrm>
            <a:off x="1275013" y="4218924"/>
            <a:ext cx="540023" cy="540578"/>
          </a:xfrm>
          <a:prstGeom prst="roundRect">
            <a:avLst>
              <a:gd name="adj" fmla="val 500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 Placeholder 7"/>
          <p:cNvSpPr txBox="1">
            <a:spLocks/>
          </p:cNvSpPr>
          <p:nvPr/>
        </p:nvSpPr>
        <p:spPr>
          <a:xfrm>
            <a:off x="1318312" y="4287397"/>
            <a:ext cx="437148" cy="360779"/>
          </a:xfrm>
          <a:prstGeom prst="rect">
            <a:avLst/>
          </a:prstGeom>
        </p:spPr>
        <p:txBody>
          <a:bodyPr vert="horz" lIns="0" tIns="73885" rIns="0" bIns="73885" anchor="ctr" anchorCtr="0"/>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03</a:t>
            </a:r>
          </a:p>
        </p:txBody>
      </p:sp>
      <p:sp>
        <p:nvSpPr>
          <p:cNvPr id="46" name="Text Placeholder 7"/>
          <p:cNvSpPr txBox="1">
            <a:spLocks/>
          </p:cNvSpPr>
          <p:nvPr/>
        </p:nvSpPr>
        <p:spPr>
          <a:xfrm>
            <a:off x="5749736" y="4219708"/>
            <a:ext cx="2062259" cy="168764"/>
          </a:xfrm>
          <a:prstGeom prst="rect">
            <a:avLst/>
          </a:prstGeom>
        </p:spPr>
        <p:txBody>
          <a:bodyPr vert="horz" lIns="0" tIns="0" rIns="0" bIns="0" anchor="t" anchorCtr="0">
            <a:spAutoFit/>
          </a:bodyPr>
          <a:lstStyle>
            <a:lvl1pPr marL="0" indent="0" algn="l" defTabSz="914476" rtl="0" eaLnBrk="1" latinLnBrk="0" hangingPunct="1">
              <a:lnSpc>
                <a:spcPct val="100000"/>
              </a:lnSpc>
              <a:spcBef>
                <a:spcPts val="0"/>
              </a:spcBef>
              <a:spcAft>
                <a:spcPts val="0"/>
              </a:spcAft>
              <a:buFont typeface="Arial" panose="020B0604020202020204" pitchFamily="34" charset="0"/>
              <a:buNone/>
              <a:defRPr sz="2637" b="1" kern="1200" baseline="0">
                <a:solidFill>
                  <a:schemeClr val="accent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00"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 Placeholder 2"/>
          <p:cNvSpPr txBox="1">
            <a:spLocks/>
          </p:cNvSpPr>
          <p:nvPr/>
        </p:nvSpPr>
        <p:spPr>
          <a:xfrm>
            <a:off x="5749736" y="4453296"/>
            <a:ext cx="2062259" cy="221637"/>
          </a:xfrm>
          <a:prstGeom prst="rect">
            <a:avLst/>
          </a:prstGeom>
        </p:spPr>
        <p:txBody>
          <a:bodyPr vert="horz" lIns="0" tIns="0" rIns="0" bIns="0" anchor="t" anchorCtr="0">
            <a:spAutoFit/>
          </a:bodyPr>
          <a:lstStyle>
            <a:lvl1pPr marL="0" indent="0" algn="l" defTabSz="914476" rtl="0" eaLnBrk="1" latinLnBrk="0" hangingPunct="1">
              <a:lnSpc>
                <a:spcPct val="120000"/>
              </a:lnSpc>
              <a:spcBef>
                <a:spcPts val="0"/>
              </a:spcBef>
              <a:buFont typeface="Arial" panose="020B0604020202020204" pitchFamily="34" charset="0"/>
              <a:buNone/>
              <a:defRPr sz="1582"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600" dirty="0">
                <a:solidFill>
                  <a:schemeClr val="tx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48" name="Rounded Rectangle 16"/>
          <p:cNvSpPr>
            <a:spLocks noChangeAspect="1"/>
          </p:cNvSpPr>
          <p:nvPr/>
        </p:nvSpPr>
        <p:spPr>
          <a:xfrm>
            <a:off x="5112578" y="4229657"/>
            <a:ext cx="540023" cy="540578"/>
          </a:xfrm>
          <a:prstGeom prst="roundRect">
            <a:avLst>
              <a:gd name="adj" fmla="val 50000"/>
            </a:avLst>
          </a:prstGeom>
          <a:solidFill>
            <a:srgbClr val="16A3A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nchorCtr="0"/>
          <a:lstStyle/>
          <a:p>
            <a:pPr algn="ctr">
              <a:lnSpc>
                <a:spcPct val="120000"/>
              </a:lnSpc>
            </a:pPr>
            <a:endParaRPr lang="en-US" sz="9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 Placeholder 7"/>
          <p:cNvSpPr txBox="1">
            <a:spLocks/>
          </p:cNvSpPr>
          <p:nvPr/>
        </p:nvSpPr>
        <p:spPr>
          <a:xfrm>
            <a:off x="5155877" y="4298130"/>
            <a:ext cx="437148" cy="360779"/>
          </a:xfrm>
          <a:prstGeom prst="rect">
            <a:avLst/>
          </a:prstGeom>
        </p:spPr>
        <p:txBody>
          <a:bodyPr vert="horz" lIns="0" tIns="73885" rIns="0" bIns="73885" anchor="ctr" anchorCtr="0"/>
          <a:lstStyle>
            <a:lvl1pPr marL="0" indent="0" algn="ctr" defTabSz="914476" rtl="0" eaLnBrk="1" latinLnBrk="0" hangingPunct="1">
              <a:lnSpc>
                <a:spcPct val="100000"/>
              </a:lnSpc>
              <a:spcBef>
                <a:spcPts val="0"/>
              </a:spcBef>
              <a:buFont typeface="Arial" panose="020B0604020202020204" pitchFamily="34" charset="0"/>
              <a:buNone/>
              <a:defRPr sz="2109"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dirty="0">
                <a:latin typeface="Arial" panose="020B0604020202020204" pitchFamily="34" charset="0"/>
                <a:ea typeface="微软雅黑" panose="020B0503020204020204" pitchFamily="34" charset="-122"/>
                <a:sym typeface="Arial" panose="020B0604020202020204" pitchFamily="34" charset="0"/>
              </a:rPr>
              <a:t>04</a:t>
            </a:r>
          </a:p>
        </p:txBody>
      </p:sp>
    </p:spTree>
    <p:extLst>
      <p:ext uri="{BB962C8B-B14F-4D97-AF65-F5344CB8AC3E}">
        <p14:creationId xmlns:p14="http://schemas.microsoft.com/office/powerpoint/2010/main" val="3159765313"/>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1000"/>
                                        <p:tgtEl>
                                          <p:spTgt spid="36"/>
                                        </p:tgtEl>
                                      </p:cBhvr>
                                    </p:animEffect>
                                    <p:anim calcmode="lin" valueType="num">
                                      <p:cBhvr>
                                        <p:cTn id="53" dur="1000" fill="hold"/>
                                        <p:tgtEl>
                                          <p:spTgt spid="36"/>
                                        </p:tgtEl>
                                        <p:attrNameLst>
                                          <p:attrName>ppt_x</p:attrName>
                                        </p:attrNameLst>
                                      </p:cBhvr>
                                      <p:tavLst>
                                        <p:tav tm="0">
                                          <p:val>
                                            <p:strVal val="#ppt_x"/>
                                          </p:val>
                                        </p:tav>
                                        <p:tav tm="100000">
                                          <p:val>
                                            <p:strVal val="#ppt_x"/>
                                          </p:val>
                                        </p:tav>
                                      </p:tavLst>
                                    </p:anim>
                                    <p:anim calcmode="lin" valueType="num">
                                      <p:cBhvr>
                                        <p:cTn id="54" dur="1000" fill="hold"/>
                                        <p:tgtEl>
                                          <p:spTgt spid="3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1000"/>
                                        <p:tgtEl>
                                          <p:spTgt spid="27"/>
                                        </p:tgtEl>
                                      </p:cBhvr>
                                    </p:animEffect>
                                    <p:anim calcmode="lin" valueType="num">
                                      <p:cBhvr>
                                        <p:cTn id="58" dur="1000" fill="hold"/>
                                        <p:tgtEl>
                                          <p:spTgt spid="27"/>
                                        </p:tgtEl>
                                        <p:attrNameLst>
                                          <p:attrName>ppt_x</p:attrName>
                                        </p:attrNameLst>
                                      </p:cBhvr>
                                      <p:tavLst>
                                        <p:tav tm="0">
                                          <p:val>
                                            <p:strVal val="#ppt_x"/>
                                          </p:val>
                                        </p:tav>
                                        <p:tav tm="100000">
                                          <p:val>
                                            <p:strVal val="#ppt_x"/>
                                          </p:val>
                                        </p:tav>
                                      </p:tavLst>
                                    </p:anim>
                                    <p:anim calcmode="lin" valueType="num">
                                      <p:cBhvr>
                                        <p:cTn id="59" dur="1000" fill="hold"/>
                                        <p:tgtEl>
                                          <p:spTgt spid="2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1000"/>
                                        <p:tgtEl>
                                          <p:spTgt spid="39"/>
                                        </p:tgtEl>
                                      </p:cBhvr>
                                    </p:animEffect>
                                    <p:anim calcmode="lin" valueType="num">
                                      <p:cBhvr>
                                        <p:cTn id="68" dur="1000" fill="hold"/>
                                        <p:tgtEl>
                                          <p:spTgt spid="39"/>
                                        </p:tgtEl>
                                        <p:attrNameLst>
                                          <p:attrName>ppt_x</p:attrName>
                                        </p:attrNameLst>
                                      </p:cBhvr>
                                      <p:tavLst>
                                        <p:tav tm="0">
                                          <p:val>
                                            <p:strVal val="#ppt_x"/>
                                          </p:val>
                                        </p:tav>
                                        <p:tav tm="100000">
                                          <p:val>
                                            <p:strVal val="#ppt_x"/>
                                          </p:val>
                                        </p:tav>
                                      </p:tavLst>
                                    </p:anim>
                                    <p:anim calcmode="lin" valueType="num">
                                      <p:cBhvr>
                                        <p:cTn id="69" dur="1000" fill="hold"/>
                                        <p:tgtEl>
                                          <p:spTgt spid="39"/>
                                        </p:tgtEl>
                                        <p:attrNameLst>
                                          <p:attrName>ppt_y</p:attrName>
                                        </p:attrNameLst>
                                      </p:cBhvr>
                                      <p:tavLst>
                                        <p:tav tm="0">
                                          <p:val>
                                            <p:strVal val="#ppt_y+.1"/>
                                          </p:val>
                                        </p:tav>
                                        <p:tav tm="100000">
                                          <p:val>
                                            <p:strVal val="#ppt_y"/>
                                          </p:val>
                                        </p:tav>
                                      </p:tavLst>
                                    </p:anim>
                                  </p:childTnLst>
                                </p:cTn>
                              </p:par>
                              <p:par>
                                <p:cTn id="70" presetID="53" presetClass="entr" presetSubtype="16" fill="hold" grpId="0" nodeType="withEffect">
                                  <p:stCondLst>
                                    <p:cond delay="200"/>
                                  </p:stCondLst>
                                  <p:childTnLst>
                                    <p:set>
                                      <p:cBhvr>
                                        <p:cTn id="71" dur="1" fill="hold">
                                          <p:stCondLst>
                                            <p:cond delay="0"/>
                                          </p:stCondLst>
                                        </p:cTn>
                                        <p:tgtEl>
                                          <p:spTgt spid="31">
                                            <p:txEl>
                                              <p:pRg st="0" end="0"/>
                                            </p:txEl>
                                          </p:spTgt>
                                        </p:tgtEl>
                                        <p:attrNameLst>
                                          <p:attrName>style.visibility</p:attrName>
                                        </p:attrNameLst>
                                      </p:cBhvr>
                                      <p:to>
                                        <p:strVal val="visible"/>
                                      </p:to>
                                    </p:set>
                                    <p:anim calcmode="lin" valueType="num">
                                      <p:cBhvr>
                                        <p:cTn id="72" dur="500" fill="hold"/>
                                        <p:tgtEl>
                                          <p:spTgt spid="31">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1">
                                            <p:txEl>
                                              <p:pRg st="0" end="0"/>
                                            </p:txEl>
                                          </p:spTgt>
                                        </p:tgtEl>
                                        <p:attrNameLst>
                                          <p:attrName>ppt_h</p:attrName>
                                        </p:attrNameLst>
                                      </p:cBhvr>
                                      <p:tavLst>
                                        <p:tav tm="0">
                                          <p:val>
                                            <p:fltVal val="0"/>
                                          </p:val>
                                        </p:tav>
                                        <p:tav tm="100000">
                                          <p:val>
                                            <p:strVal val="#ppt_h"/>
                                          </p:val>
                                        </p:tav>
                                      </p:tavLst>
                                    </p:anim>
                                    <p:animEffect transition="in" filter="fade">
                                      <p:cBhvr>
                                        <p:cTn id="74" dur="500"/>
                                        <p:tgtEl>
                                          <p:spTgt spid="31">
                                            <p:txEl>
                                              <p:pRg st="0" end="0"/>
                                            </p:txEl>
                                          </p:spTgt>
                                        </p:tgtEl>
                                      </p:cBhvr>
                                    </p:animEffect>
                                  </p:childTnLst>
                                </p:cTn>
                              </p:par>
                              <p:par>
                                <p:cTn id="75" presetID="23" presetClass="entr" presetSubtype="16" fill="hold" grpId="0" nodeType="withEffect">
                                  <p:stCondLst>
                                    <p:cond delay="200"/>
                                  </p:stCondLst>
                                  <p:childTnLst>
                                    <p:set>
                                      <p:cBhvr>
                                        <p:cTn id="76" dur="1" fill="hold">
                                          <p:stCondLst>
                                            <p:cond delay="0"/>
                                          </p:stCondLst>
                                        </p:cTn>
                                        <p:tgtEl>
                                          <p:spTgt spid="32">
                                            <p:txEl>
                                              <p:pRg st="0" end="0"/>
                                            </p:txEl>
                                          </p:spTgt>
                                        </p:tgtEl>
                                        <p:attrNameLst>
                                          <p:attrName>style.visibility</p:attrName>
                                        </p:attrNameLst>
                                      </p:cBhvr>
                                      <p:to>
                                        <p:strVal val="visible"/>
                                      </p:to>
                                    </p:set>
                                    <p:anim calcmode="lin" valueType="num">
                                      <p:cBhvr>
                                        <p:cTn id="77"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78" dur="500" fill="hold"/>
                                        <p:tgtEl>
                                          <p:spTgt spid="32">
                                            <p:txEl>
                                              <p:pRg st="0" end="0"/>
                                            </p:txEl>
                                          </p:spTgt>
                                        </p:tgtEl>
                                        <p:attrNameLst>
                                          <p:attrName>ppt_h</p:attrName>
                                        </p:attrNameLst>
                                      </p:cBhvr>
                                      <p:tavLst>
                                        <p:tav tm="0">
                                          <p:val>
                                            <p:fltVal val="0"/>
                                          </p:val>
                                        </p:tav>
                                        <p:tav tm="100000">
                                          <p:val>
                                            <p:strVal val="#ppt_h"/>
                                          </p:val>
                                        </p:tav>
                                      </p:tavLst>
                                    </p:anim>
                                  </p:childTnLst>
                                </p:cTn>
                              </p:par>
                              <p:par>
                                <p:cTn id="79" presetID="53" presetClass="entr" presetSubtype="16" fill="hold" grpId="0" nodeType="withEffect">
                                  <p:stCondLst>
                                    <p:cond delay="2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35">
                                            <p:txEl>
                                              <p:pRg st="0" end="0"/>
                                            </p:txEl>
                                          </p:spTgt>
                                        </p:tgtEl>
                                        <p:attrNameLst>
                                          <p:attrName>style.visibility</p:attrName>
                                        </p:attrNameLst>
                                      </p:cBhvr>
                                      <p:to>
                                        <p:strVal val="visible"/>
                                      </p:to>
                                    </p:set>
                                    <p:anim calcmode="lin" valueType="num">
                                      <p:cBhvr>
                                        <p:cTn id="86" dur="5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35">
                                            <p:txEl>
                                              <p:pRg st="0" end="0"/>
                                            </p:txEl>
                                          </p:spTgt>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7">
                                            <p:txEl>
                                              <p:pRg st="0" end="0"/>
                                            </p:txEl>
                                          </p:spTgt>
                                        </p:tgtEl>
                                        <p:attrNameLst>
                                          <p:attrName>style.visibility</p:attrName>
                                        </p:attrNameLst>
                                      </p:cBhvr>
                                      <p:to>
                                        <p:strVal val="visible"/>
                                      </p:to>
                                    </p:set>
                                    <p:anim calcmode="lin" valueType="num">
                                      <p:cBhvr>
                                        <p:cTn id="91" dur="5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37">
                                            <p:txEl>
                                              <p:pRg st="0" end="0"/>
                                            </p:txEl>
                                          </p:spTgt>
                                        </p:tgtEl>
                                      </p:cBhvr>
                                    </p:animEffect>
                                  </p:childTnLst>
                                </p:cTn>
                              </p:par>
                              <p:par>
                                <p:cTn id="94" presetID="23" presetClass="entr" presetSubtype="16" fill="hold" grpId="0" nodeType="withEffect">
                                  <p:stCondLst>
                                    <p:cond delay="200"/>
                                  </p:stCondLst>
                                  <p:childTnLst>
                                    <p:set>
                                      <p:cBhvr>
                                        <p:cTn id="95" dur="1" fill="hold">
                                          <p:stCondLst>
                                            <p:cond delay="0"/>
                                          </p:stCondLst>
                                        </p:cTn>
                                        <p:tgtEl>
                                          <p:spTgt spid="38">
                                            <p:txEl>
                                              <p:pRg st="0" end="0"/>
                                            </p:txEl>
                                          </p:spTgt>
                                        </p:tgtEl>
                                        <p:attrNameLst>
                                          <p:attrName>style.visibility</p:attrName>
                                        </p:attrNameLst>
                                      </p:cBhvr>
                                      <p:to>
                                        <p:strVal val="visible"/>
                                      </p:to>
                                    </p:set>
                                    <p:anim calcmode="lin" valueType="num">
                                      <p:cBhvr>
                                        <p:cTn id="96" dur="5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38">
                                            <p:txEl>
                                              <p:pRg st="0" end="0"/>
                                            </p:tx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2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41">
                                            <p:txEl>
                                              <p:pRg st="0" end="0"/>
                                            </p:txEl>
                                          </p:spTgt>
                                        </p:tgtEl>
                                        <p:attrNameLst>
                                          <p:attrName>style.visibility</p:attrName>
                                        </p:attrNameLst>
                                      </p:cBhvr>
                                      <p:to>
                                        <p:strVal val="visible"/>
                                      </p:to>
                                    </p:set>
                                    <p:anim calcmode="lin" valueType="num">
                                      <p:cBhvr>
                                        <p:cTn id="105"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41">
                                            <p:txEl>
                                              <p:pRg st="0" end="0"/>
                                            </p:txEl>
                                          </p:spTgt>
                                        </p:tgtEl>
                                      </p:cBhvr>
                                    </p:animEffect>
                                  </p:childTnLst>
                                </p:cTn>
                              </p:par>
                              <p:par>
                                <p:cTn id="108" presetID="53" presetClass="entr" presetSubtype="16" fill="hold" grpId="0" nodeType="withEffect">
                                  <p:stCondLst>
                                    <p:cond delay="200"/>
                                  </p:stCondLst>
                                  <p:childTnLst>
                                    <p:set>
                                      <p:cBhvr>
                                        <p:cTn id="109" dur="1" fill="hold">
                                          <p:stCondLst>
                                            <p:cond delay="0"/>
                                          </p:stCondLst>
                                        </p:cTn>
                                        <p:tgtEl>
                                          <p:spTgt spid="42">
                                            <p:txEl>
                                              <p:pRg st="0" end="0"/>
                                            </p:txEl>
                                          </p:spTgt>
                                        </p:tgtEl>
                                        <p:attrNameLst>
                                          <p:attrName>style.visibility</p:attrName>
                                        </p:attrNameLst>
                                      </p:cBhvr>
                                      <p:to>
                                        <p:strVal val="visible"/>
                                      </p:to>
                                    </p:set>
                                    <p:anim calcmode="lin" valueType="num">
                                      <p:cBhvr>
                                        <p:cTn id="110" dur="500" fill="hold"/>
                                        <p:tgtEl>
                                          <p:spTgt spid="42">
                                            <p:txEl>
                                              <p:pRg st="0" end="0"/>
                                            </p:txEl>
                                          </p:spTgt>
                                        </p:tgtEl>
                                        <p:attrNameLst>
                                          <p:attrName>ppt_w</p:attrName>
                                        </p:attrNameLst>
                                      </p:cBhvr>
                                      <p:tavLst>
                                        <p:tav tm="0">
                                          <p:val>
                                            <p:fltVal val="0"/>
                                          </p:val>
                                        </p:tav>
                                        <p:tav tm="100000">
                                          <p:val>
                                            <p:strVal val="#ppt_w"/>
                                          </p:val>
                                        </p:tav>
                                      </p:tavLst>
                                    </p:anim>
                                    <p:anim calcmode="lin" valueType="num">
                                      <p:cBhvr>
                                        <p:cTn id="111" dur="500" fill="hold"/>
                                        <p:tgtEl>
                                          <p:spTgt spid="42">
                                            <p:txEl>
                                              <p:pRg st="0" end="0"/>
                                            </p:txEl>
                                          </p:spTgt>
                                        </p:tgtEl>
                                        <p:attrNameLst>
                                          <p:attrName>ppt_h</p:attrName>
                                        </p:attrNameLst>
                                      </p:cBhvr>
                                      <p:tavLst>
                                        <p:tav tm="0">
                                          <p:val>
                                            <p:fltVal val="0"/>
                                          </p:val>
                                        </p:tav>
                                        <p:tav tm="100000">
                                          <p:val>
                                            <p:strVal val="#ppt_h"/>
                                          </p:val>
                                        </p:tav>
                                      </p:tavLst>
                                    </p:anim>
                                    <p:animEffect transition="in" filter="fade">
                                      <p:cBhvr>
                                        <p:cTn id="112" dur="500"/>
                                        <p:tgtEl>
                                          <p:spTgt spid="42">
                                            <p:txEl>
                                              <p:pRg st="0" end="0"/>
                                            </p:txEl>
                                          </p:spTgt>
                                        </p:tgtEl>
                                      </p:cBhvr>
                                    </p:animEffect>
                                  </p:childTnLst>
                                </p:cTn>
                              </p:par>
                              <p:par>
                                <p:cTn id="113" presetID="23" presetClass="entr" presetSubtype="16" fill="hold" grpId="0" nodeType="withEffect">
                                  <p:stCondLst>
                                    <p:cond delay="200"/>
                                  </p:stCondLst>
                                  <p:childTnLst>
                                    <p:set>
                                      <p:cBhvr>
                                        <p:cTn id="114" dur="1" fill="hold">
                                          <p:stCondLst>
                                            <p:cond delay="0"/>
                                          </p:stCondLst>
                                        </p:cTn>
                                        <p:tgtEl>
                                          <p:spTgt spid="43">
                                            <p:txEl>
                                              <p:pRg st="0" end="0"/>
                                            </p:txEl>
                                          </p:spTgt>
                                        </p:tgtEl>
                                        <p:attrNameLst>
                                          <p:attrName>style.visibility</p:attrName>
                                        </p:attrNameLst>
                                      </p:cBhvr>
                                      <p:to>
                                        <p:strVal val="visible"/>
                                      </p:to>
                                    </p:set>
                                    <p:anim calcmode="lin" valueType="num">
                                      <p:cBhvr>
                                        <p:cTn id="115" dur="500" fill="hold"/>
                                        <p:tgtEl>
                                          <p:spTgt spid="43">
                                            <p:txEl>
                                              <p:pRg st="0" end="0"/>
                                            </p:txEl>
                                          </p:spTgt>
                                        </p:tgtEl>
                                        <p:attrNameLst>
                                          <p:attrName>ppt_w</p:attrName>
                                        </p:attrNameLst>
                                      </p:cBhvr>
                                      <p:tavLst>
                                        <p:tav tm="0">
                                          <p:val>
                                            <p:fltVal val="0"/>
                                          </p:val>
                                        </p:tav>
                                        <p:tav tm="100000">
                                          <p:val>
                                            <p:strVal val="#ppt_w"/>
                                          </p:val>
                                        </p:tav>
                                      </p:tavLst>
                                    </p:anim>
                                    <p:anim calcmode="lin" valueType="num">
                                      <p:cBhvr>
                                        <p:cTn id="116" dur="500" fill="hold"/>
                                        <p:tgtEl>
                                          <p:spTgt spid="43">
                                            <p:txEl>
                                              <p:pRg st="0" end="0"/>
                                            </p:txEl>
                                          </p:spTgt>
                                        </p:tgtEl>
                                        <p:attrNameLst>
                                          <p:attrName>ppt_h</p:attrName>
                                        </p:attrNameLst>
                                      </p:cBhvr>
                                      <p:tavLst>
                                        <p:tav tm="0">
                                          <p:val>
                                            <p:fltVal val="0"/>
                                          </p:val>
                                        </p:tav>
                                        <p:tav tm="100000">
                                          <p:val>
                                            <p:strVal val="#ppt_h"/>
                                          </p:val>
                                        </p:tav>
                                      </p:tavLst>
                                    </p:anim>
                                  </p:childTnLst>
                                </p:cTn>
                              </p:par>
                              <p:par>
                                <p:cTn id="117" presetID="53" presetClass="entr" presetSubtype="16" fill="hold" grpId="0" nodeType="withEffect">
                                  <p:stCondLst>
                                    <p:cond delay="2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45">
                                            <p:txEl>
                                              <p:pRg st="0" end="0"/>
                                            </p:txEl>
                                          </p:spTgt>
                                        </p:tgtEl>
                                        <p:attrNameLst>
                                          <p:attrName>style.visibility</p:attrName>
                                        </p:attrNameLst>
                                      </p:cBhvr>
                                      <p:to>
                                        <p:strVal val="visible"/>
                                      </p:to>
                                    </p:set>
                                    <p:anim calcmode="lin" valueType="num">
                                      <p:cBhvr>
                                        <p:cTn id="124"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126" dur="500"/>
                                        <p:tgtEl>
                                          <p:spTgt spid="45">
                                            <p:txEl>
                                              <p:pRg st="0" end="0"/>
                                            </p:txEl>
                                          </p:spTgt>
                                        </p:tgtEl>
                                      </p:cBhvr>
                                    </p:animEffect>
                                  </p:childTnLst>
                                </p:cTn>
                              </p:par>
                              <p:par>
                                <p:cTn id="127" presetID="53" presetClass="entr" presetSubtype="16" fill="hold" grpId="0" nodeType="withEffect">
                                  <p:stCondLst>
                                    <p:cond delay="200"/>
                                  </p:stCondLst>
                                  <p:childTnLst>
                                    <p:set>
                                      <p:cBhvr>
                                        <p:cTn id="128" dur="1" fill="hold">
                                          <p:stCondLst>
                                            <p:cond delay="0"/>
                                          </p:stCondLst>
                                        </p:cTn>
                                        <p:tgtEl>
                                          <p:spTgt spid="46">
                                            <p:txEl>
                                              <p:pRg st="0" end="0"/>
                                            </p:txEl>
                                          </p:spTgt>
                                        </p:tgtEl>
                                        <p:attrNameLst>
                                          <p:attrName>style.visibility</p:attrName>
                                        </p:attrNameLst>
                                      </p:cBhvr>
                                      <p:to>
                                        <p:strVal val="visible"/>
                                      </p:to>
                                    </p:set>
                                    <p:anim calcmode="lin" valueType="num">
                                      <p:cBhvr>
                                        <p:cTn id="129" dur="500" fill="hold"/>
                                        <p:tgtEl>
                                          <p:spTgt spid="46">
                                            <p:txEl>
                                              <p:pRg st="0" end="0"/>
                                            </p:txEl>
                                          </p:spTgt>
                                        </p:tgtEl>
                                        <p:attrNameLst>
                                          <p:attrName>ppt_w</p:attrName>
                                        </p:attrNameLst>
                                      </p:cBhvr>
                                      <p:tavLst>
                                        <p:tav tm="0">
                                          <p:val>
                                            <p:fltVal val="0"/>
                                          </p:val>
                                        </p:tav>
                                        <p:tav tm="100000">
                                          <p:val>
                                            <p:strVal val="#ppt_w"/>
                                          </p:val>
                                        </p:tav>
                                      </p:tavLst>
                                    </p:anim>
                                    <p:anim calcmode="lin" valueType="num">
                                      <p:cBhvr>
                                        <p:cTn id="130" dur="500" fill="hold"/>
                                        <p:tgtEl>
                                          <p:spTgt spid="46">
                                            <p:txEl>
                                              <p:pRg st="0" end="0"/>
                                            </p:txEl>
                                          </p:spTgt>
                                        </p:tgtEl>
                                        <p:attrNameLst>
                                          <p:attrName>ppt_h</p:attrName>
                                        </p:attrNameLst>
                                      </p:cBhvr>
                                      <p:tavLst>
                                        <p:tav tm="0">
                                          <p:val>
                                            <p:fltVal val="0"/>
                                          </p:val>
                                        </p:tav>
                                        <p:tav tm="100000">
                                          <p:val>
                                            <p:strVal val="#ppt_h"/>
                                          </p:val>
                                        </p:tav>
                                      </p:tavLst>
                                    </p:anim>
                                    <p:animEffect transition="in" filter="fade">
                                      <p:cBhvr>
                                        <p:cTn id="131" dur="500"/>
                                        <p:tgtEl>
                                          <p:spTgt spid="46">
                                            <p:txEl>
                                              <p:pRg st="0" end="0"/>
                                            </p:txEl>
                                          </p:spTgt>
                                        </p:tgtEl>
                                      </p:cBhvr>
                                    </p:animEffect>
                                  </p:childTnLst>
                                </p:cTn>
                              </p:par>
                              <p:par>
                                <p:cTn id="132" presetID="23" presetClass="entr" presetSubtype="16" fill="hold" grpId="0" nodeType="withEffect">
                                  <p:stCondLst>
                                    <p:cond delay="200"/>
                                  </p:stCondLst>
                                  <p:childTnLst>
                                    <p:set>
                                      <p:cBhvr>
                                        <p:cTn id="133" dur="1" fill="hold">
                                          <p:stCondLst>
                                            <p:cond delay="0"/>
                                          </p:stCondLst>
                                        </p:cTn>
                                        <p:tgtEl>
                                          <p:spTgt spid="47">
                                            <p:txEl>
                                              <p:pRg st="0" end="0"/>
                                            </p:txEl>
                                          </p:spTgt>
                                        </p:tgtEl>
                                        <p:attrNameLst>
                                          <p:attrName>style.visibility</p:attrName>
                                        </p:attrNameLst>
                                      </p:cBhvr>
                                      <p:to>
                                        <p:strVal val="visible"/>
                                      </p:to>
                                    </p:set>
                                    <p:anim calcmode="lin" valueType="num">
                                      <p:cBhvr>
                                        <p:cTn id="134"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135" dur="500" fill="hold"/>
                                        <p:tgtEl>
                                          <p:spTgt spid="47">
                                            <p:txEl>
                                              <p:pRg st="0" end="0"/>
                                            </p:txEl>
                                          </p:spTgt>
                                        </p:tgtEl>
                                        <p:attrNameLst>
                                          <p:attrName>ppt_h</p:attrName>
                                        </p:attrNameLst>
                                      </p:cBhvr>
                                      <p:tavLst>
                                        <p:tav tm="0">
                                          <p:val>
                                            <p:fltVal val="0"/>
                                          </p:val>
                                        </p:tav>
                                        <p:tav tm="100000">
                                          <p:val>
                                            <p:strVal val="#ppt_h"/>
                                          </p:val>
                                        </p:tav>
                                      </p:tavLst>
                                    </p:anim>
                                  </p:childTnLst>
                                </p:cTn>
                              </p:par>
                              <p:par>
                                <p:cTn id="136" presetID="53" presetClass="entr" presetSubtype="16" fill="hold" grpId="0" nodeType="withEffect">
                                  <p:stCondLst>
                                    <p:cond delay="200"/>
                                  </p:stCondLst>
                                  <p:childTnLst>
                                    <p:set>
                                      <p:cBhvr>
                                        <p:cTn id="137" dur="1" fill="hold">
                                          <p:stCondLst>
                                            <p:cond delay="0"/>
                                          </p:stCondLst>
                                        </p:cTn>
                                        <p:tgtEl>
                                          <p:spTgt spid="48"/>
                                        </p:tgtEl>
                                        <p:attrNameLst>
                                          <p:attrName>style.visibility</p:attrName>
                                        </p:attrNameLst>
                                      </p:cBhvr>
                                      <p:to>
                                        <p:strVal val="visible"/>
                                      </p:to>
                                    </p:set>
                                    <p:anim calcmode="lin" valueType="num">
                                      <p:cBhvr>
                                        <p:cTn id="138" dur="500" fill="hold"/>
                                        <p:tgtEl>
                                          <p:spTgt spid="48"/>
                                        </p:tgtEl>
                                        <p:attrNameLst>
                                          <p:attrName>ppt_w</p:attrName>
                                        </p:attrNameLst>
                                      </p:cBhvr>
                                      <p:tavLst>
                                        <p:tav tm="0">
                                          <p:val>
                                            <p:fltVal val="0"/>
                                          </p:val>
                                        </p:tav>
                                        <p:tav tm="100000">
                                          <p:val>
                                            <p:strVal val="#ppt_w"/>
                                          </p:val>
                                        </p:tav>
                                      </p:tavLst>
                                    </p:anim>
                                    <p:anim calcmode="lin" valueType="num">
                                      <p:cBhvr>
                                        <p:cTn id="139" dur="500" fill="hold"/>
                                        <p:tgtEl>
                                          <p:spTgt spid="48"/>
                                        </p:tgtEl>
                                        <p:attrNameLst>
                                          <p:attrName>ppt_h</p:attrName>
                                        </p:attrNameLst>
                                      </p:cBhvr>
                                      <p:tavLst>
                                        <p:tav tm="0">
                                          <p:val>
                                            <p:fltVal val="0"/>
                                          </p:val>
                                        </p:tav>
                                        <p:tav tm="100000">
                                          <p:val>
                                            <p:strVal val="#ppt_h"/>
                                          </p:val>
                                        </p:tav>
                                      </p:tavLst>
                                    </p:anim>
                                    <p:animEffect transition="in" filter="fade">
                                      <p:cBhvr>
                                        <p:cTn id="140" dur="500"/>
                                        <p:tgtEl>
                                          <p:spTgt spid="48"/>
                                        </p:tgtEl>
                                      </p:cBhvr>
                                    </p:animEffect>
                                  </p:childTnLst>
                                </p:cTn>
                              </p:par>
                              <p:par>
                                <p:cTn id="141" presetID="53" presetClass="entr" presetSubtype="16" fill="hold" grpId="0" nodeType="withEffect">
                                  <p:stCondLst>
                                    <p:cond delay="200"/>
                                  </p:stCondLst>
                                  <p:childTnLst>
                                    <p:set>
                                      <p:cBhvr>
                                        <p:cTn id="142" dur="1" fill="hold">
                                          <p:stCondLst>
                                            <p:cond delay="0"/>
                                          </p:stCondLst>
                                        </p:cTn>
                                        <p:tgtEl>
                                          <p:spTgt spid="49">
                                            <p:txEl>
                                              <p:pRg st="0" end="0"/>
                                            </p:txEl>
                                          </p:spTgt>
                                        </p:tgtEl>
                                        <p:attrNameLst>
                                          <p:attrName>style.visibility</p:attrName>
                                        </p:attrNameLst>
                                      </p:cBhvr>
                                      <p:to>
                                        <p:strVal val="visible"/>
                                      </p:to>
                                    </p:set>
                                    <p:anim calcmode="lin" valueType="num">
                                      <p:cBhvr>
                                        <p:cTn id="143"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44"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45"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4" grpId="0"/>
      <p:bldP spid="27" grpId="0"/>
      <p:bldP spid="30" grpId="0"/>
      <p:bldP spid="33" grpId="0"/>
      <p:bldP spid="36" grpId="0"/>
      <p:bldP spid="39" grpId="0"/>
      <p:bldP spid="31" grpId="0" build="p">
        <p:tmplLst>
          <p:tmpl lvl="1">
            <p:tnLst>
              <p:par>
                <p:cTn presetID="53" presetClass="entr" presetSubtype="16" fill="hold" nodeType="withEffect">
                  <p:stCondLst>
                    <p:cond delay="200"/>
                  </p:stCondLst>
                  <p:childTnLst>
                    <p:set>
                      <p:cBhvr>
                        <p:cTn dur="1" fill="hold">
                          <p:stCondLst>
                            <p:cond delay="0"/>
                          </p:stCondLst>
                        </p:cTn>
                        <p:tgtEl>
                          <p:spTgt spid="31"/>
                        </p:tgtEl>
                        <p:attrNameLst>
                          <p:attrName>style.visibility</p:attrName>
                        </p:attrNameLst>
                      </p:cBhvr>
                      <p:to>
                        <p:strVal val="visible"/>
                      </p:to>
                    </p:set>
                    <p:anim calcmode="lin" valueType="num">
                      <p:cBhvr>
                        <p:cTn dur="500" fill="hold"/>
                        <p:tgtEl>
                          <p:spTgt spid="31"/>
                        </p:tgtEl>
                        <p:attrNameLst>
                          <p:attrName>ppt_w</p:attrName>
                        </p:attrNameLst>
                      </p:cBhvr>
                      <p:tavLst>
                        <p:tav tm="0">
                          <p:val>
                            <p:fltVal val="0"/>
                          </p:val>
                        </p:tav>
                        <p:tav tm="100000">
                          <p:val>
                            <p:strVal val="#ppt_w"/>
                          </p:val>
                        </p:tav>
                      </p:tavLst>
                    </p:anim>
                    <p:anim calcmode="lin" valueType="num">
                      <p:cBhvr>
                        <p:cTn dur="500" fill="hold"/>
                        <p:tgtEl>
                          <p:spTgt spid="31"/>
                        </p:tgtEl>
                        <p:attrNameLst>
                          <p:attrName>ppt_h</p:attrName>
                        </p:attrNameLst>
                      </p:cBhvr>
                      <p:tavLst>
                        <p:tav tm="0">
                          <p:val>
                            <p:fltVal val="0"/>
                          </p:val>
                        </p:tav>
                        <p:tav tm="100000">
                          <p:val>
                            <p:strVal val="#ppt_h"/>
                          </p:val>
                        </p:tav>
                      </p:tavLst>
                    </p:anim>
                    <p:animEffect transition="in" filter="fade">
                      <p:cBhvr>
                        <p:cTn dur="500"/>
                        <p:tgtEl>
                          <p:spTgt spid="31"/>
                        </p:tgtEl>
                      </p:cBhvr>
                    </p:animEffect>
                  </p:childTnLst>
                </p:cTn>
              </p:par>
            </p:tnLst>
          </p:tmpl>
        </p:tmplLst>
      </p:bldP>
      <p:bldP spid="32" grpId="0" build="p">
        <p:tmplLst>
          <p:tmpl lvl="1">
            <p:tnLst>
              <p:par>
                <p:cTn presetID="2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childTnLst>
                </p:cTn>
              </p:par>
            </p:tnLst>
          </p:tmpl>
        </p:tmplLst>
      </p:bldP>
      <p:bldP spid="34" grpId="0" animBg="1"/>
      <p:bldP spid="35" grpId="0" build="p">
        <p:tmplLst>
          <p:tmpl lvl="1">
            <p:tnLst>
              <p:par>
                <p:cTn presetID="53" presetClass="entr" presetSubtype="16"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 calcmode="lin" valueType="num">
                      <p:cBhvr>
                        <p:cTn dur="500" fill="hold"/>
                        <p:tgtEl>
                          <p:spTgt spid="35"/>
                        </p:tgtEl>
                        <p:attrNameLst>
                          <p:attrName>ppt_w</p:attrName>
                        </p:attrNameLst>
                      </p:cBhvr>
                      <p:tavLst>
                        <p:tav tm="0">
                          <p:val>
                            <p:fltVal val="0"/>
                          </p:val>
                        </p:tav>
                        <p:tav tm="100000">
                          <p:val>
                            <p:strVal val="#ppt_w"/>
                          </p:val>
                        </p:tav>
                      </p:tavLst>
                    </p:anim>
                    <p:anim calcmode="lin" valueType="num">
                      <p:cBhvr>
                        <p:cTn dur="500" fill="hold"/>
                        <p:tgtEl>
                          <p:spTgt spid="35"/>
                        </p:tgtEl>
                        <p:attrNameLst>
                          <p:attrName>ppt_h</p:attrName>
                        </p:attrNameLst>
                      </p:cBhvr>
                      <p:tavLst>
                        <p:tav tm="0">
                          <p:val>
                            <p:fltVal val="0"/>
                          </p:val>
                        </p:tav>
                        <p:tav tm="100000">
                          <p:val>
                            <p:strVal val="#ppt_h"/>
                          </p:val>
                        </p:tav>
                      </p:tavLst>
                    </p:anim>
                    <p:animEffect transition="in" filter="fade">
                      <p:cBhvr>
                        <p:cTn dur="500"/>
                        <p:tgtEl>
                          <p:spTgt spid="35"/>
                        </p:tgtEl>
                      </p:cBhvr>
                    </p:animEffect>
                  </p:childTnLst>
                </p:cTn>
              </p:par>
            </p:tnLst>
          </p:tmpl>
        </p:tmplLst>
      </p:bldP>
      <p:bldP spid="37" grpId="0" build="p">
        <p:tmplLst>
          <p:tmpl lvl="1">
            <p:tnLst>
              <p:par>
                <p:cTn presetID="53" presetClass="entr" presetSubtype="16"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 calcmode="lin" valueType="num">
                      <p:cBhvr>
                        <p:cTn dur="500" fill="hold"/>
                        <p:tgtEl>
                          <p:spTgt spid="37"/>
                        </p:tgtEl>
                        <p:attrNameLst>
                          <p:attrName>ppt_w</p:attrName>
                        </p:attrNameLst>
                      </p:cBhvr>
                      <p:tavLst>
                        <p:tav tm="0">
                          <p:val>
                            <p:fltVal val="0"/>
                          </p:val>
                        </p:tav>
                        <p:tav tm="100000">
                          <p:val>
                            <p:strVal val="#ppt_w"/>
                          </p:val>
                        </p:tav>
                      </p:tavLst>
                    </p:anim>
                    <p:anim calcmode="lin" valueType="num">
                      <p:cBhvr>
                        <p:cTn dur="500" fill="hold"/>
                        <p:tgtEl>
                          <p:spTgt spid="37"/>
                        </p:tgtEl>
                        <p:attrNameLst>
                          <p:attrName>ppt_h</p:attrName>
                        </p:attrNameLst>
                      </p:cBhvr>
                      <p:tavLst>
                        <p:tav tm="0">
                          <p:val>
                            <p:fltVal val="0"/>
                          </p:val>
                        </p:tav>
                        <p:tav tm="100000">
                          <p:val>
                            <p:strVal val="#ppt_h"/>
                          </p:val>
                        </p:tav>
                      </p:tavLst>
                    </p:anim>
                    <p:animEffect transition="in" filter="fade">
                      <p:cBhvr>
                        <p:cTn dur="500"/>
                        <p:tgtEl>
                          <p:spTgt spid="37"/>
                        </p:tgtEl>
                      </p:cBhvr>
                    </p:animEffect>
                  </p:childTnLst>
                </p:cTn>
              </p:par>
            </p:tnLst>
          </p:tmpl>
        </p:tmplLst>
      </p:bldP>
      <p:bldP spid="38" grpId="0" build="p">
        <p:tmplLst>
          <p:tmpl lvl="1">
            <p:tnLst>
              <p:par>
                <p:cTn presetID="23" presetClass="entr" presetSubtype="16"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 calcmode="lin" valueType="num">
                      <p:cBhvr>
                        <p:cTn dur="500" fill="hold"/>
                        <p:tgtEl>
                          <p:spTgt spid="38"/>
                        </p:tgtEl>
                        <p:attrNameLst>
                          <p:attrName>ppt_w</p:attrName>
                        </p:attrNameLst>
                      </p:cBhvr>
                      <p:tavLst>
                        <p:tav tm="0">
                          <p:val>
                            <p:fltVal val="0"/>
                          </p:val>
                        </p:tav>
                        <p:tav tm="100000">
                          <p:val>
                            <p:strVal val="#ppt_w"/>
                          </p:val>
                        </p:tav>
                      </p:tavLst>
                    </p:anim>
                    <p:anim calcmode="lin" valueType="num">
                      <p:cBhvr>
                        <p:cTn dur="500" fill="hold"/>
                        <p:tgtEl>
                          <p:spTgt spid="38"/>
                        </p:tgtEl>
                        <p:attrNameLst>
                          <p:attrName>ppt_h</p:attrName>
                        </p:attrNameLst>
                      </p:cBhvr>
                      <p:tavLst>
                        <p:tav tm="0">
                          <p:val>
                            <p:fltVal val="0"/>
                          </p:val>
                        </p:tav>
                        <p:tav tm="100000">
                          <p:val>
                            <p:strVal val="#ppt_h"/>
                          </p:val>
                        </p:tav>
                      </p:tavLst>
                    </p:anim>
                  </p:childTnLst>
                </p:cTn>
              </p:par>
            </p:tnLst>
          </p:tmpl>
        </p:tmplLst>
      </p:bldP>
      <p:bldP spid="40" grpId="0" animBg="1"/>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uild="p">
        <p:tmplLst>
          <p:tmpl lvl="1">
            <p:tnLst>
              <p:par>
                <p:cTn presetID="53" presetClass="entr" presetSubtype="16" fill="hold" nodeType="withEffect">
                  <p:stCondLst>
                    <p:cond delay="200"/>
                  </p:stCondLst>
                  <p:childTnLst>
                    <p:set>
                      <p:cBhvr>
                        <p:cTn dur="1" fill="hold">
                          <p:stCondLst>
                            <p:cond delay="0"/>
                          </p:stCondLst>
                        </p:cTn>
                        <p:tgtEl>
                          <p:spTgt spid="42"/>
                        </p:tgtEl>
                        <p:attrNameLst>
                          <p:attrName>style.visibility</p:attrName>
                        </p:attrNameLst>
                      </p:cBhvr>
                      <p:to>
                        <p:strVal val="visible"/>
                      </p:to>
                    </p:set>
                    <p:anim calcmode="lin" valueType="num">
                      <p:cBhvr>
                        <p:cTn dur="500" fill="hold"/>
                        <p:tgtEl>
                          <p:spTgt spid="42"/>
                        </p:tgtEl>
                        <p:attrNameLst>
                          <p:attrName>ppt_w</p:attrName>
                        </p:attrNameLst>
                      </p:cBhvr>
                      <p:tavLst>
                        <p:tav tm="0">
                          <p:val>
                            <p:fltVal val="0"/>
                          </p:val>
                        </p:tav>
                        <p:tav tm="100000">
                          <p:val>
                            <p:strVal val="#ppt_w"/>
                          </p:val>
                        </p:tav>
                      </p:tavLst>
                    </p:anim>
                    <p:anim calcmode="lin" valueType="num">
                      <p:cBhvr>
                        <p:cTn dur="500" fill="hold"/>
                        <p:tgtEl>
                          <p:spTgt spid="42"/>
                        </p:tgtEl>
                        <p:attrNameLst>
                          <p:attrName>ppt_h</p:attrName>
                        </p:attrNameLst>
                      </p:cBhvr>
                      <p:tavLst>
                        <p:tav tm="0">
                          <p:val>
                            <p:fltVal val="0"/>
                          </p:val>
                        </p:tav>
                        <p:tav tm="100000">
                          <p:val>
                            <p:strVal val="#ppt_h"/>
                          </p:val>
                        </p:tav>
                      </p:tavLst>
                    </p:anim>
                    <p:animEffect transition="in" filter="fade">
                      <p:cBhvr>
                        <p:cTn dur="500"/>
                        <p:tgtEl>
                          <p:spTgt spid="42"/>
                        </p:tgtEl>
                      </p:cBhvr>
                    </p:animEffect>
                  </p:childTnLst>
                </p:cTn>
              </p:par>
            </p:tnLst>
          </p:tmpl>
        </p:tmplLst>
      </p:bldP>
      <p:bldP spid="43" grpId="0" build="p">
        <p:tmplLst>
          <p:tmpl lvl="1">
            <p:tnLst>
              <p:par>
                <p:cTn presetID="23" presetClass="entr" presetSubtype="16"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 calcmode="lin" valueType="num">
                      <p:cBhvr>
                        <p:cTn dur="500" fill="hold"/>
                        <p:tgtEl>
                          <p:spTgt spid="43"/>
                        </p:tgtEl>
                        <p:attrNameLst>
                          <p:attrName>ppt_w</p:attrName>
                        </p:attrNameLst>
                      </p:cBhvr>
                      <p:tavLst>
                        <p:tav tm="0">
                          <p:val>
                            <p:fltVal val="0"/>
                          </p:val>
                        </p:tav>
                        <p:tav tm="100000">
                          <p:val>
                            <p:strVal val="#ppt_w"/>
                          </p:val>
                        </p:tav>
                      </p:tavLst>
                    </p:anim>
                    <p:anim calcmode="lin" valueType="num">
                      <p:cBhvr>
                        <p:cTn dur="500" fill="hold"/>
                        <p:tgtEl>
                          <p:spTgt spid="43"/>
                        </p:tgtEl>
                        <p:attrNameLst>
                          <p:attrName>ppt_h</p:attrName>
                        </p:attrNameLst>
                      </p:cBhvr>
                      <p:tavLst>
                        <p:tav tm="0">
                          <p:val>
                            <p:fltVal val="0"/>
                          </p:val>
                        </p:tav>
                        <p:tav tm="100000">
                          <p:val>
                            <p:strVal val="#ppt_h"/>
                          </p:val>
                        </p:tav>
                      </p:tavLst>
                    </p:anim>
                  </p:childTnLst>
                </p:cTn>
              </p:par>
            </p:tnLst>
          </p:tmpl>
        </p:tmplLst>
      </p:bldP>
      <p:bldP spid="44" grpId="0" animBg="1"/>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uild="p">
        <p:tmplLst>
          <p:tmpl lvl="1">
            <p:tnLst>
              <p:par>
                <p:cTn presetID="53" presetClass="entr" presetSubtype="16"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 calcmode="lin" valueType="num">
                      <p:cBhvr>
                        <p:cTn dur="500" fill="hold"/>
                        <p:tgtEl>
                          <p:spTgt spid="46"/>
                        </p:tgtEl>
                        <p:attrNameLst>
                          <p:attrName>ppt_w</p:attrName>
                        </p:attrNameLst>
                      </p:cBhvr>
                      <p:tavLst>
                        <p:tav tm="0">
                          <p:val>
                            <p:fltVal val="0"/>
                          </p:val>
                        </p:tav>
                        <p:tav tm="100000">
                          <p:val>
                            <p:strVal val="#ppt_w"/>
                          </p:val>
                        </p:tav>
                      </p:tavLst>
                    </p:anim>
                    <p:anim calcmode="lin" valueType="num">
                      <p:cBhvr>
                        <p:cTn dur="500" fill="hold"/>
                        <p:tgtEl>
                          <p:spTgt spid="46"/>
                        </p:tgtEl>
                        <p:attrNameLst>
                          <p:attrName>ppt_h</p:attrName>
                        </p:attrNameLst>
                      </p:cBhvr>
                      <p:tavLst>
                        <p:tav tm="0">
                          <p:val>
                            <p:fltVal val="0"/>
                          </p:val>
                        </p:tav>
                        <p:tav tm="100000">
                          <p:val>
                            <p:strVal val="#ppt_h"/>
                          </p:val>
                        </p:tav>
                      </p:tavLst>
                    </p:anim>
                    <p:animEffect transition="in" filter="fade">
                      <p:cBhvr>
                        <p:cTn dur="500"/>
                        <p:tgtEl>
                          <p:spTgt spid="46"/>
                        </p:tgtEl>
                      </p:cBhvr>
                    </p:animEffect>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animBg="1"/>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矩形 25"/>
          <p:cNvSpPr/>
          <p:nvPr/>
        </p:nvSpPr>
        <p:spPr>
          <a:xfrm>
            <a:off x="2988893" y="1931236"/>
            <a:ext cx="2264861" cy="523311"/>
          </a:xfrm>
          <a:prstGeom prst="rect">
            <a:avLst/>
          </a:prstGeom>
        </p:spPr>
        <p:txBody>
          <a:bodyPr wrap="square">
            <a:spAutoFit/>
          </a:bodyPr>
          <a:lstStyle/>
          <a:p>
            <a:r>
              <a:rPr lang="zh-CN" altLang="en-US" sz="2801" b="1" dirty="0">
                <a:latin typeface="Arial" panose="020B0604020202020204" pitchFamily="34" charset="0"/>
                <a:ea typeface="微软雅黑" panose="020B0503020204020204" pitchFamily="34" charset="-122"/>
                <a:sym typeface="Arial" panose="020B0604020202020204" pitchFamily="34" charset="0"/>
              </a:rPr>
              <a:t>教学方案</a:t>
            </a:r>
            <a:endParaRPr lang="zh-CN" altLang="en-US" sz="1050"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988893" y="2393396"/>
            <a:ext cx="2592013" cy="683072"/>
          </a:xfrm>
          <a:prstGeom prst="rect">
            <a:avLst/>
          </a:prstGeom>
          <a:noFill/>
        </p:spPr>
        <p:txBody>
          <a:bodyPr wrap="square" rtlCol="0">
            <a:spAutoFit/>
          </a:bodyPr>
          <a:lstStyle/>
          <a:p>
            <a:pPr>
              <a:lnSpc>
                <a:spcPct val="150000"/>
              </a:lnSpc>
            </a:pPr>
            <a:r>
              <a:rPr lang="en-US" altLang="zh-CN" sz="853" dirty="0">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1404442" y="1780218"/>
            <a:ext cx="1368390" cy="13683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tx1"/>
                </a:solidFill>
              </a:rPr>
              <a:t>02</a:t>
            </a:r>
            <a:endParaRPr lang="zh-CN" altLang="en-US" sz="4801" dirty="0">
              <a:solidFill>
                <a:schemeClr val="tx1"/>
              </a:solidFill>
            </a:endParaRPr>
          </a:p>
        </p:txBody>
      </p:sp>
    </p:spTree>
    <p:extLst>
      <p:ext uri="{BB962C8B-B14F-4D97-AF65-F5344CB8AC3E}">
        <p14:creationId xmlns:p14="http://schemas.microsoft.com/office/powerpoint/2010/main" val="2227642716"/>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 name="4da78c0c-94bf-4188-a5be-bc25ffb19aa2"/>
          <p:cNvGrpSpPr>
            <a:grpSpLocks noChangeAspect="1"/>
          </p:cNvGrpSpPr>
          <p:nvPr/>
        </p:nvGrpSpPr>
        <p:grpSpPr>
          <a:xfrm>
            <a:off x="845874" y="1088706"/>
            <a:ext cx="7453840" cy="2967678"/>
            <a:chOff x="1127636" y="1450892"/>
            <a:chExt cx="9936728" cy="3956217"/>
          </a:xfrm>
        </p:grpSpPr>
        <p:sp>
          <p:nvSpPr>
            <p:cNvPr id="4" name="Freeform: Shape 1"/>
            <p:cNvSpPr>
              <a:spLocks/>
            </p:cNvSpPr>
            <p:nvPr/>
          </p:nvSpPr>
          <p:spPr bwMode="auto">
            <a:xfrm>
              <a:off x="3768733" y="4405368"/>
              <a:ext cx="1234992" cy="348665"/>
            </a:xfrm>
            <a:custGeom>
              <a:avLst/>
              <a:gdLst>
                <a:gd name="T0" fmla="*/ 36 w 641"/>
                <a:gd name="T1" fmla="*/ 0 h 181"/>
                <a:gd name="T2" fmla="*/ 28 w 641"/>
                <a:gd name="T3" fmla="*/ 0 h 181"/>
                <a:gd name="T4" fmla="*/ 28 w 641"/>
                <a:gd name="T5" fmla="*/ 109 h 181"/>
                <a:gd name="T6" fmla="*/ 0 w 641"/>
                <a:gd name="T7" fmla="*/ 144 h 181"/>
                <a:gd name="T8" fmla="*/ 36 w 641"/>
                <a:gd name="T9" fmla="*/ 181 h 181"/>
                <a:gd name="T10" fmla="*/ 73 w 641"/>
                <a:gd name="T11" fmla="*/ 144 h 181"/>
                <a:gd name="T12" fmla="*/ 44 w 641"/>
                <a:gd name="T13" fmla="*/ 108 h 181"/>
                <a:gd name="T14" fmla="*/ 44 w 641"/>
                <a:gd name="T15" fmla="*/ 16 h 181"/>
                <a:gd name="T16" fmla="*/ 641 w 641"/>
                <a:gd name="T17" fmla="*/ 16 h 181"/>
                <a:gd name="T18" fmla="*/ 641 w 641"/>
                <a:gd name="T19" fmla="*/ 0 h 181"/>
                <a:gd name="T20" fmla="*/ 44 w 641"/>
                <a:gd name="T21" fmla="*/ 0 h 181"/>
                <a:gd name="T22" fmla="*/ 36 w 641"/>
                <a:gd name="T23"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81">
                  <a:moveTo>
                    <a:pt x="36" y="0"/>
                  </a:moveTo>
                  <a:cubicBezTo>
                    <a:pt x="28" y="0"/>
                    <a:pt x="28" y="0"/>
                    <a:pt x="28" y="0"/>
                  </a:cubicBezTo>
                  <a:cubicBezTo>
                    <a:pt x="28" y="109"/>
                    <a:pt x="28" y="109"/>
                    <a:pt x="28" y="109"/>
                  </a:cubicBezTo>
                  <a:cubicBezTo>
                    <a:pt x="12" y="113"/>
                    <a:pt x="0" y="127"/>
                    <a:pt x="0" y="144"/>
                  </a:cubicBezTo>
                  <a:cubicBezTo>
                    <a:pt x="0" y="164"/>
                    <a:pt x="16" y="181"/>
                    <a:pt x="36" y="181"/>
                  </a:cubicBezTo>
                  <a:cubicBezTo>
                    <a:pt x="57" y="181"/>
                    <a:pt x="73" y="164"/>
                    <a:pt x="73" y="144"/>
                  </a:cubicBezTo>
                  <a:cubicBezTo>
                    <a:pt x="73" y="126"/>
                    <a:pt x="60" y="112"/>
                    <a:pt x="44" y="108"/>
                  </a:cubicBezTo>
                  <a:cubicBezTo>
                    <a:pt x="44" y="16"/>
                    <a:pt x="44" y="16"/>
                    <a:pt x="44" y="16"/>
                  </a:cubicBezTo>
                  <a:cubicBezTo>
                    <a:pt x="641" y="16"/>
                    <a:pt x="641" y="16"/>
                    <a:pt x="641" y="16"/>
                  </a:cubicBezTo>
                  <a:cubicBezTo>
                    <a:pt x="641" y="0"/>
                    <a:pt x="641" y="0"/>
                    <a:pt x="641" y="0"/>
                  </a:cubicBezTo>
                  <a:cubicBezTo>
                    <a:pt x="44" y="0"/>
                    <a:pt x="44" y="0"/>
                    <a:pt x="44" y="0"/>
                  </a:cubicBezTo>
                  <a:lnTo>
                    <a:pt x="36" y="0"/>
                  </a:ln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5" name="Freeform: Shape 2"/>
            <p:cNvSpPr>
              <a:spLocks/>
            </p:cNvSpPr>
            <p:nvPr/>
          </p:nvSpPr>
          <p:spPr bwMode="auto">
            <a:xfrm>
              <a:off x="3768733" y="2268885"/>
              <a:ext cx="1234992" cy="329114"/>
            </a:xfrm>
            <a:custGeom>
              <a:avLst/>
              <a:gdLst>
                <a:gd name="T0" fmla="*/ 44 w 641"/>
                <a:gd name="T1" fmla="*/ 72 h 171"/>
                <a:gd name="T2" fmla="*/ 73 w 641"/>
                <a:gd name="T3" fmla="*/ 36 h 171"/>
                <a:gd name="T4" fmla="*/ 36 w 641"/>
                <a:gd name="T5" fmla="*/ 0 h 171"/>
                <a:gd name="T6" fmla="*/ 0 w 641"/>
                <a:gd name="T7" fmla="*/ 36 h 171"/>
                <a:gd name="T8" fmla="*/ 28 w 641"/>
                <a:gd name="T9" fmla="*/ 71 h 171"/>
                <a:gd name="T10" fmla="*/ 28 w 641"/>
                <a:gd name="T11" fmla="*/ 171 h 171"/>
                <a:gd name="T12" fmla="*/ 36 w 641"/>
                <a:gd name="T13" fmla="*/ 171 h 171"/>
                <a:gd name="T14" fmla="*/ 44 w 641"/>
                <a:gd name="T15" fmla="*/ 171 h 171"/>
                <a:gd name="T16" fmla="*/ 641 w 641"/>
                <a:gd name="T17" fmla="*/ 171 h 171"/>
                <a:gd name="T18" fmla="*/ 641 w 641"/>
                <a:gd name="T19" fmla="*/ 155 h 171"/>
                <a:gd name="T20" fmla="*/ 44 w 641"/>
                <a:gd name="T21" fmla="*/ 155 h 171"/>
                <a:gd name="T22" fmla="*/ 44 w 641"/>
                <a:gd name="T23" fmla="*/ 72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1" h="171">
                  <a:moveTo>
                    <a:pt x="44" y="72"/>
                  </a:moveTo>
                  <a:cubicBezTo>
                    <a:pt x="60" y="69"/>
                    <a:pt x="73" y="54"/>
                    <a:pt x="73" y="36"/>
                  </a:cubicBezTo>
                  <a:cubicBezTo>
                    <a:pt x="73" y="16"/>
                    <a:pt x="57" y="0"/>
                    <a:pt x="36" y="0"/>
                  </a:cubicBezTo>
                  <a:cubicBezTo>
                    <a:pt x="16" y="0"/>
                    <a:pt x="0" y="16"/>
                    <a:pt x="0" y="36"/>
                  </a:cubicBezTo>
                  <a:cubicBezTo>
                    <a:pt x="0" y="53"/>
                    <a:pt x="12" y="67"/>
                    <a:pt x="28" y="71"/>
                  </a:cubicBezTo>
                  <a:cubicBezTo>
                    <a:pt x="28" y="171"/>
                    <a:pt x="28" y="171"/>
                    <a:pt x="28" y="171"/>
                  </a:cubicBezTo>
                  <a:cubicBezTo>
                    <a:pt x="36" y="171"/>
                    <a:pt x="36" y="171"/>
                    <a:pt x="36" y="171"/>
                  </a:cubicBezTo>
                  <a:cubicBezTo>
                    <a:pt x="44" y="171"/>
                    <a:pt x="44" y="171"/>
                    <a:pt x="44" y="171"/>
                  </a:cubicBezTo>
                  <a:cubicBezTo>
                    <a:pt x="641" y="171"/>
                    <a:pt x="641" y="171"/>
                    <a:pt x="641" y="171"/>
                  </a:cubicBezTo>
                  <a:cubicBezTo>
                    <a:pt x="641" y="155"/>
                    <a:pt x="641" y="155"/>
                    <a:pt x="641" y="155"/>
                  </a:cubicBezTo>
                  <a:cubicBezTo>
                    <a:pt x="44" y="155"/>
                    <a:pt x="44" y="155"/>
                    <a:pt x="44" y="155"/>
                  </a:cubicBezTo>
                  <a:lnTo>
                    <a:pt x="44" y="72"/>
                  </a:ln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6" name="Freeform: Shape 3"/>
            <p:cNvSpPr>
              <a:spLocks/>
            </p:cNvSpPr>
            <p:nvPr/>
          </p:nvSpPr>
          <p:spPr bwMode="auto">
            <a:xfrm>
              <a:off x="7103863" y="2250963"/>
              <a:ext cx="1236621" cy="347036"/>
            </a:xfrm>
            <a:custGeom>
              <a:avLst/>
              <a:gdLst>
                <a:gd name="T0" fmla="*/ 606 w 642"/>
                <a:gd name="T1" fmla="*/ 180 h 180"/>
                <a:gd name="T2" fmla="*/ 614 w 642"/>
                <a:gd name="T3" fmla="*/ 180 h 180"/>
                <a:gd name="T4" fmla="*/ 614 w 642"/>
                <a:gd name="T5" fmla="*/ 71 h 180"/>
                <a:gd name="T6" fmla="*/ 642 w 642"/>
                <a:gd name="T7" fmla="*/ 36 h 180"/>
                <a:gd name="T8" fmla="*/ 606 w 642"/>
                <a:gd name="T9" fmla="*/ 0 h 180"/>
                <a:gd name="T10" fmla="*/ 569 w 642"/>
                <a:gd name="T11" fmla="*/ 36 h 180"/>
                <a:gd name="T12" fmla="*/ 598 w 642"/>
                <a:gd name="T13" fmla="*/ 71 h 180"/>
                <a:gd name="T14" fmla="*/ 598 w 642"/>
                <a:gd name="T15" fmla="*/ 164 h 180"/>
                <a:gd name="T16" fmla="*/ 0 w 642"/>
                <a:gd name="T17" fmla="*/ 164 h 180"/>
                <a:gd name="T18" fmla="*/ 0 w 642"/>
                <a:gd name="T19" fmla="*/ 180 h 180"/>
                <a:gd name="T20" fmla="*/ 598 w 642"/>
                <a:gd name="T21" fmla="*/ 180 h 180"/>
                <a:gd name="T22" fmla="*/ 606 w 642"/>
                <a:gd name="T23"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0">
                  <a:moveTo>
                    <a:pt x="606" y="180"/>
                  </a:moveTo>
                  <a:cubicBezTo>
                    <a:pt x="614" y="180"/>
                    <a:pt x="614" y="180"/>
                    <a:pt x="614" y="180"/>
                  </a:cubicBezTo>
                  <a:cubicBezTo>
                    <a:pt x="614" y="71"/>
                    <a:pt x="614" y="71"/>
                    <a:pt x="614" y="71"/>
                  </a:cubicBezTo>
                  <a:cubicBezTo>
                    <a:pt x="630" y="68"/>
                    <a:pt x="642" y="53"/>
                    <a:pt x="642" y="36"/>
                  </a:cubicBezTo>
                  <a:cubicBezTo>
                    <a:pt x="642" y="16"/>
                    <a:pt x="626" y="0"/>
                    <a:pt x="606" y="0"/>
                  </a:cubicBezTo>
                  <a:cubicBezTo>
                    <a:pt x="585" y="0"/>
                    <a:pt x="569" y="16"/>
                    <a:pt x="569" y="36"/>
                  </a:cubicBezTo>
                  <a:cubicBezTo>
                    <a:pt x="569" y="53"/>
                    <a:pt x="581" y="68"/>
                    <a:pt x="598" y="71"/>
                  </a:cubicBezTo>
                  <a:cubicBezTo>
                    <a:pt x="598" y="164"/>
                    <a:pt x="598" y="164"/>
                    <a:pt x="598" y="164"/>
                  </a:cubicBezTo>
                  <a:cubicBezTo>
                    <a:pt x="0" y="164"/>
                    <a:pt x="0" y="164"/>
                    <a:pt x="0" y="164"/>
                  </a:cubicBezTo>
                  <a:cubicBezTo>
                    <a:pt x="0" y="180"/>
                    <a:pt x="0" y="180"/>
                    <a:pt x="0" y="180"/>
                  </a:cubicBezTo>
                  <a:cubicBezTo>
                    <a:pt x="598" y="180"/>
                    <a:pt x="598" y="180"/>
                    <a:pt x="598" y="180"/>
                  </a:cubicBezTo>
                  <a:lnTo>
                    <a:pt x="606" y="180"/>
                  </a:ln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7" name="Freeform: Shape 4"/>
            <p:cNvSpPr>
              <a:spLocks/>
            </p:cNvSpPr>
            <p:nvPr/>
          </p:nvSpPr>
          <p:spPr bwMode="auto">
            <a:xfrm>
              <a:off x="7103863" y="4405368"/>
              <a:ext cx="1236621" cy="348665"/>
            </a:xfrm>
            <a:custGeom>
              <a:avLst/>
              <a:gdLst>
                <a:gd name="T0" fmla="*/ 614 w 642"/>
                <a:gd name="T1" fmla="*/ 109 h 181"/>
                <a:gd name="T2" fmla="*/ 614 w 642"/>
                <a:gd name="T3" fmla="*/ 0 h 181"/>
                <a:gd name="T4" fmla="*/ 606 w 642"/>
                <a:gd name="T5" fmla="*/ 0 h 181"/>
                <a:gd name="T6" fmla="*/ 598 w 642"/>
                <a:gd name="T7" fmla="*/ 0 h 181"/>
                <a:gd name="T8" fmla="*/ 0 w 642"/>
                <a:gd name="T9" fmla="*/ 0 h 181"/>
                <a:gd name="T10" fmla="*/ 0 w 642"/>
                <a:gd name="T11" fmla="*/ 16 h 181"/>
                <a:gd name="T12" fmla="*/ 598 w 642"/>
                <a:gd name="T13" fmla="*/ 16 h 181"/>
                <a:gd name="T14" fmla="*/ 598 w 642"/>
                <a:gd name="T15" fmla="*/ 109 h 181"/>
                <a:gd name="T16" fmla="*/ 569 w 642"/>
                <a:gd name="T17" fmla="*/ 144 h 181"/>
                <a:gd name="T18" fmla="*/ 606 w 642"/>
                <a:gd name="T19" fmla="*/ 181 h 181"/>
                <a:gd name="T20" fmla="*/ 642 w 642"/>
                <a:gd name="T21" fmla="*/ 144 h 181"/>
                <a:gd name="T22" fmla="*/ 614 w 642"/>
                <a:gd name="T23" fmla="*/ 109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2" h="181">
                  <a:moveTo>
                    <a:pt x="614" y="109"/>
                  </a:moveTo>
                  <a:cubicBezTo>
                    <a:pt x="614" y="0"/>
                    <a:pt x="614" y="0"/>
                    <a:pt x="614" y="0"/>
                  </a:cubicBezTo>
                  <a:cubicBezTo>
                    <a:pt x="606" y="0"/>
                    <a:pt x="606" y="0"/>
                    <a:pt x="606" y="0"/>
                  </a:cubicBezTo>
                  <a:cubicBezTo>
                    <a:pt x="598" y="0"/>
                    <a:pt x="598" y="0"/>
                    <a:pt x="598" y="0"/>
                  </a:cubicBezTo>
                  <a:cubicBezTo>
                    <a:pt x="0" y="0"/>
                    <a:pt x="0" y="0"/>
                    <a:pt x="0" y="0"/>
                  </a:cubicBezTo>
                  <a:cubicBezTo>
                    <a:pt x="0" y="16"/>
                    <a:pt x="0" y="16"/>
                    <a:pt x="0" y="16"/>
                  </a:cubicBezTo>
                  <a:cubicBezTo>
                    <a:pt x="598" y="16"/>
                    <a:pt x="598" y="16"/>
                    <a:pt x="598" y="16"/>
                  </a:cubicBezTo>
                  <a:cubicBezTo>
                    <a:pt x="598" y="109"/>
                    <a:pt x="598" y="109"/>
                    <a:pt x="598" y="109"/>
                  </a:cubicBezTo>
                  <a:cubicBezTo>
                    <a:pt x="581" y="112"/>
                    <a:pt x="569" y="127"/>
                    <a:pt x="569" y="144"/>
                  </a:cubicBezTo>
                  <a:cubicBezTo>
                    <a:pt x="569" y="164"/>
                    <a:pt x="585" y="181"/>
                    <a:pt x="606" y="181"/>
                  </a:cubicBezTo>
                  <a:cubicBezTo>
                    <a:pt x="626" y="181"/>
                    <a:pt x="642" y="164"/>
                    <a:pt x="642" y="144"/>
                  </a:cubicBezTo>
                  <a:cubicBezTo>
                    <a:pt x="642" y="127"/>
                    <a:pt x="630" y="112"/>
                    <a:pt x="614" y="109"/>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grpSp>
          <p:nvGrpSpPr>
            <p:cNvPr id="8" name="Group 5"/>
            <p:cNvGrpSpPr/>
            <p:nvPr/>
          </p:nvGrpSpPr>
          <p:grpSpPr>
            <a:xfrm>
              <a:off x="4729431" y="1597720"/>
              <a:ext cx="2646876" cy="3650700"/>
              <a:chOff x="5002247" y="2428498"/>
              <a:chExt cx="2187503" cy="3017107"/>
            </a:xfrm>
          </p:grpSpPr>
          <p:sp>
            <p:nvSpPr>
              <p:cNvPr id="34" name="Freeform: Shape 6"/>
              <p:cNvSpPr>
                <a:spLocks/>
              </p:cNvSpPr>
              <p:nvPr/>
            </p:nvSpPr>
            <p:spPr bwMode="auto">
              <a:xfrm>
                <a:off x="5858227" y="4819147"/>
                <a:ext cx="477378" cy="602833"/>
              </a:xfrm>
              <a:custGeom>
                <a:avLst/>
                <a:gdLst>
                  <a:gd name="T0" fmla="*/ 148 w 248"/>
                  <a:gd name="T1" fmla="*/ 313 h 313"/>
                  <a:gd name="T2" fmla="*/ 100 w 248"/>
                  <a:gd name="T3" fmla="*/ 313 h 313"/>
                  <a:gd name="T4" fmla="*/ 0 w 248"/>
                  <a:gd name="T5" fmla="*/ 213 h 313"/>
                  <a:gd name="T6" fmla="*/ 0 w 248"/>
                  <a:gd name="T7" fmla="*/ 100 h 313"/>
                  <a:gd name="T8" fmla="*/ 100 w 248"/>
                  <a:gd name="T9" fmla="*/ 0 h 313"/>
                  <a:gd name="T10" fmla="*/ 148 w 248"/>
                  <a:gd name="T11" fmla="*/ 0 h 313"/>
                  <a:gd name="T12" fmla="*/ 248 w 248"/>
                  <a:gd name="T13" fmla="*/ 100 h 313"/>
                  <a:gd name="T14" fmla="*/ 248 w 248"/>
                  <a:gd name="T15" fmla="*/ 213 h 313"/>
                  <a:gd name="T16" fmla="*/ 148 w 248"/>
                  <a:gd name="T17" fmla="*/ 31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 h="313">
                    <a:moveTo>
                      <a:pt x="148" y="313"/>
                    </a:moveTo>
                    <a:cubicBezTo>
                      <a:pt x="100" y="313"/>
                      <a:pt x="100" y="313"/>
                      <a:pt x="100" y="313"/>
                    </a:cubicBezTo>
                    <a:cubicBezTo>
                      <a:pt x="45" y="313"/>
                      <a:pt x="0" y="268"/>
                      <a:pt x="0" y="213"/>
                    </a:cubicBezTo>
                    <a:cubicBezTo>
                      <a:pt x="0" y="100"/>
                      <a:pt x="0" y="100"/>
                      <a:pt x="0" y="100"/>
                    </a:cubicBezTo>
                    <a:cubicBezTo>
                      <a:pt x="0" y="45"/>
                      <a:pt x="45" y="0"/>
                      <a:pt x="100" y="0"/>
                    </a:cubicBezTo>
                    <a:cubicBezTo>
                      <a:pt x="148" y="0"/>
                      <a:pt x="148" y="0"/>
                      <a:pt x="148" y="0"/>
                    </a:cubicBezTo>
                    <a:cubicBezTo>
                      <a:pt x="203" y="0"/>
                      <a:pt x="248" y="45"/>
                      <a:pt x="248" y="100"/>
                    </a:cubicBezTo>
                    <a:cubicBezTo>
                      <a:pt x="248" y="213"/>
                      <a:pt x="248" y="213"/>
                      <a:pt x="248" y="213"/>
                    </a:cubicBezTo>
                    <a:cubicBezTo>
                      <a:pt x="248" y="268"/>
                      <a:pt x="203" y="313"/>
                      <a:pt x="148" y="313"/>
                    </a:cubicBezTo>
                    <a:close/>
                  </a:path>
                </a:pathLst>
              </a:custGeom>
              <a:solidFill>
                <a:srgbClr val="9B9A9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35" name="Freeform: Shape 7"/>
              <p:cNvSpPr>
                <a:spLocks/>
              </p:cNvSpPr>
              <p:nvPr/>
            </p:nvSpPr>
            <p:spPr bwMode="auto">
              <a:xfrm>
                <a:off x="5792241" y="4811815"/>
                <a:ext cx="609350" cy="14419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36" name="Freeform: Shape 8"/>
              <p:cNvSpPr>
                <a:spLocks/>
              </p:cNvSpPr>
              <p:nvPr/>
            </p:nvSpPr>
            <p:spPr bwMode="auto">
              <a:xfrm>
                <a:off x="5792241" y="5009773"/>
                <a:ext cx="609350" cy="145006"/>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1"/>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1"/>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37" name="Freeform: Shape 9"/>
              <p:cNvSpPr>
                <a:spLocks/>
              </p:cNvSpPr>
              <p:nvPr/>
            </p:nvSpPr>
            <p:spPr bwMode="auto">
              <a:xfrm>
                <a:off x="5792241" y="5202842"/>
                <a:ext cx="609350" cy="144191"/>
              </a:xfrm>
              <a:custGeom>
                <a:avLst/>
                <a:gdLst>
                  <a:gd name="T0" fmla="*/ 284 w 316"/>
                  <a:gd name="T1" fmla="*/ 75 h 75"/>
                  <a:gd name="T2" fmla="*/ 32 w 316"/>
                  <a:gd name="T3" fmla="*/ 75 h 75"/>
                  <a:gd name="T4" fmla="*/ 0 w 316"/>
                  <a:gd name="T5" fmla="*/ 43 h 75"/>
                  <a:gd name="T6" fmla="*/ 0 w 316"/>
                  <a:gd name="T7" fmla="*/ 32 h 75"/>
                  <a:gd name="T8" fmla="*/ 32 w 316"/>
                  <a:gd name="T9" fmla="*/ 0 h 75"/>
                  <a:gd name="T10" fmla="*/ 284 w 316"/>
                  <a:gd name="T11" fmla="*/ 0 h 75"/>
                  <a:gd name="T12" fmla="*/ 316 w 316"/>
                  <a:gd name="T13" fmla="*/ 32 h 75"/>
                  <a:gd name="T14" fmla="*/ 316 w 316"/>
                  <a:gd name="T15" fmla="*/ 43 h 75"/>
                  <a:gd name="T16" fmla="*/ 284 w 316"/>
                  <a:gd name="T1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5">
                    <a:moveTo>
                      <a:pt x="284" y="75"/>
                    </a:moveTo>
                    <a:cubicBezTo>
                      <a:pt x="32" y="75"/>
                      <a:pt x="32" y="75"/>
                      <a:pt x="32" y="75"/>
                    </a:cubicBezTo>
                    <a:cubicBezTo>
                      <a:pt x="15" y="75"/>
                      <a:pt x="0" y="60"/>
                      <a:pt x="0" y="43"/>
                    </a:cubicBezTo>
                    <a:cubicBezTo>
                      <a:pt x="0" y="32"/>
                      <a:pt x="0" y="32"/>
                      <a:pt x="0" y="32"/>
                    </a:cubicBezTo>
                    <a:cubicBezTo>
                      <a:pt x="0" y="15"/>
                      <a:pt x="15" y="0"/>
                      <a:pt x="32" y="0"/>
                    </a:cubicBezTo>
                    <a:cubicBezTo>
                      <a:pt x="284" y="0"/>
                      <a:pt x="284" y="0"/>
                      <a:pt x="284" y="0"/>
                    </a:cubicBezTo>
                    <a:cubicBezTo>
                      <a:pt x="301" y="0"/>
                      <a:pt x="316" y="15"/>
                      <a:pt x="316" y="32"/>
                    </a:cubicBezTo>
                    <a:cubicBezTo>
                      <a:pt x="316" y="43"/>
                      <a:pt x="316" y="43"/>
                      <a:pt x="316" y="43"/>
                    </a:cubicBezTo>
                    <a:cubicBezTo>
                      <a:pt x="316" y="60"/>
                      <a:pt x="301" y="75"/>
                      <a:pt x="284" y="75"/>
                    </a:cubicBezTo>
                    <a:close/>
                  </a:path>
                </a:pathLst>
              </a:custGeom>
              <a:solidFill>
                <a:srgbClr val="CDCC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38" name="Freeform: Shape 10"/>
              <p:cNvSpPr>
                <a:spLocks/>
              </p:cNvSpPr>
              <p:nvPr/>
            </p:nvSpPr>
            <p:spPr bwMode="auto">
              <a:xfrm>
                <a:off x="6040706" y="5421980"/>
                <a:ext cx="112420" cy="23625"/>
              </a:xfrm>
              <a:custGeom>
                <a:avLst/>
                <a:gdLst>
                  <a:gd name="T0" fmla="*/ 0 w 58"/>
                  <a:gd name="T1" fmla="*/ 0 h 12"/>
                  <a:gd name="T2" fmla="*/ 29 w 58"/>
                  <a:gd name="T3" fmla="*/ 12 h 12"/>
                  <a:gd name="T4" fmla="*/ 58 w 58"/>
                  <a:gd name="T5" fmla="*/ 0 h 12"/>
                  <a:gd name="T6" fmla="*/ 0 w 58"/>
                  <a:gd name="T7" fmla="*/ 0 h 12"/>
                </a:gdLst>
                <a:ahLst/>
                <a:cxnLst>
                  <a:cxn ang="0">
                    <a:pos x="T0" y="T1"/>
                  </a:cxn>
                  <a:cxn ang="0">
                    <a:pos x="T2" y="T3"/>
                  </a:cxn>
                  <a:cxn ang="0">
                    <a:pos x="T4" y="T5"/>
                  </a:cxn>
                  <a:cxn ang="0">
                    <a:pos x="T6" y="T7"/>
                  </a:cxn>
                </a:cxnLst>
                <a:rect l="0" t="0" r="r" b="b"/>
                <a:pathLst>
                  <a:path w="58" h="12">
                    <a:moveTo>
                      <a:pt x="0" y="0"/>
                    </a:moveTo>
                    <a:cubicBezTo>
                      <a:pt x="4" y="7"/>
                      <a:pt x="15" y="12"/>
                      <a:pt x="29" y="12"/>
                    </a:cubicBezTo>
                    <a:cubicBezTo>
                      <a:pt x="43" y="12"/>
                      <a:pt x="54" y="7"/>
                      <a:pt x="58" y="0"/>
                    </a:cubicBezTo>
                    <a:lnTo>
                      <a:pt x="0" y="0"/>
                    </a:lnTo>
                    <a:close/>
                  </a:path>
                </a:pathLst>
              </a:custGeom>
              <a:solidFill>
                <a:srgbClr val="1A5A6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39" name="Freeform: Shape 11"/>
              <p:cNvSpPr>
                <a:spLocks/>
              </p:cNvSpPr>
              <p:nvPr/>
            </p:nvSpPr>
            <p:spPr bwMode="auto">
              <a:xfrm>
                <a:off x="5347448" y="2846407"/>
                <a:ext cx="1498935" cy="714438"/>
              </a:xfrm>
              <a:custGeom>
                <a:avLst/>
                <a:gdLst>
                  <a:gd name="T0" fmla="*/ 778 w 778"/>
                  <a:gd name="T1" fmla="*/ 371 h 371"/>
                  <a:gd name="T2" fmla="*/ 389 w 778"/>
                  <a:gd name="T3" fmla="*/ 0 h 371"/>
                  <a:gd name="T4" fmla="*/ 0 w 778"/>
                  <a:gd name="T5" fmla="*/ 371 h 371"/>
                  <a:gd name="T6" fmla="*/ 778 w 778"/>
                  <a:gd name="T7" fmla="*/ 371 h 371"/>
                </a:gdLst>
                <a:ahLst/>
                <a:cxnLst>
                  <a:cxn ang="0">
                    <a:pos x="T0" y="T1"/>
                  </a:cxn>
                  <a:cxn ang="0">
                    <a:pos x="T2" y="T3"/>
                  </a:cxn>
                  <a:cxn ang="0">
                    <a:pos x="T4" y="T5"/>
                  </a:cxn>
                  <a:cxn ang="0">
                    <a:pos x="T6" y="T7"/>
                  </a:cxn>
                </a:cxnLst>
                <a:rect l="0" t="0" r="r" b="b"/>
                <a:pathLst>
                  <a:path w="778" h="371">
                    <a:moveTo>
                      <a:pt x="778" y="371"/>
                    </a:moveTo>
                    <a:cubicBezTo>
                      <a:pt x="769" y="164"/>
                      <a:pt x="598" y="0"/>
                      <a:pt x="389" y="0"/>
                    </a:cubicBezTo>
                    <a:cubicBezTo>
                      <a:pt x="180" y="0"/>
                      <a:pt x="9" y="164"/>
                      <a:pt x="0" y="371"/>
                    </a:cubicBezTo>
                    <a:lnTo>
                      <a:pt x="778" y="371"/>
                    </a:ln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0" name="Freeform: Shape 12"/>
              <p:cNvSpPr>
                <a:spLocks/>
              </p:cNvSpPr>
              <p:nvPr/>
            </p:nvSpPr>
            <p:spPr bwMode="auto">
              <a:xfrm>
                <a:off x="5727070" y="4455004"/>
                <a:ext cx="739692" cy="356812"/>
              </a:xfrm>
              <a:custGeom>
                <a:avLst/>
                <a:gdLst>
                  <a:gd name="T0" fmla="*/ 0 w 384"/>
                  <a:gd name="T1" fmla="*/ 0 h 185"/>
                  <a:gd name="T2" fmla="*/ 81 w 384"/>
                  <a:gd name="T3" fmla="*/ 185 h 185"/>
                  <a:gd name="T4" fmla="*/ 173 w 384"/>
                  <a:gd name="T5" fmla="*/ 185 h 185"/>
                  <a:gd name="T6" fmla="*/ 192 w 384"/>
                  <a:gd name="T7" fmla="*/ 185 h 185"/>
                  <a:gd name="T8" fmla="*/ 211 w 384"/>
                  <a:gd name="T9" fmla="*/ 185 h 185"/>
                  <a:gd name="T10" fmla="*/ 303 w 384"/>
                  <a:gd name="T11" fmla="*/ 185 h 185"/>
                  <a:gd name="T12" fmla="*/ 384 w 384"/>
                  <a:gd name="T13" fmla="*/ 0 h 185"/>
                  <a:gd name="T14" fmla="*/ 0 w 384"/>
                  <a:gd name="T15" fmla="*/ 0 h 1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4" h="185">
                    <a:moveTo>
                      <a:pt x="0" y="0"/>
                    </a:moveTo>
                    <a:cubicBezTo>
                      <a:pt x="40" y="63"/>
                      <a:pt x="77" y="135"/>
                      <a:pt x="81" y="185"/>
                    </a:cubicBezTo>
                    <a:cubicBezTo>
                      <a:pt x="173" y="185"/>
                      <a:pt x="173" y="185"/>
                      <a:pt x="173" y="185"/>
                    </a:cubicBezTo>
                    <a:cubicBezTo>
                      <a:pt x="192" y="185"/>
                      <a:pt x="192" y="185"/>
                      <a:pt x="192" y="185"/>
                    </a:cubicBezTo>
                    <a:cubicBezTo>
                      <a:pt x="211" y="185"/>
                      <a:pt x="211" y="185"/>
                      <a:pt x="211" y="185"/>
                    </a:cubicBezTo>
                    <a:cubicBezTo>
                      <a:pt x="303" y="185"/>
                      <a:pt x="303" y="185"/>
                      <a:pt x="303" y="185"/>
                    </a:cubicBezTo>
                    <a:cubicBezTo>
                      <a:pt x="307" y="135"/>
                      <a:pt x="344" y="63"/>
                      <a:pt x="384" y="0"/>
                    </a:cubicBezTo>
                    <a:lnTo>
                      <a:pt x="0" y="0"/>
                    </a:ln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1" name="Freeform: Shape 13"/>
              <p:cNvSpPr>
                <a:spLocks/>
              </p:cNvSpPr>
              <p:nvPr/>
            </p:nvSpPr>
            <p:spPr bwMode="auto">
              <a:xfrm>
                <a:off x="5875334" y="2428498"/>
                <a:ext cx="98571" cy="334816"/>
              </a:xfrm>
              <a:custGeom>
                <a:avLst/>
                <a:gdLst>
                  <a:gd name="T0" fmla="*/ 41 w 51"/>
                  <a:gd name="T1" fmla="*/ 173 h 174"/>
                  <a:gd name="T2" fmla="*/ 41 w 51"/>
                  <a:gd name="T3" fmla="*/ 173 h 174"/>
                  <a:gd name="T4" fmla="*/ 28 w 51"/>
                  <a:gd name="T5" fmla="*/ 164 h 174"/>
                  <a:gd name="T6" fmla="*/ 1 w 51"/>
                  <a:gd name="T7" fmla="*/ 14 h 174"/>
                  <a:gd name="T8" fmla="*/ 11 w 51"/>
                  <a:gd name="T9" fmla="*/ 1 h 174"/>
                  <a:gd name="T10" fmla="*/ 11 w 51"/>
                  <a:gd name="T11" fmla="*/ 1 h 174"/>
                  <a:gd name="T12" fmla="*/ 24 w 51"/>
                  <a:gd name="T13" fmla="*/ 10 h 174"/>
                  <a:gd name="T14" fmla="*/ 50 w 51"/>
                  <a:gd name="T15" fmla="*/ 160 h 174"/>
                  <a:gd name="T16" fmla="*/ 4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41" y="173"/>
                    </a:moveTo>
                    <a:cubicBezTo>
                      <a:pt x="41" y="173"/>
                      <a:pt x="41" y="173"/>
                      <a:pt x="41" y="173"/>
                    </a:cubicBezTo>
                    <a:cubicBezTo>
                      <a:pt x="35" y="174"/>
                      <a:pt x="29" y="170"/>
                      <a:pt x="28" y="164"/>
                    </a:cubicBezTo>
                    <a:cubicBezTo>
                      <a:pt x="1" y="14"/>
                      <a:pt x="1" y="14"/>
                      <a:pt x="1" y="14"/>
                    </a:cubicBezTo>
                    <a:cubicBezTo>
                      <a:pt x="0" y="8"/>
                      <a:pt x="4" y="2"/>
                      <a:pt x="11" y="1"/>
                    </a:cubicBezTo>
                    <a:cubicBezTo>
                      <a:pt x="11" y="1"/>
                      <a:pt x="11" y="1"/>
                      <a:pt x="11" y="1"/>
                    </a:cubicBezTo>
                    <a:cubicBezTo>
                      <a:pt x="17" y="0"/>
                      <a:pt x="23" y="4"/>
                      <a:pt x="24" y="10"/>
                    </a:cubicBezTo>
                    <a:cubicBezTo>
                      <a:pt x="50" y="160"/>
                      <a:pt x="50" y="160"/>
                      <a:pt x="50" y="160"/>
                    </a:cubicBezTo>
                    <a:cubicBezTo>
                      <a:pt x="51" y="166"/>
                      <a:pt x="47" y="172"/>
                      <a:pt x="41" y="173"/>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2" name="Freeform: Shape 14"/>
              <p:cNvSpPr>
                <a:spLocks/>
              </p:cNvSpPr>
              <p:nvPr/>
            </p:nvSpPr>
            <p:spPr bwMode="auto">
              <a:xfrm>
                <a:off x="5503859" y="2561284"/>
                <a:ext cx="196328" cy="303860"/>
              </a:xfrm>
              <a:custGeom>
                <a:avLst/>
                <a:gdLst>
                  <a:gd name="T0" fmla="*/ 95 w 102"/>
                  <a:gd name="T1" fmla="*/ 154 h 158"/>
                  <a:gd name="T2" fmla="*/ 95 w 102"/>
                  <a:gd name="T3" fmla="*/ 154 h 158"/>
                  <a:gd name="T4" fmla="*/ 79 w 102"/>
                  <a:gd name="T5" fmla="*/ 150 h 158"/>
                  <a:gd name="T6" fmla="*/ 3 w 102"/>
                  <a:gd name="T7" fmla="*/ 19 h 158"/>
                  <a:gd name="T8" fmla="*/ 8 w 102"/>
                  <a:gd name="T9" fmla="*/ 3 h 158"/>
                  <a:gd name="T10" fmla="*/ 8 w 102"/>
                  <a:gd name="T11" fmla="*/ 3 h 158"/>
                  <a:gd name="T12" fmla="*/ 23 w 102"/>
                  <a:gd name="T13" fmla="*/ 8 h 158"/>
                  <a:gd name="T14" fmla="*/ 99 w 102"/>
                  <a:gd name="T15" fmla="*/ 139 h 158"/>
                  <a:gd name="T16" fmla="*/ 95 w 102"/>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58">
                    <a:moveTo>
                      <a:pt x="95" y="154"/>
                    </a:moveTo>
                    <a:cubicBezTo>
                      <a:pt x="95" y="154"/>
                      <a:pt x="95" y="154"/>
                      <a:pt x="95" y="154"/>
                    </a:cubicBezTo>
                    <a:cubicBezTo>
                      <a:pt x="89" y="158"/>
                      <a:pt x="82" y="156"/>
                      <a:pt x="79" y="150"/>
                    </a:cubicBezTo>
                    <a:cubicBezTo>
                      <a:pt x="3" y="19"/>
                      <a:pt x="3" y="19"/>
                      <a:pt x="3" y="19"/>
                    </a:cubicBezTo>
                    <a:cubicBezTo>
                      <a:pt x="0" y="14"/>
                      <a:pt x="2" y="7"/>
                      <a:pt x="8" y="3"/>
                    </a:cubicBezTo>
                    <a:cubicBezTo>
                      <a:pt x="8" y="3"/>
                      <a:pt x="8" y="3"/>
                      <a:pt x="8" y="3"/>
                    </a:cubicBezTo>
                    <a:cubicBezTo>
                      <a:pt x="13" y="0"/>
                      <a:pt x="20" y="2"/>
                      <a:pt x="23" y="8"/>
                    </a:cubicBezTo>
                    <a:cubicBezTo>
                      <a:pt x="99" y="139"/>
                      <a:pt x="99" y="139"/>
                      <a:pt x="99" y="139"/>
                    </a:cubicBezTo>
                    <a:cubicBezTo>
                      <a:pt x="102" y="144"/>
                      <a:pt x="100" y="151"/>
                      <a:pt x="95" y="154"/>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3" name="Freeform: Shape 15"/>
              <p:cNvSpPr>
                <a:spLocks/>
              </p:cNvSpPr>
              <p:nvPr/>
            </p:nvSpPr>
            <p:spPr bwMode="auto">
              <a:xfrm>
                <a:off x="6218297" y="2428498"/>
                <a:ext cx="98571" cy="334816"/>
              </a:xfrm>
              <a:custGeom>
                <a:avLst/>
                <a:gdLst>
                  <a:gd name="T0" fmla="*/ 11 w 51"/>
                  <a:gd name="T1" fmla="*/ 173 h 174"/>
                  <a:gd name="T2" fmla="*/ 11 w 51"/>
                  <a:gd name="T3" fmla="*/ 173 h 174"/>
                  <a:gd name="T4" fmla="*/ 2 w 51"/>
                  <a:gd name="T5" fmla="*/ 160 h 174"/>
                  <a:gd name="T6" fmla="*/ 28 w 51"/>
                  <a:gd name="T7" fmla="*/ 10 h 174"/>
                  <a:gd name="T8" fmla="*/ 41 w 51"/>
                  <a:gd name="T9" fmla="*/ 1 h 174"/>
                  <a:gd name="T10" fmla="*/ 41 w 51"/>
                  <a:gd name="T11" fmla="*/ 1 h 174"/>
                  <a:gd name="T12" fmla="*/ 50 w 51"/>
                  <a:gd name="T13" fmla="*/ 14 h 174"/>
                  <a:gd name="T14" fmla="*/ 24 w 51"/>
                  <a:gd name="T15" fmla="*/ 164 h 174"/>
                  <a:gd name="T16" fmla="*/ 11 w 51"/>
                  <a:gd name="T17" fmla="*/ 17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174">
                    <a:moveTo>
                      <a:pt x="11" y="173"/>
                    </a:moveTo>
                    <a:cubicBezTo>
                      <a:pt x="11" y="173"/>
                      <a:pt x="11" y="173"/>
                      <a:pt x="11" y="173"/>
                    </a:cubicBezTo>
                    <a:cubicBezTo>
                      <a:pt x="5" y="172"/>
                      <a:pt x="0" y="166"/>
                      <a:pt x="2" y="160"/>
                    </a:cubicBezTo>
                    <a:cubicBezTo>
                      <a:pt x="28" y="10"/>
                      <a:pt x="28" y="10"/>
                      <a:pt x="28" y="10"/>
                    </a:cubicBezTo>
                    <a:cubicBezTo>
                      <a:pt x="29" y="4"/>
                      <a:pt x="35" y="0"/>
                      <a:pt x="41" y="1"/>
                    </a:cubicBezTo>
                    <a:cubicBezTo>
                      <a:pt x="41" y="1"/>
                      <a:pt x="41" y="1"/>
                      <a:pt x="41" y="1"/>
                    </a:cubicBezTo>
                    <a:cubicBezTo>
                      <a:pt x="47" y="2"/>
                      <a:pt x="51" y="8"/>
                      <a:pt x="50" y="14"/>
                    </a:cubicBezTo>
                    <a:cubicBezTo>
                      <a:pt x="24" y="164"/>
                      <a:pt x="24" y="164"/>
                      <a:pt x="24" y="164"/>
                    </a:cubicBezTo>
                    <a:cubicBezTo>
                      <a:pt x="23" y="170"/>
                      <a:pt x="17" y="174"/>
                      <a:pt x="11" y="173"/>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4" name="Freeform: Shape 16"/>
              <p:cNvSpPr>
                <a:spLocks/>
              </p:cNvSpPr>
              <p:nvPr/>
            </p:nvSpPr>
            <p:spPr bwMode="auto">
              <a:xfrm>
                <a:off x="6493645" y="2561284"/>
                <a:ext cx="194699" cy="303860"/>
              </a:xfrm>
              <a:custGeom>
                <a:avLst/>
                <a:gdLst>
                  <a:gd name="T0" fmla="*/ 7 w 101"/>
                  <a:gd name="T1" fmla="*/ 154 h 158"/>
                  <a:gd name="T2" fmla="*/ 7 w 101"/>
                  <a:gd name="T3" fmla="*/ 154 h 158"/>
                  <a:gd name="T4" fmla="*/ 3 w 101"/>
                  <a:gd name="T5" fmla="*/ 139 h 158"/>
                  <a:gd name="T6" fmla="*/ 78 w 101"/>
                  <a:gd name="T7" fmla="*/ 8 h 158"/>
                  <a:gd name="T8" fmla="*/ 94 w 101"/>
                  <a:gd name="T9" fmla="*/ 3 h 158"/>
                  <a:gd name="T10" fmla="*/ 94 w 101"/>
                  <a:gd name="T11" fmla="*/ 3 h 158"/>
                  <a:gd name="T12" fmla="*/ 98 w 101"/>
                  <a:gd name="T13" fmla="*/ 19 h 158"/>
                  <a:gd name="T14" fmla="*/ 23 w 101"/>
                  <a:gd name="T15" fmla="*/ 150 h 158"/>
                  <a:gd name="T16" fmla="*/ 7 w 101"/>
                  <a:gd name="T17" fmla="*/ 1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58">
                    <a:moveTo>
                      <a:pt x="7" y="154"/>
                    </a:moveTo>
                    <a:cubicBezTo>
                      <a:pt x="7" y="154"/>
                      <a:pt x="7" y="154"/>
                      <a:pt x="7" y="154"/>
                    </a:cubicBezTo>
                    <a:cubicBezTo>
                      <a:pt x="1" y="151"/>
                      <a:pt x="0" y="144"/>
                      <a:pt x="3" y="139"/>
                    </a:cubicBezTo>
                    <a:cubicBezTo>
                      <a:pt x="78" y="8"/>
                      <a:pt x="78" y="8"/>
                      <a:pt x="78" y="8"/>
                    </a:cubicBezTo>
                    <a:cubicBezTo>
                      <a:pt x="82" y="2"/>
                      <a:pt x="89" y="0"/>
                      <a:pt x="94" y="3"/>
                    </a:cubicBezTo>
                    <a:cubicBezTo>
                      <a:pt x="94" y="3"/>
                      <a:pt x="94" y="3"/>
                      <a:pt x="94" y="3"/>
                    </a:cubicBezTo>
                    <a:cubicBezTo>
                      <a:pt x="100" y="7"/>
                      <a:pt x="101" y="14"/>
                      <a:pt x="98" y="19"/>
                    </a:cubicBezTo>
                    <a:cubicBezTo>
                      <a:pt x="23" y="150"/>
                      <a:pt x="23" y="150"/>
                      <a:pt x="23" y="150"/>
                    </a:cubicBezTo>
                    <a:cubicBezTo>
                      <a:pt x="19" y="156"/>
                      <a:pt x="12" y="158"/>
                      <a:pt x="7" y="154"/>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5" name="Freeform: Shape 17"/>
              <p:cNvSpPr>
                <a:spLocks/>
              </p:cNvSpPr>
              <p:nvPr/>
            </p:nvSpPr>
            <p:spPr bwMode="auto">
              <a:xfrm>
                <a:off x="6716856" y="2815451"/>
                <a:ext cx="273719" cy="237060"/>
              </a:xfrm>
              <a:custGeom>
                <a:avLst/>
                <a:gdLst>
                  <a:gd name="T0" fmla="*/ 4 w 142"/>
                  <a:gd name="T1" fmla="*/ 118 h 123"/>
                  <a:gd name="T2" fmla="*/ 4 w 142"/>
                  <a:gd name="T3" fmla="*/ 118 h 123"/>
                  <a:gd name="T4" fmla="*/ 6 w 142"/>
                  <a:gd name="T5" fmla="*/ 101 h 123"/>
                  <a:gd name="T6" fmla="*/ 122 w 142"/>
                  <a:gd name="T7" fmla="*/ 4 h 123"/>
                  <a:gd name="T8" fmla="*/ 138 w 142"/>
                  <a:gd name="T9" fmla="*/ 6 h 123"/>
                  <a:gd name="T10" fmla="*/ 138 w 142"/>
                  <a:gd name="T11" fmla="*/ 6 h 123"/>
                  <a:gd name="T12" fmla="*/ 136 w 142"/>
                  <a:gd name="T13" fmla="*/ 22 h 123"/>
                  <a:gd name="T14" fmla="*/ 20 w 142"/>
                  <a:gd name="T15" fmla="*/ 119 h 123"/>
                  <a:gd name="T16" fmla="*/ 4 w 142"/>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23">
                    <a:moveTo>
                      <a:pt x="4" y="118"/>
                    </a:moveTo>
                    <a:cubicBezTo>
                      <a:pt x="4" y="118"/>
                      <a:pt x="4" y="118"/>
                      <a:pt x="4" y="118"/>
                    </a:cubicBezTo>
                    <a:cubicBezTo>
                      <a:pt x="0" y="113"/>
                      <a:pt x="1" y="106"/>
                      <a:pt x="6" y="101"/>
                    </a:cubicBezTo>
                    <a:cubicBezTo>
                      <a:pt x="122" y="4"/>
                      <a:pt x="122" y="4"/>
                      <a:pt x="122" y="4"/>
                    </a:cubicBezTo>
                    <a:cubicBezTo>
                      <a:pt x="127" y="0"/>
                      <a:pt x="134" y="1"/>
                      <a:pt x="138" y="6"/>
                    </a:cubicBezTo>
                    <a:cubicBezTo>
                      <a:pt x="138" y="6"/>
                      <a:pt x="138" y="6"/>
                      <a:pt x="138" y="6"/>
                    </a:cubicBezTo>
                    <a:cubicBezTo>
                      <a:pt x="142" y="10"/>
                      <a:pt x="141" y="18"/>
                      <a:pt x="136" y="22"/>
                    </a:cubicBezTo>
                    <a:cubicBezTo>
                      <a:pt x="20" y="119"/>
                      <a:pt x="20" y="119"/>
                      <a:pt x="20" y="119"/>
                    </a:cubicBezTo>
                    <a:cubicBezTo>
                      <a:pt x="16" y="123"/>
                      <a:pt x="8" y="122"/>
                      <a:pt x="4" y="118"/>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6" name="Freeform: Shape 18"/>
              <p:cNvSpPr>
                <a:spLocks/>
              </p:cNvSpPr>
              <p:nvPr/>
            </p:nvSpPr>
            <p:spPr bwMode="auto">
              <a:xfrm>
                <a:off x="5203257" y="2815451"/>
                <a:ext cx="271275" cy="237060"/>
              </a:xfrm>
              <a:custGeom>
                <a:avLst/>
                <a:gdLst>
                  <a:gd name="T0" fmla="*/ 137 w 141"/>
                  <a:gd name="T1" fmla="*/ 118 h 123"/>
                  <a:gd name="T2" fmla="*/ 137 w 141"/>
                  <a:gd name="T3" fmla="*/ 118 h 123"/>
                  <a:gd name="T4" fmla="*/ 121 w 141"/>
                  <a:gd name="T5" fmla="*/ 119 h 123"/>
                  <a:gd name="T6" fmla="*/ 5 w 141"/>
                  <a:gd name="T7" fmla="*/ 22 h 123"/>
                  <a:gd name="T8" fmla="*/ 4 w 141"/>
                  <a:gd name="T9" fmla="*/ 6 h 123"/>
                  <a:gd name="T10" fmla="*/ 4 w 141"/>
                  <a:gd name="T11" fmla="*/ 6 h 123"/>
                  <a:gd name="T12" fmla="*/ 20 w 141"/>
                  <a:gd name="T13" fmla="*/ 4 h 123"/>
                  <a:gd name="T14" fmla="*/ 136 w 141"/>
                  <a:gd name="T15" fmla="*/ 101 h 123"/>
                  <a:gd name="T16" fmla="*/ 137 w 141"/>
                  <a:gd name="T17" fmla="*/ 118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 h="123">
                    <a:moveTo>
                      <a:pt x="137" y="118"/>
                    </a:moveTo>
                    <a:cubicBezTo>
                      <a:pt x="137" y="118"/>
                      <a:pt x="137" y="118"/>
                      <a:pt x="137" y="118"/>
                    </a:cubicBezTo>
                    <a:cubicBezTo>
                      <a:pt x="133" y="122"/>
                      <a:pt x="126" y="123"/>
                      <a:pt x="121" y="119"/>
                    </a:cubicBezTo>
                    <a:cubicBezTo>
                      <a:pt x="5" y="22"/>
                      <a:pt x="5" y="22"/>
                      <a:pt x="5" y="22"/>
                    </a:cubicBezTo>
                    <a:cubicBezTo>
                      <a:pt x="0" y="18"/>
                      <a:pt x="0" y="10"/>
                      <a:pt x="4" y="6"/>
                    </a:cubicBezTo>
                    <a:cubicBezTo>
                      <a:pt x="4" y="6"/>
                      <a:pt x="4" y="6"/>
                      <a:pt x="4" y="6"/>
                    </a:cubicBezTo>
                    <a:cubicBezTo>
                      <a:pt x="8" y="1"/>
                      <a:pt x="15" y="0"/>
                      <a:pt x="20" y="4"/>
                    </a:cubicBezTo>
                    <a:cubicBezTo>
                      <a:pt x="136" y="101"/>
                      <a:pt x="136" y="101"/>
                      <a:pt x="136" y="101"/>
                    </a:cubicBezTo>
                    <a:cubicBezTo>
                      <a:pt x="141" y="106"/>
                      <a:pt x="141" y="113"/>
                      <a:pt x="137" y="118"/>
                    </a:cubicBezTo>
                    <a:close/>
                  </a:path>
                </a:pathLst>
              </a:custGeom>
              <a:solidFill>
                <a:srgbClr val="43718B"/>
              </a:solidFill>
              <a:ln>
                <a:noFill/>
              </a:ln>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47" name="TextBox 19"/>
              <p:cNvSpPr txBox="1"/>
              <p:nvPr/>
            </p:nvSpPr>
            <p:spPr>
              <a:xfrm>
                <a:off x="5002247" y="3625890"/>
                <a:ext cx="2187503" cy="737646"/>
              </a:xfrm>
              <a:prstGeom prst="rect">
                <a:avLst/>
              </a:prstGeom>
              <a:noFill/>
            </p:spPr>
            <p:txBody>
              <a:bodyPr wrap="none">
                <a:normAutofit/>
              </a:bodyPr>
              <a:lstStyle/>
              <a:p>
                <a:pPr algn="ctr"/>
                <a:r>
                  <a:rPr lang="zh-CN" altLang="en-US" sz="1600">
                    <a:latin typeface="微软雅黑" panose="020B0503020204020204" pitchFamily="34" charset="-122"/>
                    <a:ea typeface="微软雅黑" panose="020B0503020204020204" pitchFamily="34" charset="-122"/>
                  </a:rPr>
                  <a:t>关键词</a:t>
                </a:r>
                <a:br>
                  <a:rPr lang="zh-CN" altLang="en-US" sz="1600">
                    <a:latin typeface="微软雅黑" panose="020B0503020204020204" pitchFamily="34" charset="-122"/>
                    <a:ea typeface="微软雅黑" panose="020B0503020204020204" pitchFamily="34" charset="-122"/>
                  </a:rPr>
                </a:br>
                <a:r>
                  <a:rPr lang="zh-CN" altLang="en-US" sz="1600">
                    <a:latin typeface="微软雅黑" panose="020B0503020204020204" pitchFamily="34" charset="-122"/>
                    <a:ea typeface="微软雅黑" panose="020B0503020204020204" pitchFamily="34" charset="-122"/>
                  </a:rPr>
                  <a:t>标题文本预设</a:t>
                </a:r>
              </a:p>
            </p:txBody>
          </p:sp>
        </p:grpSp>
        <p:grpSp>
          <p:nvGrpSpPr>
            <p:cNvPr id="9" name="Group 45"/>
            <p:cNvGrpSpPr/>
            <p:nvPr/>
          </p:nvGrpSpPr>
          <p:grpSpPr>
            <a:xfrm>
              <a:off x="1127636" y="1451682"/>
              <a:ext cx="2526618" cy="904863"/>
              <a:chOff x="1078683" y="1965662"/>
              <a:chExt cx="2526618" cy="904863"/>
            </a:xfrm>
          </p:grpSpPr>
          <p:sp>
            <p:nvSpPr>
              <p:cNvPr id="32" name="TextBox 21"/>
              <p:cNvSpPr txBox="1"/>
              <p:nvPr/>
            </p:nvSpPr>
            <p:spPr>
              <a:xfrm flipH="1">
                <a:off x="2035641" y="1965662"/>
                <a:ext cx="1569660" cy="369332"/>
              </a:xfrm>
              <a:prstGeom prst="rect">
                <a:avLst/>
              </a:prstGeom>
              <a:noFill/>
            </p:spPr>
            <p:txBody>
              <a:bodyPr wrap="none">
                <a:normAutofit/>
              </a:bodyPr>
              <a:lstStyle/>
              <a:p>
                <a:pPr algn="r"/>
                <a:r>
                  <a:rPr lang="zh-CN" altLang="en-US" sz="1200" b="1">
                    <a:latin typeface="微软雅黑" panose="020B0503020204020204" pitchFamily="34" charset="-122"/>
                    <a:ea typeface="微软雅黑" panose="020B0503020204020204" pitchFamily="34" charset="-122"/>
                  </a:rPr>
                  <a:t>标题文本预设</a:t>
                </a:r>
              </a:p>
            </p:txBody>
          </p:sp>
          <p:sp>
            <p:nvSpPr>
              <p:cNvPr id="33" name="Rectangle 22"/>
              <p:cNvSpPr/>
              <p:nvPr/>
            </p:nvSpPr>
            <p:spPr>
              <a:xfrm flipH="1">
                <a:off x="1078683" y="2334994"/>
                <a:ext cx="2526618" cy="535531"/>
              </a:xfrm>
              <a:prstGeom prst="rect">
                <a:avLst/>
              </a:prstGeom>
            </p:spPr>
            <p:txBody>
              <a:bodyPr wrap="square">
                <a:normAutofit/>
              </a:bodyPr>
              <a:lstStyle/>
              <a:p>
                <a:pPr algn="r">
                  <a:lnSpc>
                    <a:spcPct val="120000"/>
                  </a:lnSpc>
                </a:pPr>
                <a:r>
                  <a:rPr lang="zh-CN" altLang="en-US" sz="600">
                    <a:latin typeface="微软雅黑" panose="020B0503020204020204" pitchFamily="34" charset="-122"/>
                    <a:ea typeface="微软雅黑" panose="020B0503020204020204" pitchFamily="34" charset="-122"/>
                  </a:rPr>
                  <a:t>此部分内容作为文字排版占位显示</a:t>
                </a:r>
                <a:br>
                  <a:rPr lang="zh-CN" altLang="en-US" sz="600">
                    <a:latin typeface="微软雅黑" panose="020B0503020204020204" pitchFamily="34" charset="-122"/>
                    <a:ea typeface="微软雅黑" panose="020B0503020204020204" pitchFamily="34" charset="-122"/>
                  </a:rPr>
                </a:br>
                <a:r>
                  <a:rPr lang="zh-CN" altLang="en-US" sz="600">
                    <a:latin typeface="微软雅黑" panose="020B0503020204020204" pitchFamily="34" charset="-122"/>
                    <a:ea typeface="微软雅黑" panose="020B0503020204020204" pitchFamily="34" charset="-122"/>
                  </a:rPr>
                  <a:t>（建议使用主题字体）</a:t>
                </a:r>
              </a:p>
            </p:txBody>
          </p:sp>
        </p:grpSp>
        <p:grpSp>
          <p:nvGrpSpPr>
            <p:cNvPr id="10" name="Group 47"/>
            <p:cNvGrpSpPr/>
            <p:nvPr/>
          </p:nvGrpSpPr>
          <p:grpSpPr>
            <a:xfrm>
              <a:off x="8479804" y="1450892"/>
              <a:ext cx="2526618" cy="904863"/>
              <a:chOff x="8657797" y="1964872"/>
              <a:chExt cx="2526618" cy="904863"/>
            </a:xfrm>
          </p:grpSpPr>
          <p:sp>
            <p:nvSpPr>
              <p:cNvPr id="30" name="TextBox 24"/>
              <p:cNvSpPr txBox="1"/>
              <p:nvPr/>
            </p:nvSpPr>
            <p:spPr>
              <a:xfrm>
                <a:off x="8657797" y="1964872"/>
                <a:ext cx="1569660" cy="369332"/>
              </a:xfrm>
              <a:prstGeom prst="rect">
                <a:avLst/>
              </a:prstGeom>
              <a:noFill/>
            </p:spPr>
            <p:txBody>
              <a:bodyPr wrap="none">
                <a:normAutofit/>
              </a:bodyPr>
              <a:lstStyle/>
              <a:p>
                <a:r>
                  <a:rPr lang="zh-CN" altLang="en-US" sz="1200" b="1">
                    <a:latin typeface="微软雅黑" panose="020B0503020204020204" pitchFamily="34" charset="-122"/>
                    <a:ea typeface="微软雅黑" panose="020B0503020204020204" pitchFamily="34" charset="-122"/>
                  </a:rPr>
                  <a:t>标题文本预设</a:t>
                </a:r>
              </a:p>
            </p:txBody>
          </p:sp>
          <p:sp>
            <p:nvSpPr>
              <p:cNvPr id="31" name="Rectangle 25"/>
              <p:cNvSpPr/>
              <p:nvPr/>
            </p:nvSpPr>
            <p:spPr>
              <a:xfrm>
                <a:off x="8657797" y="2334204"/>
                <a:ext cx="2526618" cy="535531"/>
              </a:xfrm>
              <a:prstGeom prst="rect">
                <a:avLst/>
              </a:prstGeom>
            </p:spPr>
            <p:txBody>
              <a:bodyPr wrap="square">
                <a:normAutofit/>
              </a:bodyPr>
              <a:lstStyle/>
              <a:p>
                <a:pPr>
                  <a:lnSpc>
                    <a:spcPct val="120000"/>
                  </a:lnSpc>
                </a:pPr>
                <a:r>
                  <a:rPr lang="zh-CN" altLang="en-US" sz="600">
                    <a:latin typeface="微软雅黑" panose="020B0503020204020204" pitchFamily="34" charset="-122"/>
                    <a:ea typeface="微软雅黑" panose="020B0503020204020204" pitchFamily="34" charset="-122"/>
                  </a:rPr>
                  <a:t>此部分内容作为文字排版占位显示</a:t>
                </a:r>
                <a:br>
                  <a:rPr lang="zh-CN" altLang="en-US" sz="600">
                    <a:latin typeface="微软雅黑" panose="020B0503020204020204" pitchFamily="34" charset="-122"/>
                    <a:ea typeface="微软雅黑" panose="020B0503020204020204" pitchFamily="34" charset="-122"/>
                  </a:rPr>
                </a:br>
                <a:r>
                  <a:rPr lang="zh-CN" altLang="en-US" sz="600">
                    <a:latin typeface="微软雅黑" panose="020B0503020204020204" pitchFamily="34" charset="-122"/>
                    <a:ea typeface="微软雅黑" panose="020B0503020204020204" pitchFamily="34" charset="-122"/>
                  </a:rPr>
                  <a:t>（建议使用主题字体）</a:t>
                </a:r>
              </a:p>
            </p:txBody>
          </p:sp>
        </p:grpSp>
        <p:grpSp>
          <p:nvGrpSpPr>
            <p:cNvPr id="11" name="Group 46"/>
            <p:cNvGrpSpPr/>
            <p:nvPr/>
          </p:nvGrpSpPr>
          <p:grpSpPr>
            <a:xfrm>
              <a:off x="1170298" y="4502246"/>
              <a:ext cx="2526618" cy="904863"/>
              <a:chOff x="1078683" y="4945621"/>
              <a:chExt cx="2526618" cy="904863"/>
            </a:xfrm>
          </p:grpSpPr>
          <p:sp>
            <p:nvSpPr>
              <p:cNvPr id="28" name="TextBox 27"/>
              <p:cNvSpPr txBox="1"/>
              <p:nvPr/>
            </p:nvSpPr>
            <p:spPr>
              <a:xfrm flipH="1">
                <a:off x="2035641" y="4945621"/>
                <a:ext cx="1569660" cy="369332"/>
              </a:xfrm>
              <a:prstGeom prst="rect">
                <a:avLst/>
              </a:prstGeom>
              <a:noFill/>
            </p:spPr>
            <p:txBody>
              <a:bodyPr wrap="none">
                <a:normAutofit/>
              </a:bodyPr>
              <a:lstStyle/>
              <a:p>
                <a:pPr algn="r"/>
                <a:r>
                  <a:rPr lang="zh-CN" altLang="en-US" sz="1200" b="1">
                    <a:latin typeface="微软雅黑" panose="020B0503020204020204" pitchFamily="34" charset="-122"/>
                    <a:ea typeface="微软雅黑" panose="020B0503020204020204" pitchFamily="34" charset="-122"/>
                  </a:rPr>
                  <a:t>标题文本预设</a:t>
                </a:r>
              </a:p>
            </p:txBody>
          </p:sp>
          <p:sp>
            <p:nvSpPr>
              <p:cNvPr id="29" name="Rectangle 28"/>
              <p:cNvSpPr/>
              <p:nvPr/>
            </p:nvSpPr>
            <p:spPr>
              <a:xfrm flipH="1">
                <a:off x="1078683" y="5314953"/>
                <a:ext cx="2526618" cy="535531"/>
              </a:xfrm>
              <a:prstGeom prst="rect">
                <a:avLst/>
              </a:prstGeom>
            </p:spPr>
            <p:txBody>
              <a:bodyPr wrap="square">
                <a:normAutofit/>
              </a:bodyPr>
              <a:lstStyle/>
              <a:p>
                <a:pPr algn="r">
                  <a:lnSpc>
                    <a:spcPct val="120000"/>
                  </a:lnSpc>
                </a:pPr>
                <a:r>
                  <a:rPr lang="zh-CN" altLang="en-US" sz="600">
                    <a:latin typeface="微软雅黑" panose="020B0503020204020204" pitchFamily="34" charset="-122"/>
                    <a:ea typeface="微软雅黑" panose="020B0503020204020204" pitchFamily="34" charset="-122"/>
                  </a:rPr>
                  <a:t>此部分内容作为文字排版占位显示</a:t>
                </a:r>
                <a:br>
                  <a:rPr lang="zh-CN" altLang="en-US" sz="600">
                    <a:latin typeface="微软雅黑" panose="020B0503020204020204" pitchFamily="34" charset="-122"/>
                    <a:ea typeface="微软雅黑" panose="020B0503020204020204" pitchFamily="34" charset="-122"/>
                  </a:rPr>
                </a:br>
                <a:r>
                  <a:rPr lang="zh-CN" altLang="en-US" sz="600">
                    <a:latin typeface="微软雅黑" panose="020B0503020204020204" pitchFamily="34" charset="-122"/>
                    <a:ea typeface="微软雅黑" panose="020B0503020204020204" pitchFamily="34" charset="-122"/>
                  </a:rPr>
                  <a:t>（建议使用主题字体）</a:t>
                </a:r>
              </a:p>
            </p:txBody>
          </p:sp>
        </p:grpSp>
        <p:grpSp>
          <p:nvGrpSpPr>
            <p:cNvPr id="12" name="Group 48"/>
            <p:cNvGrpSpPr/>
            <p:nvPr/>
          </p:nvGrpSpPr>
          <p:grpSpPr>
            <a:xfrm>
              <a:off x="8537746" y="4502246"/>
              <a:ext cx="2526618" cy="904863"/>
              <a:chOff x="8657797" y="4945621"/>
              <a:chExt cx="2526618" cy="904863"/>
            </a:xfrm>
          </p:grpSpPr>
          <p:sp>
            <p:nvSpPr>
              <p:cNvPr id="26" name="TextBox 30"/>
              <p:cNvSpPr txBox="1"/>
              <p:nvPr/>
            </p:nvSpPr>
            <p:spPr>
              <a:xfrm>
                <a:off x="8657797" y="4945621"/>
                <a:ext cx="1569660" cy="369332"/>
              </a:xfrm>
              <a:prstGeom prst="rect">
                <a:avLst/>
              </a:prstGeom>
              <a:noFill/>
            </p:spPr>
            <p:txBody>
              <a:bodyPr wrap="none">
                <a:normAutofit/>
              </a:bodyPr>
              <a:lstStyle/>
              <a:p>
                <a:r>
                  <a:rPr lang="zh-CN" altLang="en-US" sz="1200" b="1">
                    <a:latin typeface="微软雅黑" panose="020B0503020204020204" pitchFamily="34" charset="-122"/>
                    <a:ea typeface="微软雅黑" panose="020B0503020204020204" pitchFamily="34" charset="-122"/>
                  </a:rPr>
                  <a:t>标题文本预设</a:t>
                </a:r>
              </a:p>
            </p:txBody>
          </p:sp>
          <p:sp>
            <p:nvSpPr>
              <p:cNvPr id="27" name="Rectangle 31"/>
              <p:cNvSpPr/>
              <p:nvPr/>
            </p:nvSpPr>
            <p:spPr>
              <a:xfrm>
                <a:off x="8657797" y="5314953"/>
                <a:ext cx="2526618" cy="535531"/>
              </a:xfrm>
              <a:prstGeom prst="rect">
                <a:avLst/>
              </a:prstGeom>
            </p:spPr>
            <p:txBody>
              <a:bodyPr wrap="square">
                <a:normAutofit/>
              </a:bodyPr>
              <a:lstStyle/>
              <a:p>
                <a:pPr>
                  <a:lnSpc>
                    <a:spcPct val="120000"/>
                  </a:lnSpc>
                </a:pPr>
                <a:r>
                  <a:rPr lang="zh-CN" altLang="en-US" sz="600">
                    <a:latin typeface="微软雅黑" panose="020B0503020204020204" pitchFamily="34" charset="-122"/>
                    <a:ea typeface="微软雅黑" panose="020B0503020204020204" pitchFamily="34" charset="-122"/>
                  </a:rPr>
                  <a:t>此部分内容作为文字排版占位显示</a:t>
                </a:r>
                <a:br>
                  <a:rPr lang="zh-CN" altLang="en-US" sz="600">
                    <a:latin typeface="微软雅黑" panose="020B0503020204020204" pitchFamily="34" charset="-122"/>
                    <a:ea typeface="微软雅黑" panose="020B0503020204020204" pitchFamily="34" charset="-122"/>
                  </a:rPr>
                </a:br>
                <a:r>
                  <a:rPr lang="zh-CN" altLang="en-US" sz="600">
                    <a:latin typeface="微软雅黑" panose="020B0503020204020204" pitchFamily="34" charset="-122"/>
                    <a:ea typeface="微软雅黑" panose="020B0503020204020204" pitchFamily="34" charset="-122"/>
                  </a:rPr>
                  <a:t>（建议使用主题字体）</a:t>
                </a:r>
              </a:p>
            </p:txBody>
          </p:sp>
        </p:grpSp>
        <p:grpSp>
          <p:nvGrpSpPr>
            <p:cNvPr id="13" name="Group 32"/>
            <p:cNvGrpSpPr/>
            <p:nvPr/>
          </p:nvGrpSpPr>
          <p:grpSpPr>
            <a:xfrm>
              <a:off x="8073403" y="4885782"/>
              <a:ext cx="464344" cy="450850"/>
              <a:chOff x="8216107" y="4449763"/>
              <a:chExt cx="464344" cy="450850"/>
            </a:xfrm>
            <a:solidFill>
              <a:schemeClr val="accent4"/>
            </a:solidFill>
          </p:grpSpPr>
          <p:sp>
            <p:nvSpPr>
              <p:cNvPr id="24" name="Freeform: Shape 33"/>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5" name="Freeform: Shape 34"/>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14" name="Group 35"/>
            <p:cNvGrpSpPr/>
            <p:nvPr/>
          </p:nvGrpSpPr>
          <p:grpSpPr>
            <a:xfrm>
              <a:off x="3696916" y="4885782"/>
              <a:ext cx="319088" cy="465138"/>
              <a:chOff x="5441157" y="4440238"/>
              <a:chExt cx="319088" cy="465138"/>
            </a:xfrm>
            <a:solidFill>
              <a:schemeClr val="accent5"/>
            </a:solidFill>
          </p:grpSpPr>
          <p:sp>
            <p:nvSpPr>
              <p:cNvPr id="21" name="Freeform: Shape 36"/>
              <p:cNvSpPr>
                <a:spLocks/>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2" name="Freeform: Shape 37"/>
              <p:cNvSpPr>
                <a:spLocks/>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3" name="Freeform: Shape 38"/>
              <p:cNvSpPr>
                <a:spLocks/>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15" name="Group 39"/>
            <p:cNvGrpSpPr/>
            <p:nvPr/>
          </p:nvGrpSpPr>
          <p:grpSpPr>
            <a:xfrm>
              <a:off x="8014666" y="1707730"/>
              <a:ext cx="465138" cy="435769"/>
              <a:chOff x="5368132" y="3540125"/>
              <a:chExt cx="465138" cy="435769"/>
            </a:xfrm>
            <a:solidFill>
              <a:schemeClr val="accent3"/>
            </a:solidFill>
          </p:grpSpPr>
          <p:sp>
            <p:nvSpPr>
              <p:cNvPr id="19" name="Freeform: Shape 4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20" name="Freeform: Shape 4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grpSp>
        <p:grpSp>
          <p:nvGrpSpPr>
            <p:cNvPr id="16" name="Group 42"/>
            <p:cNvGrpSpPr/>
            <p:nvPr/>
          </p:nvGrpSpPr>
          <p:grpSpPr>
            <a:xfrm>
              <a:off x="3654254" y="1638253"/>
              <a:ext cx="319088" cy="465138"/>
              <a:chOff x="3582988" y="3510757"/>
              <a:chExt cx="319088" cy="465138"/>
            </a:xfrm>
            <a:solidFill>
              <a:schemeClr val="accent2"/>
            </a:solidFill>
          </p:grpSpPr>
          <p:sp>
            <p:nvSpPr>
              <p:cNvPr id="17" name="Freeform: Shape 4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sp>
            <p:nvSpPr>
              <p:cNvPr id="18" name="Freeform: Shape 4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43718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nchor="ctr"/>
              <a:lstStyle/>
              <a:p>
                <a:pPr algn="ctr"/>
                <a:endParaRPr sz="140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09735970"/>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683099" y="1354152"/>
            <a:ext cx="7722985" cy="1474408"/>
            <a:chOff x="910639" y="2592158"/>
            <a:chExt cx="10295525" cy="1965535"/>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5" cy="225703"/>
            </a:xfrm>
            <a:prstGeom prst="rect">
              <a:avLst/>
            </a:prstGeom>
          </p:spPr>
          <p:txBody>
            <a:bodyPr wrap="square">
              <a:spAutoFit/>
            </a:bodyPr>
            <a:lstStyle/>
            <a:p>
              <a:pPr algn="ctr"/>
              <a:r>
                <a:rPr lang="en-US" altLang="zh-CN" sz="500" dirty="0">
                  <a:solidFill>
                    <a:schemeClr val="accent1"/>
                  </a:solidFill>
                  <a:latin typeface="+mn-ea"/>
                </a:rPr>
                <a:t>7</a:t>
              </a:r>
              <a:endParaRPr lang="zh-CN" altLang="en-US" sz="500" dirty="0">
                <a:solidFill>
                  <a:schemeClr val="accent1"/>
                </a:solidFill>
                <a:latin typeface="+mn-ea"/>
              </a:endParaRPr>
            </a:p>
          </p:txBody>
        </p:sp>
        <p:sp>
          <p:nvSpPr>
            <p:cNvPr id="30" name="矩形 29"/>
            <p:cNvSpPr/>
            <p:nvPr/>
          </p:nvSpPr>
          <p:spPr>
            <a:xfrm>
              <a:off x="910639" y="2809801"/>
              <a:ext cx="103775" cy="225703"/>
            </a:xfrm>
            <a:prstGeom prst="rect">
              <a:avLst/>
            </a:prstGeom>
          </p:spPr>
          <p:txBody>
            <a:bodyPr wrap="square">
              <a:spAutoFit/>
            </a:bodyPr>
            <a:lstStyle/>
            <a:p>
              <a:pPr algn="ctr"/>
              <a:r>
                <a:rPr lang="en-US" altLang="zh-CN" sz="500" dirty="0">
                  <a:solidFill>
                    <a:schemeClr val="accent1"/>
                  </a:solidFill>
                  <a:latin typeface="+mn-ea"/>
                </a:rPr>
                <a:t>6</a:t>
              </a:r>
              <a:endParaRPr lang="zh-CN" altLang="en-US" sz="500" dirty="0">
                <a:solidFill>
                  <a:schemeClr val="accent1"/>
                </a:solidFill>
                <a:latin typeface="+mn-ea"/>
              </a:endParaRPr>
            </a:p>
          </p:txBody>
        </p:sp>
        <p:sp>
          <p:nvSpPr>
            <p:cNvPr id="31" name="矩形 30"/>
            <p:cNvSpPr/>
            <p:nvPr/>
          </p:nvSpPr>
          <p:spPr>
            <a:xfrm>
              <a:off x="910639" y="3027442"/>
              <a:ext cx="103775" cy="225703"/>
            </a:xfrm>
            <a:prstGeom prst="rect">
              <a:avLst/>
            </a:prstGeom>
          </p:spPr>
          <p:txBody>
            <a:bodyPr wrap="square">
              <a:spAutoFit/>
            </a:bodyPr>
            <a:lstStyle/>
            <a:p>
              <a:pPr algn="ctr"/>
              <a:r>
                <a:rPr lang="en-US" altLang="zh-CN" sz="500" dirty="0">
                  <a:solidFill>
                    <a:schemeClr val="accent1"/>
                  </a:solidFill>
                  <a:latin typeface="+mn-ea"/>
                </a:rPr>
                <a:t>5</a:t>
              </a:r>
              <a:endParaRPr lang="zh-CN" altLang="en-US" sz="500" dirty="0">
                <a:solidFill>
                  <a:schemeClr val="accent1"/>
                </a:solidFill>
                <a:latin typeface="+mn-ea"/>
              </a:endParaRPr>
            </a:p>
          </p:txBody>
        </p:sp>
        <p:sp>
          <p:nvSpPr>
            <p:cNvPr id="32" name="矩形 31"/>
            <p:cNvSpPr/>
            <p:nvPr/>
          </p:nvSpPr>
          <p:spPr>
            <a:xfrm>
              <a:off x="910639" y="3245085"/>
              <a:ext cx="103775" cy="225703"/>
            </a:xfrm>
            <a:prstGeom prst="rect">
              <a:avLst/>
            </a:prstGeom>
          </p:spPr>
          <p:txBody>
            <a:bodyPr wrap="square">
              <a:spAutoFit/>
            </a:bodyPr>
            <a:lstStyle/>
            <a:p>
              <a:pPr algn="ctr"/>
              <a:r>
                <a:rPr lang="en-US" altLang="zh-CN" sz="500" dirty="0">
                  <a:solidFill>
                    <a:schemeClr val="accent1"/>
                  </a:solidFill>
                  <a:latin typeface="+mn-ea"/>
                </a:rPr>
                <a:t>4</a:t>
              </a:r>
              <a:endParaRPr lang="zh-CN" altLang="en-US" sz="500" dirty="0">
                <a:solidFill>
                  <a:schemeClr val="accent1"/>
                </a:solidFill>
                <a:latin typeface="+mn-ea"/>
              </a:endParaRPr>
            </a:p>
          </p:txBody>
        </p:sp>
        <p:sp>
          <p:nvSpPr>
            <p:cNvPr id="33" name="矩形 32"/>
            <p:cNvSpPr/>
            <p:nvPr/>
          </p:nvSpPr>
          <p:spPr>
            <a:xfrm>
              <a:off x="910639" y="3462726"/>
              <a:ext cx="103775" cy="225703"/>
            </a:xfrm>
            <a:prstGeom prst="rect">
              <a:avLst/>
            </a:prstGeom>
          </p:spPr>
          <p:txBody>
            <a:bodyPr wrap="square">
              <a:spAutoFit/>
            </a:bodyPr>
            <a:lstStyle/>
            <a:p>
              <a:pPr algn="ctr"/>
              <a:r>
                <a:rPr lang="en-US" altLang="zh-CN" sz="500" dirty="0">
                  <a:solidFill>
                    <a:schemeClr val="accent1"/>
                  </a:solidFill>
                  <a:latin typeface="+mn-ea"/>
                </a:rPr>
                <a:t>3</a:t>
              </a:r>
              <a:endParaRPr lang="zh-CN" altLang="en-US" sz="500" dirty="0">
                <a:solidFill>
                  <a:schemeClr val="accent1"/>
                </a:solidFill>
                <a:latin typeface="+mn-ea"/>
              </a:endParaRPr>
            </a:p>
          </p:txBody>
        </p:sp>
        <p:sp>
          <p:nvSpPr>
            <p:cNvPr id="34" name="矩形 33"/>
            <p:cNvSpPr/>
            <p:nvPr/>
          </p:nvSpPr>
          <p:spPr>
            <a:xfrm>
              <a:off x="910639" y="3680368"/>
              <a:ext cx="103775" cy="225703"/>
            </a:xfrm>
            <a:prstGeom prst="rect">
              <a:avLst/>
            </a:prstGeom>
          </p:spPr>
          <p:txBody>
            <a:bodyPr wrap="square">
              <a:spAutoFit/>
            </a:bodyPr>
            <a:lstStyle/>
            <a:p>
              <a:pPr algn="ctr"/>
              <a:r>
                <a:rPr lang="en-US" altLang="zh-CN" sz="500" dirty="0">
                  <a:solidFill>
                    <a:schemeClr val="accent1"/>
                  </a:solidFill>
                  <a:latin typeface="+mn-ea"/>
                </a:rPr>
                <a:t>2</a:t>
              </a:r>
              <a:endParaRPr lang="zh-CN" altLang="en-US" sz="500" dirty="0">
                <a:solidFill>
                  <a:schemeClr val="accent1"/>
                </a:solidFill>
                <a:latin typeface="+mn-ea"/>
              </a:endParaRPr>
            </a:p>
          </p:txBody>
        </p:sp>
        <p:sp>
          <p:nvSpPr>
            <p:cNvPr id="35" name="矩形 34"/>
            <p:cNvSpPr/>
            <p:nvPr/>
          </p:nvSpPr>
          <p:spPr>
            <a:xfrm>
              <a:off x="910639" y="3898010"/>
              <a:ext cx="103775" cy="225703"/>
            </a:xfrm>
            <a:prstGeom prst="rect">
              <a:avLst/>
            </a:prstGeom>
          </p:spPr>
          <p:txBody>
            <a:bodyPr wrap="square">
              <a:spAutoFit/>
            </a:bodyPr>
            <a:lstStyle/>
            <a:p>
              <a:pPr algn="ctr"/>
              <a:r>
                <a:rPr lang="en-US" altLang="zh-CN" sz="500" dirty="0">
                  <a:solidFill>
                    <a:schemeClr val="accent1"/>
                  </a:solidFill>
                  <a:latin typeface="+mn-ea"/>
                </a:rPr>
                <a:t>1</a:t>
              </a:r>
              <a:endParaRPr lang="zh-CN" altLang="en-US" sz="500" dirty="0">
                <a:solidFill>
                  <a:schemeClr val="accent1"/>
                </a:solidFill>
                <a:latin typeface="+mn-ea"/>
              </a:endParaRPr>
            </a:p>
          </p:txBody>
        </p:sp>
        <p:sp>
          <p:nvSpPr>
            <p:cNvPr id="36" name="矩形 35"/>
            <p:cNvSpPr/>
            <p:nvPr/>
          </p:nvSpPr>
          <p:spPr>
            <a:xfrm>
              <a:off x="910639" y="4115652"/>
              <a:ext cx="103775" cy="225703"/>
            </a:xfrm>
            <a:prstGeom prst="rect">
              <a:avLst/>
            </a:prstGeom>
          </p:spPr>
          <p:txBody>
            <a:bodyPr wrap="square">
              <a:spAutoFit/>
            </a:bodyPr>
            <a:lstStyle/>
            <a:p>
              <a:pPr algn="ctr"/>
              <a:r>
                <a:rPr lang="en-US" altLang="zh-CN" sz="500" dirty="0">
                  <a:solidFill>
                    <a:schemeClr val="accent1"/>
                  </a:solidFill>
                  <a:latin typeface="+mn-ea"/>
                </a:rPr>
                <a:t>0</a:t>
              </a:r>
              <a:endParaRPr lang="zh-CN" altLang="en-US" sz="500" dirty="0">
                <a:solidFill>
                  <a:schemeClr val="accent1"/>
                </a:solidFill>
                <a:latin typeface="+mn-ea"/>
              </a:endParaRPr>
            </a:p>
          </p:txBody>
        </p:sp>
        <p:sp>
          <p:nvSpPr>
            <p:cNvPr id="37" name="矩形 36"/>
            <p:cNvSpPr/>
            <p:nvPr/>
          </p:nvSpPr>
          <p:spPr>
            <a:xfrm>
              <a:off x="1205202" y="4270434"/>
              <a:ext cx="416431" cy="287259"/>
            </a:xfrm>
            <a:prstGeom prst="rect">
              <a:avLst/>
            </a:prstGeom>
          </p:spPr>
          <p:txBody>
            <a:bodyPr wrap="square">
              <a:spAutoFit/>
            </a:bodyPr>
            <a:lstStyle/>
            <a:p>
              <a:pPr algn="ctr"/>
              <a:r>
                <a:rPr lang="en-US" altLang="zh-CN" sz="800" dirty="0">
                  <a:solidFill>
                    <a:schemeClr val="accent1"/>
                  </a:solidFill>
                  <a:latin typeface="+mn-ea"/>
                </a:rPr>
                <a:t>JH</a:t>
              </a:r>
              <a:endParaRPr lang="zh-CN" altLang="en-US" sz="800" dirty="0">
                <a:solidFill>
                  <a:schemeClr val="accent1"/>
                </a:solidFill>
                <a:latin typeface="+mn-ea"/>
              </a:endParaRPr>
            </a:p>
          </p:txBody>
        </p:sp>
        <p:sp>
          <p:nvSpPr>
            <p:cNvPr id="38" name="矩形 37"/>
            <p:cNvSpPr/>
            <p:nvPr/>
          </p:nvSpPr>
          <p:spPr>
            <a:xfrm>
              <a:off x="1765763" y="4270432"/>
              <a:ext cx="416431" cy="287259"/>
            </a:xfrm>
            <a:prstGeom prst="rect">
              <a:avLst/>
            </a:prstGeom>
          </p:spPr>
          <p:txBody>
            <a:bodyPr wrap="square">
              <a:spAutoFit/>
            </a:bodyPr>
            <a:lstStyle/>
            <a:p>
              <a:pPr algn="ctr"/>
              <a:r>
                <a:rPr lang="en-US" altLang="zh-CN" sz="800" dirty="0">
                  <a:solidFill>
                    <a:schemeClr val="accent1"/>
                  </a:solidFill>
                  <a:latin typeface="+mn-ea"/>
                </a:rPr>
                <a:t>KL</a:t>
              </a:r>
              <a:endParaRPr lang="zh-CN" altLang="en-US" sz="800" dirty="0">
                <a:solidFill>
                  <a:schemeClr val="accent1"/>
                </a:solidFill>
                <a:latin typeface="+mn-ea"/>
              </a:endParaRPr>
            </a:p>
          </p:txBody>
        </p:sp>
        <p:sp>
          <p:nvSpPr>
            <p:cNvPr id="39" name="矩形 38"/>
            <p:cNvSpPr/>
            <p:nvPr/>
          </p:nvSpPr>
          <p:spPr>
            <a:xfrm>
              <a:off x="2326326" y="4270432"/>
              <a:ext cx="416431" cy="287259"/>
            </a:xfrm>
            <a:prstGeom prst="rect">
              <a:avLst/>
            </a:prstGeom>
          </p:spPr>
          <p:txBody>
            <a:bodyPr wrap="square">
              <a:spAutoFit/>
            </a:bodyPr>
            <a:lstStyle/>
            <a:p>
              <a:pPr algn="ctr"/>
              <a:r>
                <a:rPr lang="en-US" altLang="zh-CN" sz="800" dirty="0">
                  <a:solidFill>
                    <a:schemeClr val="accent1"/>
                  </a:solidFill>
                  <a:latin typeface="+mn-ea"/>
                </a:rPr>
                <a:t>OP</a:t>
              </a:r>
              <a:endParaRPr lang="zh-CN" altLang="en-US" sz="800" dirty="0">
                <a:solidFill>
                  <a:schemeClr val="accent1"/>
                </a:solidFill>
                <a:latin typeface="+mn-ea"/>
              </a:endParaRPr>
            </a:p>
          </p:txBody>
        </p:sp>
        <p:sp>
          <p:nvSpPr>
            <p:cNvPr id="40" name="矩形 39"/>
            <p:cNvSpPr/>
            <p:nvPr/>
          </p:nvSpPr>
          <p:spPr>
            <a:xfrm>
              <a:off x="2886887" y="4270432"/>
              <a:ext cx="416431" cy="287259"/>
            </a:xfrm>
            <a:prstGeom prst="rect">
              <a:avLst/>
            </a:prstGeom>
          </p:spPr>
          <p:txBody>
            <a:bodyPr wrap="square">
              <a:spAutoFit/>
            </a:bodyPr>
            <a:lstStyle/>
            <a:p>
              <a:pPr algn="ctr"/>
              <a:r>
                <a:rPr lang="en-US" altLang="zh-CN" sz="800" dirty="0">
                  <a:solidFill>
                    <a:schemeClr val="accent1"/>
                  </a:solidFill>
                  <a:latin typeface="+mn-ea"/>
                </a:rPr>
                <a:t>TG</a:t>
              </a:r>
              <a:endParaRPr lang="zh-CN" altLang="en-US" sz="800" dirty="0">
                <a:solidFill>
                  <a:schemeClr val="accent1"/>
                </a:solidFill>
                <a:latin typeface="+mn-ea"/>
              </a:endParaRPr>
            </a:p>
          </p:txBody>
        </p:sp>
        <p:sp>
          <p:nvSpPr>
            <p:cNvPr id="41" name="矩形 40"/>
            <p:cNvSpPr/>
            <p:nvPr/>
          </p:nvSpPr>
          <p:spPr>
            <a:xfrm>
              <a:off x="3447450" y="4270432"/>
              <a:ext cx="416431" cy="287259"/>
            </a:xfrm>
            <a:prstGeom prst="rect">
              <a:avLst/>
            </a:prstGeom>
          </p:spPr>
          <p:txBody>
            <a:bodyPr wrap="square">
              <a:spAutoFit/>
            </a:bodyPr>
            <a:lstStyle/>
            <a:p>
              <a:pPr algn="ctr"/>
              <a:r>
                <a:rPr lang="en-US" altLang="zh-CN" sz="800" dirty="0">
                  <a:solidFill>
                    <a:schemeClr val="accent1"/>
                  </a:solidFill>
                  <a:latin typeface="+mn-ea"/>
                </a:rPr>
                <a:t>HG</a:t>
              </a:r>
              <a:endParaRPr lang="zh-CN" altLang="en-US" sz="800" dirty="0">
                <a:solidFill>
                  <a:schemeClr val="accent1"/>
                </a:solidFill>
                <a:latin typeface="+mn-ea"/>
              </a:endParaRPr>
            </a:p>
          </p:txBody>
        </p:sp>
        <p:sp>
          <p:nvSpPr>
            <p:cNvPr id="42" name="矩形 41"/>
            <p:cNvSpPr/>
            <p:nvPr/>
          </p:nvSpPr>
          <p:spPr>
            <a:xfrm>
              <a:off x="4008011" y="4270432"/>
              <a:ext cx="416431" cy="287259"/>
            </a:xfrm>
            <a:prstGeom prst="rect">
              <a:avLst/>
            </a:prstGeom>
          </p:spPr>
          <p:txBody>
            <a:bodyPr wrap="square">
              <a:spAutoFit/>
            </a:bodyPr>
            <a:lstStyle/>
            <a:p>
              <a:pPr algn="ctr"/>
              <a:r>
                <a:rPr lang="en-US" altLang="zh-CN" sz="800" dirty="0">
                  <a:solidFill>
                    <a:schemeClr val="accent1"/>
                  </a:solidFill>
                  <a:latin typeface="+mn-ea"/>
                </a:rPr>
                <a:t>OP</a:t>
              </a:r>
              <a:endParaRPr lang="zh-CN" altLang="en-US" sz="800" dirty="0">
                <a:solidFill>
                  <a:schemeClr val="accent1"/>
                </a:solidFill>
                <a:latin typeface="+mn-ea"/>
              </a:endParaRPr>
            </a:p>
          </p:txBody>
        </p:sp>
        <p:sp>
          <p:nvSpPr>
            <p:cNvPr id="43" name="矩形 42"/>
            <p:cNvSpPr/>
            <p:nvPr/>
          </p:nvSpPr>
          <p:spPr>
            <a:xfrm>
              <a:off x="4568574" y="4270432"/>
              <a:ext cx="416431" cy="287259"/>
            </a:xfrm>
            <a:prstGeom prst="rect">
              <a:avLst/>
            </a:prstGeom>
          </p:spPr>
          <p:txBody>
            <a:bodyPr wrap="square">
              <a:spAutoFit/>
            </a:bodyPr>
            <a:lstStyle/>
            <a:p>
              <a:pPr algn="ctr"/>
              <a:r>
                <a:rPr lang="en-US" altLang="zh-CN" sz="800" dirty="0">
                  <a:solidFill>
                    <a:schemeClr val="accent1"/>
                  </a:solidFill>
                  <a:latin typeface="+mn-ea"/>
                </a:rPr>
                <a:t>IT</a:t>
              </a:r>
              <a:endParaRPr lang="zh-CN" altLang="en-US" sz="800" dirty="0">
                <a:solidFill>
                  <a:schemeClr val="accent1"/>
                </a:solidFill>
                <a:latin typeface="+mn-ea"/>
              </a:endParaRPr>
            </a:p>
          </p:txBody>
        </p:sp>
        <p:sp>
          <p:nvSpPr>
            <p:cNvPr id="44" name="矩形 43"/>
            <p:cNvSpPr/>
            <p:nvPr/>
          </p:nvSpPr>
          <p:spPr>
            <a:xfrm>
              <a:off x="5129135" y="4270432"/>
              <a:ext cx="416431" cy="287259"/>
            </a:xfrm>
            <a:prstGeom prst="rect">
              <a:avLst/>
            </a:prstGeom>
          </p:spPr>
          <p:txBody>
            <a:bodyPr wrap="square">
              <a:spAutoFit/>
            </a:bodyPr>
            <a:lstStyle/>
            <a:p>
              <a:pPr algn="ctr"/>
              <a:r>
                <a:rPr lang="en-US" altLang="zh-CN" sz="800" dirty="0">
                  <a:solidFill>
                    <a:schemeClr val="accent1"/>
                  </a:solidFill>
                  <a:latin typeface="+mn-ea"/>
                </a:rPr>
                <a:t>KJ</a:t>
              </a:r>
              <a:endParaRPr lang="zh-CN" altLang="en-US" sz="800" dirty="0">
                <a:solidFill>
                  <a:schemeClr val="accent1"/>
                </a:solidFill>
                <a:latin typeface="+mn-ea"/>
              </a:endParaRPr>
            </a:p>
          </p:txBody>
        </p:sp>
        <p:sp>
          <p:nvSpPr>
            <p:cNvPr id="45" name="矩形 44"/>
            <p:cNvSpPr/>
            <p:nvPr/>
          </p:nvSpPr>
          <p:spPr>
            <a:xfrm>
              <a:off x="5689698" y="4270432"/>
              <a:ext cx="416431" cy="287259"/>
            </a:xfrm>
            <a:prstGeom prst="rect">
              <a:avLst/>
            </a:prstGeom>
          </p:spPr>
          <p:txBody>
            <a:bodyPr wrap="square">
              <a:spAutoFit/>
            </a:bodyPr>
            <a:lstStyle/>
            <a:p>
              <a:pPr algn="ctr"/>
              <a:r>
                <a:rPr lang="en-US" altLang="zh-CN" sz="800" dirty="0">
                  <a:solidFill>
                    <a:schemeClr val="accent1"/>
                  </a:solidFill>
                  <a:latin typeface="+mn-ea"/>
                </a:rPr>
                <a:t>UH</a:t>
              </a:r>
              <a:endParaRPr lang="zh-CN" altLang="en-US" sz="800" dirty="0">
                <a:solidFill>
                  <a:schemeClr val="accent1"/>
                </a:solidFill>
                <a:latin typeface="+mn-ea"/>
              </a:endParaRPr>
            </a:p>
          </p:txBody>
        </p:sp>
        <p:sp>
          <p:nvSpPr>
            <p:cNvPr id="46" name="矩形 45"/>
            <p:cNvSpPr/>
            <p:nvPr/>
          </p:nvSpPr>
          <p:spPr>
            <a:xfrm>
              <a:off x="6250259" y="4270432"/>
              <a:ext cx="416431" cy="287259"/>
            </a:xfrm>
            <a:prstGeom prst="rect">
              <a:avLst/>
            </a:prstGeom>
          </p:spPr>
          <p:txBody>
            <a:bodyPr wrap="square">
              <a:spAutoFit/>
            </a:bodyPr>
            <a:lstStyle/>
            <a:p>
              <a:pPr algn="ctr"/>
              <a:r>
                <a:rPr lang="en-US" altLang="zh-CN" sz="800" dirty="0">
                  <a:solidFill>
                    <a:schemeClr val="accent1"/>
                  </a:solidFill>
                  <a:latin typeface="+mn-ea"/>
                </a:rPr>
                <a:t>PO</a:t>
              </a:r>
              <a:endParaRPr lang="zh-CN" altLang="en-US" sz="800" dirty="0">
                <a:solidFill>
                  <a:schemeClr val="accent1"/>
                </a:solidFill>
                <a:latin typeface="+mn-ea"/>
              </a:endParaRPr>
            </a:p>
          </p:txBody>
        </p:sp>
        <p:sp>
          <p:nvSpPr>
            <p:cNvPr id="47" name="矩形 46"/>
            <p:cNvSpPr/>
            <p:nvPr/>
          </p:nvSpPr>
          <p:spPr>
            <a:xfrm>
              <a:off x="6810821" y="4270432"/>
              <a:ext cx="416431" cy="287259"/>
            </a:xfrm>
            <a:prstGeom prst="rect">
              <a:avLst/>
            </a:prstGeom>
          </p:spPr>
          <p:txBody>
            <a:bodyPr wrap="square">
              <a:spAutoFit/>
            </a:bodyPr>
            <a:lstStyle/>
            <a:p>
              <a:pPr algn="ctr"/>
              <a:r>
                <a:rPr lang="en-US" altLang="zh-CN" sz="800" dirty="0">
                  <a:solidFill>
                    <a:schemeClr val="accent1"/>
                  </a:solidFill>
                  <a:latin typeface="+mn-ea"/>
                </a:rPr>
                <a:t>MN</a:t>
              </a:r>
              <a:endParaRPr lang="zh-CN" altLang="en-US" sz="800" dirty="0">
                <a:solidFill>
                  <a:schemeClr val="accent1"/>
                </a:solidFill>
                <a:latin typeface="+mn-ea"/>
              </a:endParaRPr>
            </a:p>
          </p:txBody>
        </p:sp>
        <p:sp>
          <p:nvSpPr>
            <p:cNvPr id="48" name="矩形 47"/>
            <p:cNvSpPr/>
            <p:nvPr/>
          </p:nvSpPr>
          <p:spPr>
            <a:xfrm>
              <a:off x="7371383" y="4270432"/>
              <a:ext cx="416431" cy="287259"/>
            </a:xfrm>
            <a:prstGeom prst="rect">
              <a:avLst/>
            </a:prstGeom>
          </p:spPr>
          <p:txBody>
            <a:bodyPr wrap="square">
              <a:spAutoFit/>
            </a:bodyPr>
            <a:lstStyle/>
            <a:p>
              <a:pPr algn="ctr"/>
              <a:r>
                <a:rPr lang="en-US" altLang="zh-CN" sz="800" dirty="0">
                  <a:solidFill>
                    <a:schemeClr val="accent1"/>
                  </a:solidFill>
                  <a:latin typeface="+mn-ea"/>
                </a:rPr>
                <a:t>KR</a:t>
              </a:r>
              <a:endParaRPr lang="zh-CN" altLang="en-US" sz="800" dirty="0">
                <a:solidFill>
                  <a:schemeClr val="accent1"/>
                </a:solidFill>
                <a:latin typeface="+mn-ea"/>
              </a:endParaRPr>
            </a:p>
          </p:txBody>
        </p:sp>
        <p:sp>
          <p:nvSpPr>
            <p:cNvPr id="49" name="矩形 48"/>
            <p:cNvSpPr/>
            <p:nvPr/>
          </p:nvSpPr>
          <p:spPr>
            <a:xfrm>
              <a:off x="7931945" y="4270432"/>
              <a:ext cx="416431" cy="287259"/>
            </a:xfrm>
            <a:prstGeom prst="rect">
              <a:avLst/>
            </a:prstGeom>
          </p:spPr>
          <p:txBody>
            <a:bodyPr wrap="square">
              <a:spAutoFit/>
            </a:bodyPr>
            <a:lstStyle/>
            <a:p>
              <a:pPr algn="ctr"/>
              <a:r>
                <a:rPr lang="en-US" altLang="zh-CN" sz="800" dirty="0">
                  <a:solidFill>
                    <a:schemeClr val="accent1"/>
                  </a:solidFill>
                  <a:latin typeface="+mn-ea"/>
                </a:rPr>
                <a:t>OL</a:t>
              </a:r>
              <a:endParaRPr lang="zh-CN" altLang="en-US" sz="800" dirty="0">
                <a:solidFill>
                  <a:schemeClr val="accent1"/>
                </a:solidFill>
                <a:latin typeface="+mn-ea"/>
              </a:endParaRPr>
            </a:p>
          </p:txBody>
        </p:sp>
        <p:sp>
          <p:nvSpPr>
            <p:cNvPr id="50" name="矩形 49"/>
            <p:cNvSpPr/>
            <p:nvPr/>
          </p:nvSpPr>
          <p:spPr>
            <a:xfrm>
              <a:off x="8492507" y="4270432"/>
              <a:ext cx="416431" cy="287259"/>
            </a:xfrm>
            <a:prstGeom prst="rect">
              <a:avLst/>
            </a:prstGeom>
          </p:spPr>
          <p:txBody>
            <a:bodyPr wrap="square">
              <a:spAutoFit/>
            </a:bodyPr>
            <a:lstStyle/>
            <a:p>
              <a:pPr algn="ctr"/>
              <a:r>
                <a:rPr lang="en-US" altLang="zh-CN" sz="800" dirty="0">
                  <a:solidFill>
                    <a:schemeClr val="accent1"/>
                  </a:solidFill>
                  <a:latin typeface="+mn-ea"/>
                </a:rPr>
                <a:t>HG</a:t>
              </a:r>
              <a:endParaRPr lang="zh-CN" altLang="en-US" sz="800" dirty="0">
                <a:solidFill>
                  <a:schemeClr val="accent1"/>
                </a:solidFill>
                <a:latin typeface="+mn-ea"/>
              </a:endParaRPr>
            </a:p>
          </p:txBody>
        </p:sp>
        <p:sp>
          <p:nvSpPr>
            <p:cNvPr id="51" name="矩形 50"/>
            <p:cNvSpPr/>
            <p:nvPr/>
          </p:nvSpPr>
          <p:spPr>
            <a:xfrm>
              <a:off x="9053069" y="4270432"/>
              <a:ext cx="416431" cy="287259"/>
            </a:xfrm>
            <a:prstGeom prst="rect">
              <a:avLst/>
            </a:prstGeom>
          </p:spPr>
          <p:txBody>
            <a:bodyPr wrap="square">
              <a:spAutoFit/>
            </a:bodyPr>
            <a:lstStyle/>
            <a:p>
              <a:pPr algn="ctr"/>
              <a:r>
                <a:rPr lang="en-US" altLang="zh-CN" sz="800" dirty="0">
                  <a:solidFill>
                    <a:schemeClr val="accent1"/>
                  </a:solidFill>
                  <a:latin typeface="+mn-ea"/>
                </a:rPr>
                <a:t>AD</a:t>
              </a:r>
              <a:endParaRPr lang="zh-CN" altLang="en-US" sz="800" dirty="0">
                <a:solidFill>
                  <a:schemeClr val="accent1"/>
                </a:solidFill>
                <a:latin typeface="+mn-ea"/>
              </a:endParaRPr>
            </a:p>
          </p:txBody>
        </p:sp>
        <p:sp>
          <p:nvSpPr>
            <p:cNvPr id="52" name="矩形 51"/>
            <p:cNvSpPr/>
            <p:nvPr/>
          </p:nvSpPr>
          <p:spPr>
            <a:xfrm>
              <a:off x="9613631" y="4270432"/>
              <a:ext cx="416431" cy="287259"/>
            </a:xfrm>
            <a:prstGeom prst="rect">
              <a:avLst/>
            </a:prstGeom>
          </p:spPr>
          <p:txBody>
            <a:bodyPr wrap="square">
              <a:spAutoFit/>
            </a:bodyPr>
            <a:lstStyle/>
            <a:p>
              <a:pPr algn="ctr"/>
              <a:r>
                <a:rPr lang="en-US" altLang="zh-CN" sz="800" dirty="0">
                  <a:solidFill>
                    <a:schemeClr val="accent1"/>
                  </a:solidFill>
                  <a:latin typeface="+mn-ea"/>
                </a:rPr>
                <a:t>FT</a:t>
              </a:r>
              <a:endParaRPr lang="zh-CN" altLang="en-US" sz="800" dirty="0">
                <a:solidFill>
                  <a:schemeClr val="accent1"/>
                </a:solidFill>
                <a:latin typeface="+mn-ea"/>
              </a:endParaRPr>
            </a:p>
          </p:txBody>
        </p:sp>
        <p:sp>
          <p:nvSpPr>
            <p:cNvPr id="53" name="矩形 52"/>
            <p:cNvSpPr/>
            <p:nvPr/>
          </p:nvSpPr>
          <p:spPr>
            <a:xfrm>
              <a:off x="10174193" y="4270432"/>
              <a:ext cx="416431" cy="287259"/>
            </a:xfrm>
            <a:prstGeom prst="rect">
              <a:avLst/>
            </a:prstGeom>
          </p:spPr>
          <p:txBody>
            <a:bodyPr wrap="square">
              <a:spAutoFit/>
            </a:bodyPr>
            <a:lstStyle/>
            <a:p>
              <a:pPr algn="ctr"/>
              <a:r>
                <a:rPr lang="en-US" altLang="zh-CN" sz="800" dirty="0">
                  <a:solidFill>
                    <a:schemeClr val="accent1"/>
                  </a:solidFill>
                  <a:latin typeface="+mn-ea"/>
                </a:rPr>
                <a:t>VB</a:t>
              </a:r>
              <a:endParaRPr lang="zh-CN" altLang="en-US" sz="800" dirty="0">
                <a:solidFill>
                  <a:schemeClr val="accent1"/>
                </a:solidFill>
                <a:latin typeface="+mn-ea"/>
              </a:endParaRPr>
            </a:p>
          </p:txBody>
        </p:sp>
        <p:sp>
          <p:nvSpPr>
            <p:cNvPr id="54" name="矩形 53"/>
            <p:cNvSpPr/>
            <p:nvPr/>
          </p:nvSpPr>
          <p:spPr>
            <a:xfrm>
              <a:off x="10734757" y="4270432"/>
              <a:ext cx="416431" cy="287259"/>
            </a:xfrm>
            <a:prstGeom prst="rect">
              <a:avLst/>
            </a:prstGeom>
          </p:spPr>
          <p:txBody>
            <a:bodyPr wrap="square">
              <a:spAutoFit/>
            </a:bodyPr>
            <a:lstStyle/>
            <a:p>
              <a:pPr algn="ctr"/>
              <a:r>
                <a:rPr lang="en-US" altLang="zh-CN" sz="800" dirty="0">
                  <a:solidFill>
                    <a:schemeClr val="accent1"/>
                  </a:solidFill>
                  <a:latin typeface="+mn-ea"/>
                </a:rPr>
                <a:t>VM</a:t>
              </a:r>
              <a:endParaRPr lang="zh-CN" altLang="en-US" sz="800" dirty="0">
                <a:solidFill>
                  <a:schemeClr val="accent1"/>
                </a:solidFill>
                <a:latin typeface="+mn-ea"/>
              </a:endParaRPr>
            </a:p>
          </p:txBody>
        </p:sp>
      </p:grpSp>
      <p:grpSp>
        <p:nvGrpSpPr>
          <p:cNvPr id="71" name="组合 70"/>
          <p:cNvGrpSpPr>
            <a:grpSpLocks/>
          </p:cNvGrpSpPr>
          <p:nvPr/>
        </p:nvGrpSpPr>
        <p:grpSpPr bwMode="auto">
          <a:xfrm>
            <a:off x="1285193" y="3156889"/>
            <a:ext cx="6816605" cy="1072126"/>
            <a:chOff x="5004842" y="1600880"/>
            <a:chExt cx="6377930" cy="1071672"/>
          </a:xfrm>
        </p:grpSpPr>
        <p:sp>
          <p:nvSpPr>
            <p:cNvPr id="72" name="TextBox 45"/>
            <p:cNvSpPr txBox="1">
              <a:spLocks noChangeArrowheads="1"/>
            </p:cNvSpPr>
            <p:nvPr/>
          </p:nvSpPr>
          <p:spPr bwMode="auto">
            <a:xfrm>
              <a:off x="5017479" y="1931904"/>
              <a:ext cx="6365293" cy="740648"/>
            </a:xfrm>
            <a:prstGeom prst="rect">
              <a:avLst/>
            </a:prstGeom>
            <a:noFill/>
            <a:ln w="9525">
              <a:noFill/>
              <a:miter lim="800000"/>
              <a:headEnd/>
              <a:tailEnd/>
            </a:ln>
          </p:spPr>
          <p:txBody>
            <a:bodyPr lIns="96797" tIns="48398" rIns="96797" bIns="48398">
              <a:spAutoFit/>
            </a:bodyPr>
            <a:lstStyle/>
            <a:p>
              <a:pPr defTabSz="915054"/>
              <a:r>
                <a:rPr lang="zh-CN" altLang="en-US" sz="800" dirty="0">
                  <a:latin typeface="微软雅黑" pitchFamily="34" charset="-122"/>
                  <a:ea typeface="微软雅黑" pitchFamily="34" charset="-122"/>
                </a:rPr>
                <a:t>请在此处插入你需要的文字内容请在此处插入你需要的文字内容请在此处插入你需要的文字内容</a:t>
              </a:r>
            </a:p>
            <a:p>
              <a:pPr defTabSz="915054"/>
              <a:r>
                <a:rPr lang="zh-CN" altLang="en-US" sz="800" dirty="0">
                  <a:latin typeface="微软雅黑" pitchFamily="34" charset="-122"/>
                  <a:ea typeface="微软雅黑" pitchFamily="34" charset="-122"/>
                </a:rPr>
                <a:t>请在此处插入你需要的文字内容请在此处插入你需要的文字内容请在此处插入你需要的文字内容请在此处插入你需要的文字内容请在此处插入你需要的文字内容请在此处插入你需要的文字内容请在此处插入你需要的文字内容请在此处插入你需要的文字内容</a:t>
              </a:r>
            </a:p>
            <a:p>
              <a:pPr defTabSz="915054"/>
              <a:r>
                <a:rPr lang="zh-CN" altLang="en-US" sz="800" dirty="0">
                  <a:latin typeface="微软雅黑" pitchFamily="34" charset="-122"/>
                  <a:ea typeface="微软雅黑" pitchFamily="34" charset="-122"/>
                </a:rPr>
                <a:t>请在此处插入你需要的文字内容请在此处插入你需要的文字内容请在此处插入你需要的文字内容请在此处插入你需要的文字内容</a:t>
              </a:r>
              <a:endParaRPr lang="en-US" altLang="zh-CN" sz="800" dirty="0">
                <a:latin typeface="微软雅黑" pitchFamily="34" charset="-122"/>
                <a:ea typeface="微软雅黑" pitchFamily="34" charset="-122"/>
              </a:endParaRPr>
            </a:p>
            <a:p>
              <a:pPr defTabSz="915054"/>
              <a:endParaRPr lang="en-US" altLang="zh-CN" sz="800" dirty="0">
                <a:latin typeface="微软雅黑" pitchFamily="34" charset="-122"/>
                <a:ea typeface="微软雅黑" pitchFamily="34" charset="-122"/>
              </a:endParaRPr>
            </a:p>
          </p:txBody>
        </p:sp>
        <p:sp>
          <p:nvSpPr>
            <p:cNvPr id="73" name="TextBox 53"/>
            <p:cNvSpPr txBox="1">
              <a:spLocks noChangeArrowheads="1"/>
            </p:cNvSpPr>
            <p:nvPr/>
          </p:nvSpPr>
          <p:spPr bwMode="auto">
            <a:xfrm>
              <a:off x="5004842" y="1600880"/>
              <a:ext cx="2679059" cy="335201"/>
            </a:xfrm>
            <a:prstGeom prst="rect">
              <a:avLst/>
            </a:prstGeom>
            <a:noFill/>
            <a:ln w="9525">
              <a:noFill/>
              <a:miter lim="800000"/>
              <a:headEnd/>
              <a:tailEnd/>
            </a:ln>
          </p:spPr>
          <p:txBody>
            <a:bodyPr lIns="96797" tIns="48398" rIns="96797" bIns="48398">
              <a:spAutoFit/>
            </a:bodyPr>
            <a:lstStyle/>
            <a:p>
              <a:pPr defTabSz="915054"/>
              <a:r>
                <a:rPr lang="zh-CN" altLang="en-US" sz="1500" dirty="0">
                  <a:latin typeface="微软雅黑" pitchFamily="34" charset="-122"/>
                  <a:ea typeface="微软雅黑" pitchFamily="34" charset="-122"/>
                </a:rPr>
                <a:t>请在此处添加标题</a:t>
              </a:r>
            </a:p>
          </p:txBody>
        </p:sp>
      </p:grpSp>
    </p:spTree>
    <p:extLst>
      <p:ext uri="{BB962C8B-B14F-4D97-AF65-F5344CB8AC3E}">
        <p14:creationId xmlns:p14="http://schemas.microsoft.com/office/powerpoint/2010/main" val="2444828367"/>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8" fill="hold" nodeType="afterEffect">
                                  <p:stCondLst>
                                    <p:cond delay="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1000"/>
                                        <p:tgtEl>
                                          <p:spTgt spid="71"/>
                                        </p:tgtEl>
                                        <p:attrNameLst>
                                          <p:attrName>ppt_x</p:attrName>
                                        </p:attrNameLst>
                                      </p:cBhvr>
                                      <p:tavLst>
                                        <p:tav tm="0">
                                          <p:val>
                                            <p:strVal val="#ppt_x-#ppt_w*1.125000"/>
                                          </p:val>
                                        </p:tav>
                                        <p:tav tm="100000">
                                          <p:val>
                                            <p:strVal val="#ppt_x"/>
                                          </p:val>
                                        </p:tav>
                                      </p:tavLst>
                                    </p:anim>
                                    <p:animEffect transition="in" filter="wipe(right)">
                                      <p:cBhvr>
                                        <p:cTn id="15"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Freeform 204"/>
          <p:cNvSpPr>
            <a:spLocks noEditPoints="1"/>
          </p:cNvSpPr>
          <p:nvPr/>
        </p:nvSpPr>
        <p:spPr bwMode="auto">
          <a:xfrm>
            <a:off x="4356732" y="1094861"/>
            <a:ext cx="683237" cy="2744935"/>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rgbClr val="43718B"/>
          </a:solidFill>
          <a:ln>
            <a:noFill/>
          </a:ln>
          <a:effectLst/>
        </p:spPr>
        <p:txBody>
          <a:bodyPr vert="horz" wrap="square" lIns="91456" tIns="45728" rIns="91456" bIns="45728" numCol="1" anchor="t" anchorCtr="0" compatLnSpc="1">
            <a:prstTxWarp prst="textNoShape">
              <a:avLst/>
            </a:prstTxWarp>
          </a:bodyPr>
          <a:lstStyle/>
          <a:p>
            <a:endParaRPr lang="id-ID" dirty="0"/>
          </a:p>
        </p:txBody>
      </p:sp>
      <p:sp>
        <p:nvSpPr>
          <p:cNvPr id="3" name="Freeform 196"/>
          <p:cNvSpPr>
            <a:spLocks noEditPoints="1"/>
          </p:cNvSpPr>
          <p:nvPr/>
        </p:nvSpPr>
        <p:spPr bwMode="auto">
          <a:xfrm>
            <a:off x="4999265" y="1306685"/>
            <a:ext cx="933026" cy="2908726"/>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rgbClr val="43718B"/>
          </a:solidFill>
          <a:ln>
            <a:noFill/>
          </a:ln>
          <a:effectLst/>
        </p:spPr>
        <p:txBody>
          <a:bodyPr vert="horz" wrap="square" lIns="91456" tIns="45728" rIns="91456" bIns="45728" numCol="1" anchor="t" anchorCtr="0" compatLnSpc="1">
            <a:prstTxWarp prst="textNoShape">
              <a:avLst/>
            </a:prstTxWarp>
          </a:bodyPr>
          <a:lstStyle/>
          <a:p>
            <a:endParaRPr lang="id-ID" dirty="0"/>
          </a:p>
        </p:txBody>
      </p:sp>
      <p:sp>
        <p:nvSpPr>
          <p:cNvPr id="4" name="Freeform 200"/>
          <p:cNvSpPr>
            <a:spLocks noEditPoints="1"/>
          </p:cNvSpPr>
          <p:nvPr/>
        </p:nvSpPr>
        <p:spPr bwMode="auto">
          <a:xfrm>
            <a:off x="7693428" y="1094861"/>
            <a:ext cx="890012" cy="2812309"/>
          </a:xfrm>
          <a:custGeom>
            <a:avLst/>
            <a:gdLst>
              <a:gd name="T0" fmla="*/ 412 w 463"/>
              <a:gd name="T1" fmla="*/ 379 h 1470"/>
              <a:gd name="T2" fmla="*/ 323 w 463"/>
              <a:gd name="T3" fmla="*/ 262 h 1470"/>
              <a:gd name="T4" fmla="*/ 285 w 463"/>
              <a:gd name="T5" fmla="*/ 285 h 1470"/>
              <a:gd name="T6" fmla="*/ 267 w 463"/>
              <a:gd name="T7" fmla="*/ 261 h 1470"/>
              <a:gd name="T8" fmla="*/ 184 w 463"/>
              <a:gd name="T9" fmla="*/ 204 h 1470"/>
              <a:gd name="T10" fmla="*/ 217 w 463"/>
              <a:gd name="T11" fmla="*/ 229 h 1470"/>
              <a:gd name="T12" fmla="*/ 275 w 463"/>
              <a:gd name="T13" fmla="*/ 231 h 1470"/>
              <a:gd name="T14" fmla="*/ 275 w 463"/>
              <a:gd name="T15" fmla="*/ 231 h 1470"/>
              <a:gd name="T16" fmla="*/ 280 w 463"/>
              <a:gd name="T17" fmla="*/ 213 h 1470"/>
              <a:gd name="T18" fmla="*/ 313 w 463"/>
              <a:gd name="T19" fmla="*/ 121 h 1470"/>
              <a:gd name="T20" fmla="*/ 312 w 463"/>
              <a:gd name="T21" fmla="*/ 65 h 1470"/>
              <a:gd name="T22" fmla="*/ 194 w 463"/>
              <a:gd name="T23" fmla="*/ 42 h 1470"/>
              <a:gd name="T24" fmla="*/ 186 w 463"/>
              <a:gd name="T25" fmla="*/ 51 h 1470"/>
              <a:gd name="T26" fmla="*/ 175 w 463"/>
              <a:gd name="T27" fmla="*/ 119 h 1470"/>
              <a:gd name="T28" fmla="*/ 178 w 463"/>
              <a:gd name="T29" fmla="*/ 165 h 1470"/>
              <a:gd name="T30" fmla="*/ 181 w 463"/>
              <a:gd name="T31" fmla="*/ 201 h 1470"/>
              <a:gd name="T32" fmla="*/ 175 w 463"/>
              <a:gd name="T33" fmla="*/ 217 h 1470"/>
              <a:gd name="T34" fmla="*/ 79 w 463"/>
              <a:gd name="T35" fmla="*/ 333 h 1470"/>
              <a:gd name="T36" fmla="*/ 104 w 463"/>
              <a:gd name="T37" fmla="*/ 477 h 1470"/>
              <a:gd name="T38" fmla="*/ 99 w 463"/>
              <a:gd name="T39" fmla="*/ 610 h 1470"/>
              <a:gd name="T40" fmla="*/ 85 w 463"/>
              <a:gd name="T41" fmla="*/ 763 h 1470"/>
              <a:gd name="T42" fmla="*/ 69 w 463"/>
              <a:gd name="T43" fmla="*/ 975 h 1470"/>
              <a:gd name="T44" fmla="*/ 8 w 463"/>
              <a:gd name="T45" fmla="*/ 1383 h 1470"/>
              <a:gd name="T46" fmla="*/ 11 w 463"/>
              <a:gd name="T47" fmla="*/ 1423 h 1470"/>
              <a:gd name="T48" fmla="*/ 108 w 463"/>
              <a:gd name="T49" fmla="*/ 1468 h 1470"/>
              <a:gd name="T50" fmla="*/ 96 w 463"/>
              <a:gd name="T51" fmla="*/ 1398 h 1470"/>
              <a:gd name="T52" fmla="*/ 153 w 463"/>
              <a:gd name="T53" fmla="*/ 1231 h 1470"/>
              <a:gd name="T54" fmla="*/ 220 w 463"/>
              <a:gd name="T55" fmla="*/ 1100 h 1470"/>
              <a:gd name="T56" fmla="*/ 215 w 463"/>
              <a:gd name="T57" fmla="*/ 1363 h 1470"/>
              <a:gd name="T58" fmla="*/ 242 w 463"/>
              <a:gd name="T59" fmla="*/ 1391 h 1470"/>
              <a:gd name="T60" fmla="*/ 297 w 463"/>
              <a:gd name="T61" fmla="*/ 1388 h 1470"/>
              <a:gd name="T62" fmla="*/ 429 w 463"/>
              <a:gd name="T63" fmla="*/ 1397 h 1470"/>
              <a:gd name="T64" fmla="*/ 342 w 463"/>
              <a:gd name="T65" fmla="*/ 1344 h 1470"/>
              <a:gd name="T66" fmla="*/ 316 w 463"/>
              <a:gd name="T67" fmla="*/ 1300 h 1470"/>
              <a:gd name="T68" fmla="*/ 337 w 463"/>
              <a:gd name="T69" fmla="*/ 1080 h 1470"/>
              <a:gd name="T70" fmla="*/ 376 w 463"/>
              <a:gd name="T71" fmla="*/ 792 h 1470"/>
              <a:gd name="T72" fmla="*/ 388 w 463"/>
              <a:gd name="T73" fmla="*/ 747 h 1470"/>
              <a:gd name="T74" fmla="*/ 359 w 463"/>
              <a:gd name="T75" fmla="*/ 534 h 1470"/>
              <a:gd name="T76" fmla="*/ 385 w 463"/>
              <a:gd name="T77" fmla="*/ 500 h 1470"/>
              <a:gd name="T78" fmla="*/ 454 w 463"/>
              <a:gd name="T79" fmla="*/ 422 h 1470"/>
              <a:gd name="T80" fmla="*/ 330 w 463"/>
              <a:gd name="T81" fmla="*/ 437 h 1470"/>
              <a:gd name="T82" fmla="*/ 327 w 463"/>
              <a:gd name="T83" fmla="*/ 411 h 1470"/>
              <a:gd name="T84" fmla="*/ 311 w 463"/>
              <a:gd name="T85" fmla="*/ 458 h 1470"/>
              <a:gd name="T86" fmla="*/ 353 w 463"/>
              <a:gd name="T87" fmla="*/ 483 h 1470"/>
              <a:gd name="T88" fmla="*/ 350 w 463"/>
              <a:gd name="T89" fmla="*/ 540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3" h="1470">
                <a:moveTo>
                  <a:pt x="454" y="422"/>
                </a:moveTo>
                <a:cubicBezTo>
                  <a:pt x="448" y="394"/>
                  <a:pt x="430" y="395"/>
                  <a:pt x="412" y="379"/>
                </a:cubicBezTo>
                <a:cubicBezTo>
                  <a:pt x="395" y="363"/>
                  <a:pt x="381" y="350"/>
                  <a:pt x="379" y="321"/>
                </a:cubicBezTo>
                <a:cubicBezTo>
                  <a:pt x="376" y="291"/>
                  <a:pt x="344" y="267"/>
                  <a:pt x="323" y="262"/>
                </a:cubicBezTo>
                <a:cubicBezTo>
                  <a:pt x="304" y="258"/>
                  <a:pt x="286" y="248"/>
                  <a:pt x="281" y="246"/>
                </a:cubicBezTo>
                <a:cubicBezTo>
                  <a:pt x="280" y="254"/>
                  <a:pt x="283" y="272"/>
                  <a:pt x="285" y="285"/>
                </a:cubicBezTo>
                <a:cubicBezTo>
                  <a:pt x="284" y="286"/>
                  <a:pt x="282" y="284"/>
                  <a:pt x="281" y="281"/>
                </a:cubicBezTo>
                <a:cubicBezTo>
                  <a:pt x="274" y="266"/>
                  <a:pt x="272" y="258"/>
                  <a:pt x="267" y="261"/>
                </a:cubicBezTo>
                <a:cubicBezTo>
                  <a:pt x="263" y="263"/>
                  <a:pt x="260" y="273"/>
                  <a:pt x="257" y="282"/>
                </a:cubicBezTo>
                <a:cubicBezTo>
                  <a:pt x="241" y="262"/>
                  <a:pt x="203" y="221"/>
                  <a:pt x="184" y="204"/>
                </a:cubicBezTo>
                <a:cubicBezTo>
                  <a:pt x="185" y="202"/>
                  <a:pt x="187" y="200"/>
                  <a:pt x="189" y="199"/>
                </a:cubicBezTo>
                <a:cubicBezTo>
                  <a:pt x="194" y="208"/>
                  <a:pt x="205" y="223"/>
                  <a:pt x="217" y="229"/>
                </a:cubicBezTo>
                <a:cubicBezTo>
                  <a:pt x="232" y="237"/>
                  <a:pt x="266" y="257"/>
                  <a:pt x="266" y="257"/>
                </a:cubicBezTo>
                <a:cubicBezTo>
                  <a:pt x="266" y="257"/>
                  <a:pt x="273" y="241"/>
                  <a:pt x="275" y="231"/>
                </a:cubicBezTo>
                <a:cubicBezTo>
                  <a:pt x="275" y="230"/>
                  <a:pt x="275" y="230"/>
                  <a:pt x="275" y="230"/>
                </a:cubicBezTo>
                <a:cubicBezTo>
                  <a:pt x="275" y="231"/>
                  <a:pt x="275" y="231"/>
                  <a:pt x="275" y="231"/>
                </a:cubicBezTo>
                <a:cubicBezTo>
                  <a:pt x="275" y="230"/>
                  <a:pt x="275" y="228"/>
                  <a:pt x="275" y="227"/>
                </a:cubicBezTo>
                <a:cubicBezTo>
                  <a:pt x="275" y="220"/>
                  <a:pt x="273" y="215"/>
                  <a:pt x="280" y="213"/>
                </a:cubicBezTo>
                <a:cubicBezTo>
                  <a:pt x="288" y="211"/>
                  <a:pt x="299" y="185"/>
                  <a:pt x="302" y="169"/>
                </a:cubicBezTo>
                <a:cubicBezTo>
                  <a:pt x="306" y="153"/>
                  <a:pt x="306" y="139"/>
                  <a:pt x="313" y="121"/>
                </a:cubicBezTo>
                <a:cubicBezTo>
                  <a:pt x="321" y="104"/>
                  <a:pt x="320" y="87"/>
                  <a:pt x="312" y="65"/>
                </a:cubicBezTo>
                <a:cubicBezTo>
                  <a:pt x="312" y="65"/>
                  <a:pt x="312" y="65"/>
                  <a:pt x="312" y="65"/>
                </a:cubicBezTo>
                <a:cubicBezTo>
                  <a:pt x="300" y="14"/>
                  <a:pt x="277" y="28"/>
                  <a:pt x="277" y="28"/>
                </a:cubicBezTo>
                <a:cubicBezTo>
                  <a:pt x="246" y="0"/>
                  <a:pt x="210" y="26"/>
                  <a:pt x="194" y="42"/>
                </a:cubicBezTo>
                <a:cubicBezTo>
                  <a:pt x="194" y="42"/>
                  <a:pt x="194" y="42"/>
                  <a:pt x="193" y="42"/>
                </a:cubicBezTo>
                <a:cubicBezTo>
                  <a:pt x="190" y="44"/>
                  <a:pt x="188" y="47"/>
                  <a:pt x="186" y="51"/>
                </a:cubicBezTo>
                <a:cubicBezTo>
                  <a:pt x="186" y="51"/>
                  <a:pt x="186" y="51"/>
                  <a:pt x="186" y="51"/>
                </a:cubicBezTo>
                <a:cubicBezTo>
                  <a:pt x="171" y="73"/>
                  <a:pt x="175" y="119"/>
                  <a:pt x="175" y="119"/>
                </a:cubicBezTo>
                <a:cubicBezTo>
                  <a:pt x="175" y="119"/>
                  <a:pt x="173" y="120"/>
                  <a:pt x="171" y="131"/>
                </a:cubicBezTo>
                <a:cubicBezTo>
                  <a:pt x="170" y="142"/>
                  <a:pt x="175" y="159"/>
                  <a:pt x="178" y="165"/>
                </a:cubicBezTo>
                <a:cubicBezTo>
                  <a:pt x="180" y="171"/>
                  <a:pt x="185" y="172"/>
                  <a:pt x="186" y="177"/>
                </a:cubicBezTo>
                <a:cubicBezTo>
                  <a:pt x="186" y="177"/>
                  <a:pt x="184" y="189"/>
                  <a:pt x="181" y="201"/>
                </a:cubicBezTo>
                <a:cubicBezTo>
                  <a:pt x="181" y="201"/>
                  <a:pt x="181" y="201"/>
                  <a:pt x="180" y="201"/>
                </a:cubicBezTo>
                <a:cubicBezTo>
                  <a:pt x="179" y="203"/>
                  <a:pt x="181" y="206"/>
                  <a:pt x="175" y="217"/>
                </a:cubicBezTo>
                <a:cubicBezTo>
                  <a:pt x="166" y="231"/>
                  <a:pt x="153" y="236"/>
                  <a:pt x="121" y="253"/>
                </a:cubicBezTo>
                <a:cubicBezTo>
                  <a:pt x="90" y="269"/>
                  <a:pt x="82" y="302"/>
                  <a:pt x="79" y="333"/>
                </a:cubicBezTo>
                <a:cubicBezTo>
                  <a:pt x="76" y="365"/>
                  <a:pt x="71" y="389"/>
                  <a:pt x="76" y="396"/>
                </a:cubicBezTo>
                <a:cubicBezTo>
                  <a:pt x="81" y="403"/>
                  <a:pt x="93" y="443"/>
                  <a:pt x="104" y="477"/>
                </a:cubicBezTo>
                <a:cubicBezTo>
                  <a:pt x="116" y="510"/>
                  <a:pt x="111" y="549"/>
                  <a:pt x="109" y="564"/>
                </a:cubicBezTo>
                <a:cubicBezTo>
                  <a:pt x="107" y="578"/>
                  <a:pt x="98" y="591"/>
                  <a:pt x="99" y="610"/>
                </a:cubicBezTo>
                <a:cubicBezTo>
                  <a:pt x="100" y="629"/>
                  <a:pt x="98" y="648"/>
                  <a:pt x="95" y="677"/>
                </a:cubicBezTo>
                <a:cubicBezTo>
                  <a:pt x="93" y="705"/>
                  <a:pt x="76" y="759"/>
                  <a:pt x="85" y="763"/>
                </a:cubicBezTo>
                <a:cubicBezTo>
                  <a:pt x="93" y="768"/>
                  <a:pt x="96" y="767"/>
                  <a:pt x="96" y="780"/>
                </a:cubicBezTo>
                <a:cubicBezTo>
                  <a:pt x="96" y="793"/>
                  <a:pt x="90" y="876"/>
                  <a:pt x="69" y="975"/>
                </a:cubicBezTo>
                <a:cubicBezTo>
                  <a:pt x="48" y="1075"/>
                  <a:pt x="16" y="1296"/>
                  <a:pt x="9" y="1338"/>
                </a:cubicBezTo>
                <a:cubicBezTo>
                  <a:pt x="2" y="1379"/>
                  <a:pt x="8" y="1383"/>
                  <a:pt x="8" y="1383"/>
                </a:cubicBezTo>
                <a:cubicBezTo>
                  <a:pt x="8" y="1383"/>
                  <a:pt x="8" y="1386"/>
                  <a:pt x="4" y="1398"/>
                </a:cubicBezTo>
                <a:cubicBezTo>
                  <a:pt x="0" y="1410"/>
                  <a:pt x="4" y="1418"/>
                  <a:pt x="11" y="1423"/>
                </a:cubicBezTo>
                <a:cubicBezTo>
                  <a:pt x="18" y="1428"/>
                  <a:pt x="19" y="1438"/>
                  <a:pt x="34" y="1449"/>
                </a:cubicBezTo>
                <a:cubicBezTo>
                  <a:pt x="48" y="1460"/>
                  <a:pt x="90" y="1470"/>
                  <a:pt x="108" y="1468"/>
                </a:cubicBezTo>
                <a:cubicBezTo>
                  <a:pt x="126" y="1466"/>
                  <a:pt x="121" y="1460"/>
                  <a:pt x="120" y="1442"/>
                </a:cubicBezTo>
                <a:cubicBezTo>
                  <a:pt x="119" y="1424"/>
                  <a:pt x="96" y="1398"/>
                  <a:pt x="96" y="1398"/>
                </a:cubicBezTo>
                <a:cubicBezTo>
                  <a:pt x="96" y="1398"/>
                  <a:pt x="95" y="1393"/>
                  <a:pt x="101" y="1390"/>
                </a:cubicBezTo>
                <a:cubicBezTo>
                  <a:pt x="107" y="1386"/>
                  <a:pt x="132" y="1306"/>
                  <a:pt x="153" y="1231"/>
                </a:cubicBezTo>
                <a:cubicBezTo>
                  <a:pt x="175" y="1157"/>
                  <a:pt x="214" y="1022"/>
                  <a:pt x="214" y="1022"/>
                </a:cubicBezTo>
                <a:cubicBezTo>
                  <a:pt x="214" y="1022"/>
                  <a:pt x="217" y="1061"/>
                  <a:pt x="220" y="1100"/>
                </a:cubicBezTo>
                <a:cubicBezTo>
                  <a:pt x="222" y="1139"/>
                  <a:pt x="224" y="1267"/>
                  <a:pt x="220" y="1300"/>
                </a:cubicBezTo>
                <a:cubicBezTo>
                  <a:pt x="215" y="1333"/>
                  <a:pt x="215" y="1363"/>
                  <a:pt x="215" y="1363"/>
                </a:cubicBezTo>
                <a:cubicBezTo>
                  <a:pt x="215" y="1363"/>
                  <a:pt x="215" y="1367"/>
                  <a:pt x="215" y="1378"/>
                </a:cubicBezTo>
                <a:cubicBezTo>
                  <a:pt x="215" y="1389"/>
                  <a:pt x="223" y="1389"/>
                  <a:pt x="242" y="1391"/>
                </a:cubicBezTo>
                <a:cubicBezTo>
                  <a:pt x="261" y="1393"/>
                  <a:pt x="287" y="1392"/>
                  <a:pt x="287" y="1392"/>
                </a:cubicBezTo>
                <a:cubicBezTo>
                  <a:pt x="287" y="1392"/>
                  <a:pt x="286" y="1383"/>
                  <a:pt x="297" y="1388"/>
                </a:cubicBezTo>
                <a:cubicBezTo>
                  <a:pt x="307" y="1392"/>
                  <a:pt x="329" y="1403"/>
                  <a:pt x="349" y="1403"/>
                </a:cubicBezTo>
                <a:cubicBezTo>
                  <a:pt x="369" y="1403"/>
                  <a:pt x="429" y="1412"/>
                  <a:pt x="429" y="1397"/>
                </a:cubicBezTo>
                <a:cubicBezTo>
                  <a:pt x="429" y="1382"/>
                  <a:pt x="406" y="1376"/>
                  <a:pt x="385" y="1376"/>
                </a:cubicBezTo>
                <a:cubicBezTo>
                  <a:pt x="365" y="1376"/>
                  <a:pt x="342" y="1344"/>
                  <a:pt x="342" y="1344"/>
                </a:cubicBezTo>
                <a:cubicBezTo>
                  <a:pt x="342" y="1344"/>
                  <a:pt x="342" y="1344"/>
                  <a:pt x="348" y="1340"/>
                </a:cubicBezTo>
                <a:cubicBezTo>
                  <a:pt x="353" y="1337"/>
                  <a:pt x="320" y="1312"/>
                  <a:pt x="316" y="1300"/>
                </a:cubicBezTo>
                <a:cubicBezTo>
                  <a:pt x="311" y="1288"/>
                  <a:pt x="312" y="1286"/>
                  <a:pt x="316" y="1257"/>
                </a:cubicBezTo>
                <a:cubicBezTo>
                  <a:pt x="319" y="1229"/>
                  <a:pt x="327" y="1136"/>
                  <a:pt x="337" y="1080"/>
                </a:cubicBezTo>
                <a:cubicBezTo>
                  <a:pt x="346" y="1023"/>
                  <a:pt x="358" y="968"/>
                  <a:pt x="365" y="920"/>
                </a:cubicBezTo>
                <a:cubicBezTo>
                  <a:pt x="372" y="871"/>
                  <a:pt x="376" y="792"/>
                  <a:pt x="376" y="792"/>
                </a:cubicBezTo>
                <a:cubicBezTo>
                  <a:pt x="376" y="792"/>
                  <a:pt x="380" y="791"/>
                  <a:pt x="387" y="785"/>
                </a:cubicBezTo>
                <a:cubicBezTo>
                  <a:pt x="394" y="779"/>
                  <a:pt x="392" y="764"/>
                  <a:pt x="388" y="747"/>
                </a:cubicBezTo>
                <a:cubicBezTo>
                  <a:pt x="385" y="729"/>
                  <a:pt x="380" y="656"/>
                  <a:pt x="377" y="621"/>
                </a:cubicBezTo>
                <a:cubicBezTo>
                  <a:pt x="373" y="586"/>
                  <a:pt x="359" y="534"/>
                  <a:pt x="359" y="534"/>
                </a:cubicBezTo>
                <a:cubicBezTo>
                  <a:pt x="359" y="534"/>
                  <a:pt x="370" y="529"/>
                  <a:pt x="377" y="522"/>
                </a:cubicBezTo>
                <a:cubicBezTo>
                  <a:pt x="384" y="516"/>
                  <a:pt x="385" y="500"/>
                  <a:pt x="385" y="500"/>
                </a:cubicBezTo>
                <a:cubicBezTo>
                  <a:pt x="385" y="500"/>
                  <a:pt x="428" y="504"/>
                  <a:pt x="446" y="496"/>
                </a:cubicBezTo>
                <a:cubicBezTo>
                  <a:pt x="463" y="489"/>
                  <a:pt x="460" y="450"/>
                  <a:pt x="454" y="422"/>
                </a:cubicBezTo>
                <a:close/>
                <a:moveTo>
                  <a:pt x="311" y="458"/>
                </a:moveTo>
                <a:cubicBezTo>
                  <a:pt x="311" y="458"/>
                  <a:pt x="330" y="452"/>
                  <a:pt x="330" y="437"/>
                </a:cubicBezTo>
                <a:cubicBezTo>
                  <a:pt x="330" y="421"/>
                  <a:pt x="315" y="411"/>
                  <a:pt x="308" y="410"/>
                </a:cubicBezTo>
                <a:cubicBezTo>
                  <a:pt x="301" y="410"/>
                  <a:pt x="313" y="399"/>
                  <a:pt x="327" y="411"/>
                </a:cubicBezTo>
                <a:cubicBezTo>
                  <a:pt x="342" y="423"/>
                  <a:pt x="353" y="475"/>
                  <a:pt x="353" y="475"/>
                </a:cubicBezTo>
                <a:cubicBezTo>
                  <a:pt x="353" y="475"/>
                  <a:pt x="323" y="463"/>
                  <a:pt x="311" y="458"/>
                </a:cubicBezTo>
                <a:close/>
                <a:moveTo>
                  <a:pt x="350" y="540"/>
                </a:moveTo>
                <a:cubicBezTo>
                  <a:pt x="350" y="540"/>
                  <a:pt x="352" y="500"/>
                  <a:pt x="353" y="483"/>
                </a:cubicBezTo>
                <a:cubicBezTo>
                  <a:pt x="362" y="531"/>
                  <a:pt x="362" y="531"/>
                  <a:pt x="362" y="531"/>
                </a:cubicBezTo>
                <a:lnTo>
                  <a:pt x="350" y="540"/>
                </a:lnTo>
                <a:close/>
              </a:path>
            </a:pathLst>
          </a:custGeom>
          <a:solidFill>
            <a:srgbClr val="43718B"/>
          </a:solidFill>
          <a:ln>
            <a:noFill/>
          </a:ln>
          <a:effectLst/>
        </p:spPr>
        <p:txBody>
          <a:bodyPr vert="horz" wrap="square" lIns="91456" tIns="45728" rIns="91456" bIns="45728" numCol="1" anchor="t" anchorCtr="0" compatLnSpc="1">
            <a:prstTxWarp prst="textNoShape">
              <a:avLst/>
            </a:prstTxWarp>
          </a:bodyPr>
          <a:lstStyle/>
          <a:p>
            <a:endParaRPr lang="id-ID" dirty="0"/>
          </a:p>
        </p:txBody>
      </p:sp>
      <p:sp>
        <p:nvSpPr>
          <p:cNvPr id="5" name="Freeform 208"/>
          <p:cNvSpPr>
            <a:spLocks noEditPoints="1"/>
          </p:cNvSpPr>
          <p:nvPr/>
        </p:nvSpPr>
        <p:spPr bwMode="auto">
          <a:xfrm>
            <a:off x="7011604" y="1306685"/>
            <a:ext cx="792753" cy="2947463"/>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rgbClr val="43718B"/>
          </a:solidFill>
          <a:ln>
            <a:noFill/>
          </a:ln>
          <a:effectLst/>
        </p:spPr>
        <p:txBody>
          <a:bodyPr vert="horz" wrap="square" lIns="91456" tIns="45728" rIns="91456" bIns="45728" numCol="1" anchor="t" anchorCtr="0" compatLnSpc="1">
            <a:prstTxWarp prst="textNoShape">
              <a:avLst/>
            </a:prstTxWarp>
          </a:bodyPr>
          <a:lstStyle/>
          <a:p>
            <a:endParaRPr lang="id-ID" dirty="0"/>
          </a:p>
        </p:txBody>
      </p:sp>
      <p:sp>
        <p:nvSpPr>
          <p:cNvPr id="6" name="Freeform 192"/>
          <p:cNvSpPr>
            <a:spLocks noEditPoints="1"/>
          </p:cNvSpPr>
          <p:nvPr/>
        </p:nvSpPr>
        <p:spPr bwMode="auto">
          <a:xfrm>
            <a:off x="5913063" y="1373354"/>
            <a:ext cx="1308927" cy="3092618"/>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rgbClr val="43718B"/>
          </a:solidFill>
          <a:ln>
            <a:noFill/>
          </a:ln>
          <a:effectLst/>
        </p:spPr>
        <p:txBody>
          <a:bodyPr vert="horz" wrap="square" lIns="91456" tIns="45728" rIns="91456" bIns="45728" numCol="1" anchor="t" anchorCtr="0" compatLnSpc="1">
            <a:prstTxWarp prst="textNoShape">
              <a:avLst/>
            </a:prstTxWarp>
          </a:bodyPr>
          <a:lstStyle/>
          <a:p>
            <a:endParaRPr lang="id-ID" dirty="0"/>
          </a:p>
        </p:txBody>
      </p:sp>
      <p:sp>
        <p:nvSpPr>
          <p:cNvPr id="10" name="TextBox 12"/>
          <p:cNvSpPr txBox="1"/>
          <p:nvPr/>
        </p:nvSpPr>
        <p:spPr>
          <a:xfrm>
            <a:off x="751320" y="1636277"/>
            <a:ext cx="2997558" cy="2862819"/>
          </a:xfrm>
          <a:prstGeom prst="rect">
            <a:avLst/>
          </a:prstGeom>
          <a:noFill/>
        </p:spPr>
        <p:txBody>
          <a:bodyPr wrap="square" lIns="68592" tIns="34296" rIns="68592" bIns="34296" rtlCol="0">
            <a:spAutoFit/>
          </a:body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这里输入简单的文字概述里输入简单文字概述这里简单输入简单文字这里输入简单的文字概述里输入简单文字概述这里简单输入简单文字</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8074809"/>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4" decel="28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750" fill="hold"/>
                                        <p:tgtEl>
                                          <p:spTgt spid="3"/>
                                        </p:tgtEl>
                                        <p:attrNameLst>
                                          <p:attrName>ppt_x</p:attrName>
                                        </p:attrNameLst>
                                      </p:cBhvr>
                                      <p:tavLst>
                                        <p:tav tm="0">
                                          <p:val>
                                            <p:strVal val="#ppt_x"/>
                                          </p:val>
                                        </p:tav>
                                        <p:tav tm="100000">
                                          <p:val>
                                            <p:strVal val="#ppt_x"/>
                                          </p:val>
                                        </p:tav>
                                      </p:tavLst>
                                    </p:anim>
                                    <p:anim calcmode="lin" valueType="num">
                                      <p:cBhvr additive="base">
                                        <p:cTn id="13" dur="75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4" decel="2800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750" fill="hold"/>
                                        <p:tgtEl>
                                          <p:spTgt spid="5"/>
                                        </p:tgtEl>
                                        <p:attrNameLst>
                                          <p:attrName>ppt_x</p:attrName>
                                        </p:attrNameLst>
                                      </p:cBhvr>
                                      <p:tavLst>
                                        <p:tav tm="0">
                                          <p:val>
                                            <p:strVal val="#ppt_x"/>
                                          </p:val>
                                        </p:tav>
                                        <p:tav tm="100000">
                                          <p:val>
                                            <p:strVal val="#ppt_x"/>
                                          </p:val>
                                        </p:tav>
                                      </p:tavLst>
                                    </p:anim>
                                    <p:anim calcmode="lin" valueType="num">
                                      <p:cBhvr additive="base">
                                        <p:cTn id="17" dur="75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decel="2800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750" fill="hold"/>
                                        <p:tgtEl>
                                          <p:spTgt spid="2"/>
                                        </p:tgtEl>
                                        <p:attrNameLst>
                                          <p:attrName>ppt_x</p:attrName>
                                        </p:attrNameLst>
                                      </p:cBhvr>
                                      <p:tavLst>
                                        <p:tav tm="0">
                                          <p:val>
                                            <p:strVal val="#ppt_x"/>
                                          </p:val>
                                        </p:tav>
                                        <p:tav tm="100000">
                                          <p:val>
                                            <p:strVal val="#ppt_x"/>
                                          </p:val>
                                        </p:tav>
                                      </p:tavLst>
                                    </p:anim>
                                    <p:anim calcmode="lin" valueType="num">
                                      <p:cBhvr additive="base">
                                        <p:cTn id="22" dur="75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4" decel="2800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750" fill="hold"/>
                                        <p:tgtEl>
                                          <p:spTgt spid="4"/>
                                        </p:tgtEl>
                                        <p:attrNameLst>
                                          <p:attrName>ppt_x</p:attrName>
                                        </p:attrNameLst>
                                      </p:cBhvr>
                                      <p:tavLst>
                                        <p:tav tm="0">
                                          <p:val>
                                            <p:strVal val="#ppt_x"/>
                                          </p:val>
                                        </p:tav>
                                        <p:tav tm="100000">
                                          <p:val>
                                            <p:strVal val="#ppt_x"/>
                                          </p:val>
                                        </p:tav>
                                      </p:tavLst>
                                    </p:anim>
                                    <p:anim calcmode="lin" valueType="num">
                                      <p:cBhvr additive="base">
                                        <p:cTn id="26" dur="750" fill="hold"/>
                                        <p:tgtEl>
                                          <p:spTgt spid="4"/>
                                        </p:tgtEl>
                                        <p:attrNameLst>
                                          <p:attrName>ppt_y</p:attrName>
                                        </p:attrNameLst>
                                      </p:cBhvr>
                                      <p:tavLst>
                                        <p:tav tm="0">
                                          <p:val>
                                            <p:strVal val="1+#ppt_h/2"/>
                                          </p:val>
                                        </p:tav>
                                        <p:tav tm="100000">
                                          <p:val>
                                            <p:strVal val="#ppt_y"/>
                                          </p:val>
                                        </p:tav>
                                      </p:tavLst>
                                    </p:anim>
                                  </p:childTnLst>
                                </p:cTn>
                              </p:par>
                            </p:childTnLst>
                          </p:cTn>
                        </p:par>
                        <p:par>
                          <p:cTn id="27" fill="hold">
                            <p:stCondLst>
                              <p:cond delay="2250"/>
                            </p:stCondLst>
                            <p:childTnLst>
                              <p:par>
                                <p:cTn id="28" presetID="22" presetClass="entr" presetSubtype="1"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up)">
                                      <p:cBhvr>
                                        <p:cTn id="30"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919745" y="1492237"/>
            <a:ext cx="2662449" cy="18328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a typeface="微软雅黑" panose="020B0503020204020204" pitchFamily="34" charset="-122"/>
            </a:endParaRPr>
          </a:p>
        </p:txBody>
      </p:sp>
      <p:cxnSp>
        <p:nvCxnSpPr>
          <p:cNvPr id="5" name="直接连接符 4"/>
          <p:cNvCxnSpPr>
            <a:cxnSpLocks/>
            <a:stCxn id="18" idx="6"/>
          </p:cNvCxnSpPr>
          <p:nvPr/>
        </p:nvCxnSpPr>
        <p:spPr>
          <a:xfrm>
            <a:off x="2716844" y="2408675"/>
            <a:ext cx="57443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1983886" y="2042198"/>
            <a:ext cx="732957" cy="732956"/>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70" indent="-225470"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2" name="组合 1"/>
          <p:cNvGrpSpPr/>
          <p:nvPr/>
        </p:nvGrpSpPr>
        <p:grpSpPr>
          <a:xfrm>
            <a:off x="3582195" y="1154165"/>
            <a:ext cx="3827834" cy="2509020"/>
            <a:chOff x="2661987" y="1153617"/>
            <a:chExt cx="3827170" cy="2508584"/>
          </a:xfrm>
        </p:grpSpPr>
        <p:sp>
          <p:nvSpPr>
            <p:cNvPr id="6" name="矩形 5"/>
            <p:cNvSpPr/>
            <p:nvPr/>
          </p:nvSpPr>
          <p:spPr>
            <a:xfrm>
              <a:off x="2661987" y="1153617"/>
              <a:ext cx="1913585" cy="1254292"/>
            </a:xfrm>
            <a:prstGeom prst="rect">
              <a:avLst/>
            </a:prstGeom>
            <a:solidFill>
              <a:srgbClr val="4371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7" name="矩形 6"/>
            <p:cNvSpPr/>
            <p:nvPr/>
          </p:nvSpPr>
          <p:spPr>
            <a:xfrm>
              <a:off x="4575572" y="1153617"/>
              <a:ext cx="1913585" cy="1254292"/>
            </a:xfrm>
            <a:prstGeom prst="rect">
              <a:avLst/>
            </a:prstGeom>
            <a:solidFill>
              <a:srgbClr val="4371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8" name="矩形 7"/>
            <p:cNvSpPr/>
            <p:nvPr/>
          </p:nvSpPr>
          <p:spPr>
            <a:xfrm>
              <a:off x="2661987" y="2407909"/>
              <a:ext cx="1913585" cy="1254292"/>
            </a:xfrm>
            <a:prstGeom prst="rect">
              <a:avLst/>
            </a:prstGeom>
            <a:solidFill>
              <a:srgbClr val="4371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9" name="矩形 8"/>
            <p:cNvSpPr/>
            <p:nvPr/>
          </p:nvSpPr>
          <p:spPr>
            <a:xfrm>
              <a:off x="4575572" y="2407909"/>
              <a:ext cx="1913585" cy="1254292"/>
            </a:xfrm>
            <a:prstGeom prst="rect">
              <a:avLst/>
            </a:prstGeom>
            <a:solidFill>
              <a:srgbClr val="4371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endParaRPr>
            </a:p>
          </p:txBody>
        </p:sp>
        <p:sp>
          <p:nvSpPr>
            <p:cNvPr id="10" name="矩形 9"/>
            <p:cNvSpPr/>
            <p:nvPr/>
          </p:nvSpPr>
          <p:spPr>
            <a:xfrm>
              <a:off x="2788255" y="1714855"/>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4701840" y="1714855"/>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2788255" y="2915487"/>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4701840" y="2915487"/>
              <a:ext cx="1661048" cy="707886"/>
            </a:xfrm>
            <a:prstGeom prst="rect">
              <a:avLst/>
            </a:prstGeom>
          </p:spPr>
          <p:txBody>
            <a:bodyPr wrap="square">
              <a:spAutoFit/>
            </a:bodyPr>
            <a:lstStyle/>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此部分内容作为文字排版占位显示</a:t>
              </a:r>
            </a:p>
            <a:p>
              <a:pPr algn="ctr">
                <a:lnSpc>
                  <a:spcPts val="1600"/>
                </a:lnSpc>
              </a:pPr>
              <a:r>
                <a:rPr lang="zh-CN" altLang="en-US" sz="1000" kern="0">
                  <a:solidFill>
                    <a:schemeClr val="bg1"/>
                  </a:solidFill>
                  <a:latin typeface="微软雅黑" panose="020B0503020204020204" pitchFamily="34" charset="-122"/>
                  <a:ea typeface="微软雅黑" panose="020B0503020204020204" pitchFamily="34" charset="-122"/>
                </a:rPr>
                <a:t>（建议使用主题字体）</a:t>
              </a:r>
              <a:endParaRPr lang="en-US" sz="1000" kern="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2788255" y="1461066"/>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4701840" y="1461066"/>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2788255" y="2661698"/>
              <a:ext cx="1661048" cy="297517"/>
            </a:xfrm>
            <a:prstGeom prst="rect">
              <a:avLst/>
            </a:prstGeom>
          </p:spPr>
          <p:txBody>
            <a:bodyPr wrap="square">
              <a:spAutoFit/>
            </a:bodyPr>
            <a:lstStyle/>
            <a:p>
              <a:pPr algn="ctr">
                <a:lnSpc>
                  <a:spcPts val="1600"/>
                </a:lnSpc>
              </a:pPr>
              <a:r>
                <a:rPr lang="zh-CN" altLang="en-US" sz="1400" b="1" kern="0" dirty="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4701840" y="2661698"/>
              <a:ext cx="1661048" cy="297517"/>
            </a:xfrm>
            <a:prstGeom prst="rect">
              <a:avLst/>
            </a:prstGeom>
          </p:spPr>
          <p:txBody>
            <a:bodyPr wrap="square">
              <a:spAutoFit/>
            </a:bodyPr>
            <a:lstStyle/>
            <a:p>
              <a:pPr algn="ctr">
                <a:lnSpc>
                  <a:spcPts val="1600"/>
                </a:lnSpc>
              </a:pPr>
              <a:r>
                <a:rPr lang="zh-CN" altLang="en-US" sz="1400" b="1" kern="0">
                  <a:solidFill>
                    <a:schemeClr val="bg1"/>
                  </a:solidFill>
                  <a:latin typeface="微软雅黑" panose="020B0503020204020204" pitchFamily="34" charset="-122"/>
                  <a:ea typeface="微软雅黑" panose="020B0503020204020204" pitchFamily="34" charset="-122"/>
                </a:rPr>
                <a:t>标题文本预设</a:t>
              </a:r>
              <a:endParaRPr lang="en-US" sz="1400" b="1" kern="0"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4262939" y="2098849"/>
              <a:ext cx="618122" cy="618121"/>
            </a:xfrm>
            <a:prstGeom prst="ellipse">
              <a:avLst/>
            </a:prstGeom>
            <a:solidFill>
              <a:schemeClr val="bg1"/>
            </a:solidFill>
            <a:ln w="28575">
              <a:gradFill>
                <a:gsLst>
                  <a:gs pos="0">
                    <a:schemeClr val="accent1"/>
                  </a:gs>
                  <a:gs pos="58000">
                    <a:schemeClr val="accent2"/>
                  </a:gs>
                  <a:gs pos="100000">
                    <a:schemeClr val="accent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70" indent="-225470" algn="ctr"/>
              <a:r>
                <a:rPr lang="zh-CN" altLang="en-US" sz="1400" b="1" kern="0" dirty="0">
                  <a:solidFill>
                    <a:schemeClr val="bg1">
                      <a:lumMod val="50000"/>
                    </a:schemeClr>
                  </a:solidFill>
                  <a:latin typeface="微软雅黑" panose="020B0503020204020204" pitchFamily="34" charset="-122"/>
                  <a:ea typeface="微软雅黑" panose="020B0503020204020204" pitchFamily="34" charset="-122"/>
                </a:rPr>
                <a:t>关键词</a:t>
              </a:r>
            </a:p>
          </p:txBody>
        </p:sp>
      </p:grpSp>
      <p:sp>
        <p:nvSpPr>
          <p:cNvPr id="21" name="文本框 30"/>
          <p:cNvSpPr txBox="1"/>
          <p:nvPr/>
        </p:nvSpPr>
        <p:spPr>
          <a:xfrm>
            <a:off x="1854121" y="3413602"/>
            <a:ext cx="992488" cy="281937"/>
          </a:xfrm>
          <a:prstGeom prst="rect">
            <a:avLst/>
          </a:prstGeom>
          <a:noFill/>
        </p:spPr>
        <p:txBody>
          <a:bodyPr wrap="square" rtlCol="0">
            <a:spAutoFit/>
          </a:bodyPr>
          <a:lstStyle/>
          <a:p>
            <a:pPr algn="ctr">
              <a:lnSpc>
                <a:spcPct val="130000"/>
              </a:lnSpc>
            </a:pPr>
            <a:r>
              <a:rPr lang="zh-CN" altLang="en-US" sz="1050" b="1" dirty="0">
                <a:latin typeface="微软雅黑" panose="020B0503020204020204" pitchFamily="34" charset="-122"/>
                <a:ea typeface="微软雅黑" panose="020B0503020204020204" pitchFamily="34" charset="-122"/>
              </a:rPr>
              <a:t>标题文本预设</a:t>
            </a:r>
            <a:endParaRPr lang="en-US" sz="1050" b="1" dirty="0">
              <a:latin typeface="微软雅黑" panose="020B0503020204020204" pitchFamily="34" charset="-122"/>
              <a:ea typeface="微软雅黑" panose="020B0503020204020204" pitchFamily="34" charset="-122"/>
            </a:endParaRPr>
          </a:p>
        </p:txBody>
      </p:sp>
      <p:sp>
        <p:nvSpPr>
          <p:cNvPr id="22" name="文本框 31"/>
          <p:cNvSpPr txBox="1"/>
          <p:nvPr/>
        </p:nvSpPr>
        <p:spPr>
          <a:xfrm>
            <a:off x="1664446" y="3697468"/>
            <a:ext cx="1371838" cy="396455"/>
          </a:xfrm>
          <a:prstGeom prst="rect">
            <a:avLst/>
          </a:prstGeom>
          <a:noFill/>
        </p:spPr>
        <p:txBody>
          <a:bodyPr wrap="square" rtlCol="0">
            <a:spAutoFit/>
          </a:bodyPr>
          <a:lstStyle/>
          <a:p>
            <a:pPr algn="ctr">
              <a:lnSpc>
                <a:spcPct val="150000"/>
              </a:lnSpc>
            </a:pPr>
            <a:r>
              <a:rPr lang="zh-CN" altLang="en-US" sz="700">
                <a:latin typeface="微软雅黑" panose="020B0503020204020204" pitchFamily="34" charset="-122"/>
                <a:ea typeface="微软雅黑" panose="020B0503020204020204" pitchFamily="34" charset="-122"/>
              </a:rPr>
              <a:t>此部分内容作为文字排版占位显示（建议使用主题字体）。</a:t>
            </a:r>
            <a:endParaRPr lang="en-US" sz="7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54637567"/>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 grpId="0" animBg="1"/>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矩形 25"/>
          <p:cNvSpPr/>
          <p:nvPr/>
        </p:nvSpPr>
        <p:spPr>
          <a:xfrm>
            <a:off x="2988893" y="1931236"/>
            <a:ext cx="2264861" cy="523311"/>
          </a:xfrm>
          <a:prstGeom prst="rect">
            <a:avLst/>
          </a:prstGeom>
        </p:spPr>
        <p:txBody>
          <a:bodyPr wrap="square">
            <a:spAutoFit/>
          </a:bodyPr>
          <a:lstStyle/>
          <a:p>
            <a:r>
              <a:rPr lang="zh-CN" altLang="en-US" sz="2801" b="1" dirty="0">
                <a:latin typeface="Arial" panose="020B0604020202020204" pitchFamily="34" charset="0"/>
                <a:ea typeface="微软雅黑" panose="020B0503020204020204" pitchFamily="34" charset="-122"/>
                <a:sym typeface="Arial" panose="020B0604020202020204" pitchFamily="34" charset="0"/>
              </a:rPr>
              <a:t>教学内容</a:t>
            </a:r>
            <a:endParaRPr lang="zh-CN" altLang="en-US" sz="1050"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988893" y="2393396"/>
            <a:ext cx="2592013" cy="683072"/>
          </a:xfrm>
          <a:prstGeom prst="rect">
            <a:avLst/>
          </a:prstGeom>
          <a:noFill/>
        </p:spPr>
        <p:txBody>
          <a:bodyPr wrap="square" rtlCol="0">
            <a:spAutoFit/>
          </a:bodyPr>
          <a:lstStyle/>
          <a:p>
            <a:pPr>
              <a:lnSpc>
                <a:spcPct val="150000"/>
              </a:lnSpc>
            </a:pPr>
            <a:r>
              <a:rPr lang="en-US" altLang="zh-CN" sz="853" dirty="0">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1404442" y="1780218"/>
            <a:ext cx="1368390" cy="13683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tx1"/>
                </a:solidFill>
              </a:rPr>
              <a:t>03</a:t>
            </a:r>
            <a:endParaRPr lang="zh-CN" altLang="en-US" sz="4801" dirty="0">
              <a:solidFill>
                <a:schemeClr val="tx1"/>
              </a:solidFill>
            </a:endParaRPr>
          </a:p>
        </p:txBody>
      </p:sp>
    </p:spTree>
    <p:extLst>
      <p:ext uri="{BB962C8B-B14F-4D97-AF65-F5344CB8AC3E}">
        <p14:creationId xmlns:p14="http://schemas.microsoft.com/office/powerpoint/2010/main" val="3058119477"/>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3997185" y="1446227"/>
            <a:ext cx="4320188" cy="2726685"/>
            <a:chOff x="5328655" y="1927504"/>
            <a:chExt cx="5759250" cy="3634949"/>
          </a:xfrm>
        </p:grpSpPr>
        <p:cxnSp>
          <p:nvCxnSpPr>
            <p:cNvPr id="10" name="直接连接符 15"/>
            <p:cNvCxnSpPr/>
            <p:nvPr/>
          </p:nvCxnSpPr>
          <p:spPr>
            <a:xfrm>
              <a:off x="5328655" y="1927504"/>
              <a:ext cx="5759250" cy="0"/>
            </a:xfrm>
            <a:prstGeom prst="line">
              <a:avLst/>
            </a:prstGeom>
            <a:noFill/>
            <a:ln w="9525" cap="flat" cmpd="sng" algn="ctr">
              <a:solidFill>
                <a:sysClr val="window" lastClr="FFFFFF">
                  <a:lumMod val="50000"/>
                </a:sysClr>
              </a:solidFill>
              <a:prstDash val="sysDot"/>
            </a:ln>
            <a:effectLst/>
          </p:spPr>
        </p:cxnSp>
        <p:cxnSp>
          <p:nvCxnSpPr>
            <p:cNvPr id="11" name="直接连接符 16"/>
            <p:cNvCxnSpPr/>
            <p:nvPr/>
          </p:nvCxnSpPr>
          <p:spPr>
            <a:xfrm>
              <a:off x="5328655" y="2446783"/>
              <a:ext cx="5759250" cy="0"/>
            </a:xfrm>
            <a:prstGeom prst="line">
              <a:avLst/>
            </a:prstGeom>
            <a:noFill/>
            <a:ln w="9525" cap="flat" cmpd="sng" algn="ctr">
              <a:solidFill>
                <a:sysClr val="window" lastClr="FFFFFF">
                  <a:lumMod val="50000"/>
                </a:sysClr>
              </a:solidFill>
              <a:prstDash val="sysDot"/>
            </a:ln>
            <a:effectLst/>
          </p:spPr>
        </p:cxnSp>
        <p:cxnSp>
          <p:nvCxnSpPr>
            <p:cNvPr id="12" name="直接连接符 17"/>
            <p:cNvCxnSpPr/>
            <p:nvPr/>
          </p:nvCxnSpPr>
          <p:spPr>
            <a:xfrm>
              <a:off x="5328655" y="2966061"/>
              <a:ext cx="5759250" cy="0"/>
            </a:xfrm>
            <a:prstGeom prst="line">
              <a:avLst/>
            </a:prstGeom>
            <a:noFill/>
            <a:ln w="9525" cap="flat" cmpd="sng" algn="ctr">
              <a:solidFill>
                <a:sysClr val="window" lastClr="FFFFFF">
                  <a:lumMod val="50000"/>
                </a:sysClr>
              </a:solidFill>
              <a:prstDash val="sysDot"/>
            </a:ln>
            <a:effectLst/>
          </p:spPr>
        </p:cxnSp>
        <p:cxnSp>
          <p:nvCxnSpPr>
            <p:cNvPr id="13" name="直接连接符 18"/>
            <p:cNvCxnSpPr/>
            <p:nvPr/>
          </p:nvCxnSpPr>
          <p:spPr>
            <a:xfrm>
              <a:off x="5328655" y="3485341"/>
              <a:ext cx="5759250" cy="0"/>
            </a:xfrm>
            <a:prstGeom prst="line">
              <a:avLst/>
            </a:prstGeom>
            <a:noFill/>
            <a:ln w="9525" cap="flat" cmpd="sng" algn="ctr">
              <a:solidFill>
                <a:sysClr val="window" lastClr="FFFFFF">
                  <a:lumMod val="50000"/>
                </a:sysClr>
              </a:solidFill>
              <a:prstDash val="sysDot"/>
            </a:ln>
            <a:effectLst/>
          </p:spPr>
        </p:cxnSp>
        <p:cxnSp>
          <p:nvCxnSpPr>
            <p:cNvPr id="14" name="直接连接符 19"/>
            <p:cNvCxnSpPr/>
            <p:nvPr/>
          </p:nvCxnSpPr>
          <p:spPr>
            <a:xfrm>
              <a:off x="5328655" y="4004620"/>
              <a:ext cx="5759250" cy="0"/>
            </a:xfrm>
            <a:prstGeom prst="line">
              <a:avLst/>
            </a:prstGeom>
            <a:noFill/>
            <a:ln w="9525" cap="flat" cmpd="sng" algn="ctr">
              <a:solidFill>
                <a:sysClr val="window" lastClr="FFFFFF">
                  <a:lumMod val="50000"/>
                </a:sysClr>
              </a:solidFill>
              <a:prstDash val="sysDot"/>
            </a:ln>
            <a:effectLst/>
          </p:spPr>
        </p:cxnSp>
        <p:cxnSp>
          <p:nvCxnSpPr>
            <p:cNvPr id="15" name="直接连接符 20"/>
            <p:cNvCxnSpPr/>
            <p:nvPr/>
          </p:nvCxnSpPr>
          <p:spPr>
            <a:xfrm>
              <a:off x="5328655" y="4523898"/>
              <a:ext cx="5759250" cy="0"/>
            </a:xfrm>
            <a:prstGeom prst="line">
              <a:avLst/>
            </a:prstGeom>
            <a:noFill/>
            <a:ln w="9525" cap="flat" cmpd="sng" algn="ctr">
              <a:solidFill>
                <a:sysClr val="window" lastClr="FFFFFF">
                  <a:lumMod val="50000"/>
                </a:sysClr>
              </a:solidFill>
              <a:prstDash val="sysDot"/>
            </a:ln>
            <a:effectLst/>
          </p:spPr>
        </p:cxnSp>
        <p:cxnSp>
          <p:nvCxnSpPr>
            <p:cNvPr id="16" name="直接连接符 21"/>
            <p:cNvCxnSpPr/>
            <p:nvPr/>
          </p:nvCxnSpPr>
          <p:spPr>
            <a:xfrm>
              <a:off x="5328655" y="5043178"/>
              <a:ext cx="5759250" cy="0"/>
            </a:xfrm>
            <a:prstGeom prst="line">
              <a:avLst/>
            </a:prstGeom>
            <a:noFill/>
            <a:ln w="9525" cap="flat" cmpd="sng" algn="ctr">
              <a:solidFill>
                <a:sysClr val="window" lastClr="FFFFFF">
                  <a:lumMod val="50000"/>
                </a:sysClr>
              </a:solidFill>
              <a:prstDash val="sysDot"/>
            </a:ln>
            <a:effectLst/>
          </p:spPr>
        </p:cxnSp>
        <p:cxnSp>
          <p:nvCxnSpPr>
            <p:cNvPr id="17" name="直接连接符 22"/>
            <p:cNvCxnSpPr/>
            <p:nvPr/>
          </p:nvCxnSpPr>
          <p:spPr>
            <a:xfrm>
              <a:off x="5328655" y="5562453"/>
              <a:ext cx="5759250" cy="0"/>
            </a:xfrm>
            <a:prstGeom prst="line">
              <a:avLst/>
            </a:prstGeom>
            <a:noFill/>
            <a:ln w="9525" cap="flat" cmpd="sng" algn="ctr">
              <a:solidFill>
                <a:sysClr val="window" lastClr="FFFFFF">
                  <a:lumMod val="50000"/>
                </a:sysClr>
              </a:solidFill>
              <a:prstDash val="sysDot"/>
            </a:ln>
            <a:effectLst/>
          </p:spPr>
        </p:cxnSp>
      </p:grpSp>
      <p:sp>
        <p:nvSpPr>
          <p:cNvPr id="21" name="五边形 20"/>
          <p:cNvSpPr/>
          <p:nvPr/>
        </p:nvSpPr>
        <p:spPr>
          <a:xfrm rot="5400000">
            <a:off x="6532305" y="2213520"/>
            <a:ext cx="1957260" cy="403422"/>
          </a:xfrm>
          <a:prstGeom prst="homePlate">
            <a:avLst/>
          </a:prstGeom>
          <a:solidFill>
            <a:srgbClr val="43718B"/>
          </a:solidFill>
          <a:ln w="25400" cap="flat" cmpd="sng" algn="ctr">
            <a:noFill/>
            <a:prstDash val="solid"/>
          </a:ln>
          <a:effectLst/>
        </p:spPr>
        <p:txBody>
          <a:bodyPr lIns="91428" tIns="45714" rIns="91428" bIns="45714" rtlCol="0" anchor="ctr"/>
          <a:lstStyle/>
          <a:p>
            <a:pPr algn="ctr" defTabSz="914289">
              <a:defRPr/>
            </a:pPr>
            <a:endParaRPr lang="en-US" kern="0" dirty="0">
              <a:solidFill>
                <a:schemeClr val="bg1">
                  <a:lumMod val="50000"/>
                </a:schemeClr>
              </a:solidFill>
              <a:latin typeface="微软雅黑" pitchFamily="34" charset="-122"/>
              <a:ea typeface="微软雅黑" pitchFamily="34" charset="-122"/>
              <a:cs typeface="+mn-ea"/>
              <a:sym typeface="+mn-lt"/>
            </a:endParaRPr>
          </a:p>
        </p:txBody>
      </p:sp>
      <p:sp>
        <p:nvSpPr>
          <p:cNvPr id="24" name="五边形 23"/>
          <p:cNvSpPr/>
          <p:nvPr/>
        </p:nvSpPr>
        <p:spPr>
          <a:xfrm rot="5400000">
            <a:off x="4598979" y="2389669"/>
            <a:ext cx="2309557" cy="403422"/>
          </a:xfrm>
          <a:prstGeom prst="homePlate">
            <a:avLst/>
          </a:prstGeom>
          <a:solidFill>
            <a:srgbClr val="43718B"/>
          </a:solidFill>
          <a:ln w="25400" cap="flat" cmpd="sng" algn="ctr">
            <a:noFill/>
            <a:prstDash val="solid"/>
          </a:ln>
          <a:effectLst/>
        </p:spPr>
        <p:txBody>
          <a:bodyPr lIns="91428" tIns="45714" rIns="91428" bIns="45714" rtlCol="0" anchor="ctr"/>
          <a:lstStyle/>
          <a:p>
            <a:pPr algn="ctr" defTabSz="914289">
              <a:defRPr/>
            </a:pPr>
            <a:endParaRPr lang="en-US" kern="0" dirty="0">
              <a:solidFill>
                <a:schemeClr val="bg1">
                  <a:lumMod val="50000"/>
                </a:schemeClr>
              </a:solidFill>
              <a:latin typeface="微软雅黑" pitchFamily="34" charset="-122"/>
              <a:ea typeface="微软雅黑" pitchFamily="34" charset="-122"/>
              <a:cs typeface="+mn-ea"/>
              <a:sym typeface="+mn-lt"/>
            </a:endParaRPr>
          </a:p>
        </p:txBody>
      </p:sp>
      <p:sp>
        <p:nvSpPr>
          <p:cNvPr id="27" name="五边形 26"/>
          <p:cNvSpPr/>
          <p:nvPr/>
        </p:nvSpPr>
        <p:spPr>
          <a:xfrm rot="5400000">
            <a:off x="5853292" y="2013944"/>
            <a:ext cx="1558108" cy="403422"/>
          </a:xfrm>
          <a:prstGeom prst="homePlate">
            <a:avLst/>
          </a:prstGeom>
          <a:solidFill>
            <a:srgbClr val="43718B"/>
          </a:solidFill>
          <a:ln w="25400" cap="flat" cmpd="sng" algn="ctr">
            <a:noFill/>
            <a:prstDash val="solid"/>
          </a:ln>
          <a:effectLst/>
        </p:spPr>
        <p:txBody>
          <a:bodyPr lIns="91428" tIns="45714" rIns="91428" bIns="45714" rtlCol="0" anchor="ctr"/>
          <a:lstStyle/>
          <a:p>
            <a:pPr algn="ctr" defTabSz="914289">
              <a:defRPr/>
            </a:pPr>
            <a:endParaRPr lang="en-US" kern="0" dirty="0">
              <a:solidFill>
                <a:schemeClr val="bg1">
                  <a:lumMod val="50000"/>
                </a:schemeClr>
              </a:solidFill>
              <a:latin typeface="微软雅黑" pitchFamily="34" charset="-122"/>
              <a:ea typeface="微软雅黑" pitchFamily="34" charset="-122"/>
              <a:cs typeface="+mn-ea"/>
              <a:sym typeface="+mn-lt"/>
            </a:endParaRPr>
          </a:p>
        </p:txBody>
      </p:sp>
      <p:sp>
        <p:nvSpPr>
          <p:cNvPr id="30" name="五边形 29"/>
          <p:cNvSpPr/>
          <p:nvPr/>
        </p:nvSpPr>
        <p:spPr>
          <a:xfrm rot="5400000">
            <a:off x="4458613" y="1651443"/>
            <a:ext cx="833106" cy="403422"/>
          </a:xfrm>
          <a:prstGeom prst="homePlate">
            <a:avLst/>
          </a:prstGeom>
          <a:solidFill>
            <a:srgbClr val="43718B"/>
          </a:solidFill>
          <a:ln w="25400" cap="flat" cmpd="sng" algn="ctr">
            <a:noFill/>
            <a:prstDash val="solid"/>
          </a:ln>
          <a:effectLst/>
        </p:spPr>
        <p:txBody>
          <a:bodyPr lIns="91428" tIns="45714" rIns="91428" bIns="45714" rtlCol="0" anchor="ctr"/>
          <a:lstStyle/>
          <a:p>
            <a:pPr algn="ctr" defTabSz="914289">
              <a:defRPr/>
            </a:pPr>
            <a:endParaRPr lang="en-US" kern="0" dirty="0">
              <a:solidFill>
                <a:schemeClr val="bg1">
                  <a:lumMod val="50000"/>
                </a:schemeClr>
              </a:solidFill>
              <a:latin typeface="微软雅黑" pitchFamily="34" charset="-122"/>
              <a:ea typeface="微软雅黑" pitchFamily="34" charset="-122"/>
              <a:cs typeface="+mn-ea"/>
              <a:sym typeface="+mn-lt"/>
            </a:endParaRPr>
          </a:p>
        </p:txBody>
      </p:sp>
      <p:grpSp>
        <p:nvGrpSpPr>
          <p:cNvPr id="3" name="组合 34"/>
          <p:cNvGrpSpPr/>
          <p:nvPr/>
        </p:nvGrpSpPr>
        <p:grpSpPr>
          <a:xfrm>
            <a:off x="579605" y="1436604"/>
            <a:ext cx="3272984" cy="1062873"/>
            <a:chOff x="208043" y="1914839"/>
            <a:chExt cx="4363221" cy="1416918"/>
          </a:xfrm>
        </p:grpSpPr>
        <p:sp>
          <p:nvSpPr>
            <p:cNvPr id="33" name="文本框 32"/>
            <p:cNvSpPr txBox="1"/>
            <p:nvPr/>
          </p:nvSpPr>
          <p:spPr>
            <a:xfrm>
              <a:off x="208043" y="1914839"/>
              <a:ext cx="4363221" cy="451405"/>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请点击此处输入标题</a:t>
              </a:r>
            </a:p>
          </p:txBody>
        </p:sp>
        <p:sp>
          <p:nvSpPr>
            <p:cNvPr id="34" name="文本框 33"/>
            <p:cNvSpPr txBox="1"/>
            <p:nvPr/>
          </p:nvSpPr>
          <p:spPr>
            <a:xfrm>
              <a:off x="208043" y="2469982"/>
              <a:ext cx="4044737" cy="861775"/>
            </a:xfrm>
            <a:prstGeom prst="rect">
              <a:avLst/>
            </a:prstGeom>
            <a:noFill/>
          </p:spPr>
          <p:txBody>
            <a:bodyPr wrap="square" rtlCol="0">
              <a:spAutoFit/>
            </a:bodyPr>
            <a:lstStyle/>
            <a:p>
              <a:r>
                <a:rPr lang="zh-CN" altLang="en-US" sz="900" dirty="0">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sp>
        <p:nvSpPr>
          <p:cNvPr id="36" name="文本框 35"/>
          <p:cNvSpPr txBox="1"/>
          <p:nvPr/>
        </p:nvSpPr>
        <p:spPr>
          <a:xfrm>
            <a:off x="4413124" y="1084304"/>
            <a:ext cx="924085" cy="253960"/>
          </a:xfrm>
          <a:prstGeom prst="rect">
            <a:avLst/>
          </a:prstGeom>
          <a:noFill/>
        </p:spPr>
        <p:txBody>
          <a:bodyPr wrap="square" lIns="68592" tIns="34296" rIns="68592" bIns="34296" rtlCol="0">
            <a:spAutoFit/>
          </a:bodyPr>
          <a:lstStyle/>
          <a:p>
            <a:pPr algn="ctr"/>
            <a:r>
              <a:rPr lang="zh-CN" altLang="en-US" sz="1200" b="1" dirty="0">
                <a:latin typeface="微软雅黑" pitchFamily="34" charset="-122"/>
                <a:ea typeface="微软雅黑" pitchFamily="34" charset="-122"/>
              </a:rPr>
              <a:t>关键词</a:t>
            </a:r>
          </a:p>
        </p:txBody>
      </p:sp>
      <p:sp>
        <p:nvSpPr>
          <p:cNvPr id="37" name="文本框 36"/>
          <p:cNvSpPr txBox="1"/>
          <p:nvPr/>
        </p:nvSpPr>
        <p:spPr>
          <a:xfrm>
            <a:off x="5291715" y="1084304"/>
            <a:ext cx="924085" cy="253960"/>
          </a:xfrm>
          <a:prstGeom prst="rect">
            <a:avLst/>
          </a:prstGeom>
          <a:noFill/>
        </p:spPr>
        <p:txBody>
          <a:bodyPr wrap="square" lIns="68592" tIns="34296" rIns="68592" bIns="34296" rtlCol="0">
            <a:spAutoFit/>
          </a:bodyPr>
          <a:lstStyle/>
          <a:p>
            <a:pPr algn="ctr"/>
            <a:r>
              <a:rPr lang="zh-CN" altLang="en-US" sz="1200" b="1" dirty="0">
                <a:latin typeface="微软雅黑" pitchFamily="34" charset="-122"/>
                <a:ea typeface="微软雅黑" pitchFamily="34" charset="-122"/>
              </a:rPr>
              <a:t>关键词</a:t>
            </a:r>
          </a:p>
        </p:txBody>
      </p:sp>
      <p:sp>
        <p:nvSpPr>
          <p:cNvPr id="38" name="文本框 37"/>
          <p:cNvSpPr txBox="1"/>
          <p:nvPr/>
        </p:nvSpPr>
        <p:spPr>
          <a:xfrm>
            <a:off x="6170304" y="1084304"/>
            <a:ext cx="924085" cy="253960"/>
          </a:xfrm>
          <a:prstGeom prst="rect">
            <a:avLst/>
          </a:prstGeom>
          <a:noFill/>
        </p:spPr>
        <p:txBody>
          <a:bodyPr wrap="square" lIns="68592" tIns="34296" rIns="68592" bIns="34296" rtlCol="0">
            <a:spAutoFit/>
          </a:bodyPr>
          <a:lstStyle/>
          <a:p>
            <a:pPr algn="ctr"/>
            <a:r>
              <a:rPr lang="zh-CN" altLang="en-US" sz="1200" b="1" dirty="0">
                <a:latin typeface="微软雅黑" pitchFamily="34" charset="-122"/>
                <a:ea typeface="微软雅黑" pitchFamily="34" charset="-122"/>
              </a:rPr>
              <a:t>关键词</a:t>
            </a:r>
          </a:p>
        </p:txBody>
      </p:sp>
      <p:sp>
        <p:nvSpPr>
          <p:cNvPr id="39" name="文本框 38"/>
          <p:cNvSpPr txBox="1"/>
          <p:nvPr/>
        </p:nvSpPr>
        <p:spPr>
          <a:xfrm>
            <a:off x="7048896" y="1084304"/>
            <a:ext cx="924085" cy="253960"/>
          </a:xfrm>
          <a:prstGeom prst="rect">
            <a:avLst/>
          </a:prstGeom>
          <a:noFill/>
        </p:spPr>
        <p:txBody>
          <a:bodyPr wrap="square" lIns="68592" tIns="34296" rIns="68592" bIns="34296" rtlCol="0">
            <a:spAutoFit/>
          </a:bodyPr>
          <a:lstStyle/>
          <a:p>
            <a:pPr algn="ctr"/>
            <a:r>
              <a:rPr lang="zh-CN" altLang="en-US" sz="1200" b="1" dirty="0">
                <a:latin typeface="微软雅黑" pitchFamily="34" charset="-122"/>
                <a:ea typeface="微软雅黑" pitchFamily="34" charset="-122"/>
              </a:rPr>
              <a:t>关键词</a:t>
            </a:r>
          </a:p>
        </p:txBody>
      </p:sp>
      <p:grpSp>
        <p:nvGrpSpPr>
          <p:cNvPr id="4" name="组合 39"/>
          <p:cNvGrpSpPr/>
          <p:nvPr/>
        </p:nvGrpSpPr>
        <p:grpSpPr>
          <a:xfrm>
            <a:off x="579605" y="2879170"/>
            <a:ext cx="3272984" cy="1062873"/>
            <a:chOff x="208043" y="1914839"/>
            <a:chExt cx="4363221" cy="1416918"/>
          </a:xfrm>
        </p:grpSpPr>
        <p:sp>
          <p:nvSpPr>
            <p:cNvPr id="41" name="文本框 40"/>
            <p:cNvSpPr txBox="1"/>
            <p:nvPr/>
          </p:nvSpPr>
          <p:spPr>
            <a:xfrm>
              <a:off x="208043" y="1914839"/>
              <a:ext cx="4363221" cy="451405"/>
            </a:xfrm>
            <a:prstGeom prst="rect">
              <a:avLst/>
            </a:prstGeom>
            <a:noFill/>
          </p:spPr>
          <p:txBody>
            <a:bodyPr wrap="square" rtlCol="0">
              <a:spAutoFit/>
            </a:bodyPr>
            <a:lstStyle/>
            <a:p>
              <a:r>
                <a:rPr lang="zh-CN" altLang="en-US" sz="1600" b="1" dirty="0">
                  <a:latin typeface="微软雅黑" pitchFamily="34" charset="-122"/>
                  <a:ea typeface="微软雅黑" pitchFamily="34" charset="-122"/>
                </a:rPr>
                <a:t>请点击此处输入标题</a:t>
              </a:r>
            </a:p>
          </p:txBody>
        </p:sp>
        <p:sp>
          <p:nvSpPr>
            <p:cNvPr id="42" name="文本框 41"/>
            <p:cNvSpPr txBox="1"/>
            <p:nvPr/>
          </p:nvSpPr>
          <p:spPr>
            <a:xfrm>
              <a:off x="208043" y="2469982"/>
              <a:ext cx="4044737" cy="861775"/>
            </a:xfrm>
            <a:prstGeom prst="rect">
              <a:avLst/>
            </a:prstGeom>
            <a:noFill/>
          </p:spPr>
          <p:txBody>
            <a:bodyPr wrap="square" rtlCol="0">
              <a:spAutoFit/>
            </a:bodyPr>
            <a:lstStyle/>
            <a:p>
              <a:r>
                <a:rPr lang="zh-CN" altLang="en-US" sz="900" dirty="0">
                  <a:latin typeface="微软雅黑" pitchFamily="34" charset="-122"/>
                  <a:ea typeface="微软雅黑" pitchFamily="34" charset="-122"/>
                </a:rPr>
                <a:t>在这里进行编辑内容，建议使用微软雅黑，大小可进行适当调整，模板中的所有图片都可进行替换编辑。在这里进行编辑内容，建议使用微软雅黑，大小可进行适当调整，模板中的所有图片都可进行替换编辑。</a:t>
              </a:r>
            </a:p>
          </p:txBody>
        </p:sp>
      </p:grpSp>
    </p:spTree>
    <p:extLst>
      <p:ext uri="{BB962C8B-B14F-4D97-AF65-F5344CB8AC3E}">
        <p14:creationId xmlns:p14="http://schemas.microsoft.com/office/powerpoint/2010/main" val="339581128"/>
      </p:ext>
    </p:extLst>
  </p:cSld>
  <p:clrMapOvr>
    <a:masterClrMapping/>
  </p:clrMapOvr>
  <p:transition spd="med" advClick="0" advTm="2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animEffect transition="in" filter="fade">
                                      <p:cBhvr>
                                        <p:cTn id="13" dur="500"/>
                                        <p:tgtEl>
                                          <p:spTgt spid="36"/>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500"/>
                                        <p:tgtEl>
                                          <p:spTgt spid="3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up)">
                                      <p:cBhvr>
                                        <p:cTn id="37" dur="500"/>
                                        <p:tgtEl>
                                          <p:spTgt spid="27"/>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p:cTn id="41" dur="500" fill="hold"/>
                                        <p:tgtEl>
                                          <p:spTgt spid="39"/>
                                        </p:tgtEl>
                                        <p:attrNameLst>
                                          <p:attrName>ppt_w</p:attrName>
                                        </p:attrNameLst>
                                      </p:cBhvr>
                                      <p:tavLst>
                                        <p:tav tm="0">
                                          <p:val>
                                            <p:fltVal val="0"/>
                                          </p:val>
                                        </p:tav>
                                        <p:tav tm="100000">
                                          <p:val>
                                            <p:strVal val="#ppt_w"/>
                                          </p:val>
                                        </p:tav>
                                      </p:tavLst>
                                    </p:anim>
                                    <p:anim calcmode="lin" valueType="num">
                                      <p:cBhvr>
                                        <p:cTn id="42" dur="500" fill="hold"/>
                                        <p:tgtEl>
                                          <p:spTgt spid="39"/>
                                        </p:tgtEl>
                                        <p:attrNameLst>
                                          <p:attrName>ppt_h</p:attrName>
                                        </p:attrNameLst>
                                      </p:cBhvr>
                                      <p:tavLst>
                                        <p:tav tm="0">
                                          <p:val>
                                            <p:fltVal val="0"/>
                                          </p:val>
                                        </p:tav>
                                        <p:tav tm="100000">
                                          <p:val>
                                            <p:strVal val="#ppt_h"/>
                                          </p:val>
                                        </p:tav>
                                      </p:tavLst>
                                    </p:anim>
                                    <p:animEffect transition="in" filter="fade">
                                      <p:cBhvr>
                                        <p:cTn id="43" dur="500"/>
                                        <p:tgtEl>
                                          <p:spTgt spid="39"/>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par>
                          <p:cTn id="48" fill="hold">
                            <p:stCondLst>
                              <p:cond delay="4500"/>
                            </p:stCondLst>
                            <p:childTnLst>
                              <p:par>
                                <p:cTn id="49" presetID="42"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fade">
                                      <p:cBhvr>
                                        <p:cTn id="51" dur="1000"/>
                                        <p:tgtEl>
                                          <p:spTgt spid="3"/>
                                        </p:tgtEl>
                                      </p:cBhvr>
                                    </p:animEffect>
                                    <p:anim calcmode="lin" valueType="num">
                                      <p:cBhvr>
                                        <p:cTn id="52" dur="1000" fill="hold"/>
                                        <p:tgtEl>
                                          <p:spTgt spid="3"/>
                                        </p:tgtEl>
                                        <p:attrNameLst>
                                          <p:attrName>ppt_x</p:attrName>
                                        </p:attrNameLst>
                                      </p:cBhvr>
                                      <p:tavLst>
                                        <p:tav tm="0">
                                          <p:val>
                                            <p:strVal val="#ppt_x"/>
                                          </p:val>
                                        </p:tav>
                                        <p:tav tm="100000">
                                          <p:val>
                                            <p:strVal val="#ppt_x"/>
                                          </p:val>
                                        </p:tav>
                                      </p:tavLst>
                                    </p:anim>
                                    <p:anim calcmode="lin" valueType="num">
                                      <p:cBhvr>
                                        <p:cTn id="53" dur="1000" fill="hold"/>
                                        <p:tgtEl>
                                          <p:spTgt spid="3"/>
                                        </p:tgtEl>
                                        <p:attrNameLst>
                                          <p:attrName>ppt_y</p:attrName>
                                        </p:attrNameLst>
                                      </p:cBhvr>
                                      <p:tavLst>
                                        <p:tav tm="0">
                                          <p:val>
                                            <p:strVal val="#ppt_y+.1"/>
                                          </p:val>
                                        </p:tav>
                                        <p:tav tm="100000">
                                          <p:val>
                                            <p:strVal val="#ppt_y"/>
                                          </p:val>
                                        </p:tav>
                                      </p:tavLst>
                                    </p:anim>
                                  </p:childTnLst>
                                </p:cTn>
                              </p:par>
                            </p:childTnLst>
                          </p:cTn>
                        </p:par>
                        <p:par>
                          <p:cTn id="54" fill="hold">
                            <p:stCondLst>
                              <p:cond delay="5500"/>
                            </p:stCondLst>
                            <p:childTnLst>
                              <p:par>
                                <p:cTn id="55" presetID="42"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7" grpId="0" animBg="1"/>
      <p:bldP spid="30" grpId="0" animBg="1"/>
      <p:bldP spid="36" grpId="0"/>
      <p:bldP spid="37" grpId="0"/>
      <p:bldP spid="38" grpId="0"/>
      <p:bldP spid="3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矩形 46"/>
          <p:cNvSpPr>
            <a:spLocks noChangeArrowheads="1"/>
          </p:cNvSpPr>
          <p:nvPr/>
        </p:nvSpPr>
        <p:spPr bwMode="auto">
          <a:xfrm>
            <a:off x="1202330" y="2253925"/>
            <a:ext cx="1671056" cy="749532"/>
          </a:xfrm>
          <a:prstGeom prst="snip2DiagRect">
            <a:avLst>
              <a:gd name="adj1" fmla="val 0"/>
              <a:gd name="adj2" fmla="val 50000"/>
            </a:avLst>
          </a:prstGeom>
          <a:solidFill>
            <a:srgbClr val="43718B"/>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3" name="矩形 58"/>
          <p:cNvSpPr>
            <a:spLocks noChangeArrowheads="1"/>
          </p:cNvSpPr>
          <p:nvPr/>
        </p:nvSpPr>
        <p:spPr bwMode="auto">
          <a:xfrm>
            <a:off x="2928275" y="2991375"/>
            <a:ext cx="1669836" cy="749532"/>
          </a:xfrm>
          <a:prstGeom prst="snip2DiagRect">
            <a:avLst>
              <a:gd name="adj1" fmla="val 0"/>
              <a:gd name="adj2" fmla="val 50000"/>
            </a:avLst>
          </a:prstGeom>
          <a:solidFill>
            <a:srgbClr val="43718B"/>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4" name="矩形 68"/>
          <p:cNvSpPr>
            <a:spLocks noChangeArrowheads="1"/>
          </p:cNvSpPr>
          <p:nvPr/>
        </p:nvSpPr>
        <p:spPr bwMode="auto">
          <a:xfrm>
            <a:off x="6377726" y="2991375"/>
            <a:ext cx="1671056" cy="749532"/>
          </a:xfrm>
          <a:prstGeom prst="snip2DiagRect">
            <a:avLst>
              <a:gd name="adj1" fmla="val 0"/>
              <a:gd name="adj2" fmla="val 50000"/>
            </a:avLst>
          </a:prstGeom>
          <a:solidFill>
            <a:srgbClr val="43718B"/>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5" name="矩形 80"/>
          <p:cNvSpPr>
            <a:spLocks noChangeArrowheads="1"/>
          </p:cNvSpPr>
          <p:nvPr/>
        </p:nvSpPr>
        <p:spPr bwMode="auto">
          <a:xfrm>
            <a:off x="4653258" y="2253925"/>
            <a:ext cx="1670800" cy="749532"/>
          </a:xfrm>
          <a:prstGeom prst="snip2DiagRect">
            <a:avLst>
              <a:gd name="adj1" fmla="val 0"/>
              <a:gd name="adj2" fmla="val 50000"/>
            </a:avLst>
          </a:prstGeom>
          <a:solidFill>
            <a:srgbClr val="43718B"/>
          </a:solidFill>
          <a:ln w="28575">
            <a:noFill/>
          </a:ln>
          <a:effectLst/>
        </p:spPr>
        <p:txBody>
          <a:bodyPr lIns="68592" tIns="34296" rIns="68592" bIns="34296"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bg2">
                  <a:lumMod val="25000"/>
                </a:schemeClr>
              </a:solidFill>
            </a:endParaRPr>
          </a:p>
        </p:txBody>
      </p:sp>
      <p:sp>
        <p:nvSpPr>
          <p:cNvPr id="6" name="Freeform 5"/>
          <p:cNvSpPr>
            <a:spLocks noEditPoints="1"/>
          </p:cNvSpPr>
          <p:nvPr/>
        </p:nvSpPr>
        <p:spPr bwMode="auto">
          <a:xfrm>
            <a:off x="1727348" y="2435409"/>
            <a:ext cx="621022" cy="426193"/>
          </a:xfrm>
          <a:custGeom>
            <a:avLst/>
            <a:gdLst>
              <a:gd name="T0" fmla="*/ 134 w 256"/>
              <a:gd name="T1" fmla="*/ 1 h 174"/>
              <a:gd name="T2" fmla="*/ 121 w 256"/>
              <a:gd name="T3" fmla="*/ 1 h 174"/>
              <a:gd name="T4" fmla="*/ 0 w 256"/>
              <a:gd name="T5" fmla="*/ 66 h 174"/>
              <a:gd name="T6" fmla="*/ 12 w 256"/>
              <a:gd name="T7" fmla="*/ 84 h 174"/>
              <a:gd name="T8" fmla="*/ 12 w 256"/>
              <a:gd name="T9" fmla="*/ 93 h 174"/>
              <a:gd name="T10" fmla="*/ 12 w 256"/>
              <a:gd name="T11" fmla="*/ 120 h 174"/>
              <a:gd name="T12" fmla="*/ 6 w 256"/>
              <a:gd name="T13" fmla="*/ 133 h 174"/>
              <a:gd name="T14" fmla="*/ 6 w 256"/>
              <a:gd name="T15" fmla="*/ 163 h 174"/>
              <a:gd name="T16" fmla="*/ 29 w 256"/>
              <a:gd name="T17" fmla="*/ 167 h 174"/>
              <a:gd name="T18" fmla="*/ 40 w 256"/>
              <a:gd name="T19" fmla="*/ 155 h 174"/>
              <a:gd name="T20" fmla="*/ 27 w 256"/>
              <a:gd name="T21" fmla="*/ 124 h 174"/>
              <a:gd name="T22" fmla="*/ 15 w 256"/>
              <a:gd name="T23" fmla="*/ 107 h 174"/>
              <a:gd name="T24" fmla="*/ 27 w 256"/>
              <a:gd name="T25" fmla="*/ 89 h 174"/>
              <a:gd name="T26" fmla="*/ 46 w 256"/>
              <a:gd name="T27" fmla="*/ 97 h 174"/>
              <a:gd name="T28" fmla="*/ 45 w 256"/>
              <a:gd name="T29" fmla="*/ 141 h 174"/>
              <a:gd name="T30" fmla="*/ 212 w 256"/>
              <a:gd name="T31" fmla="*/ 141 h 174"/>
              <a:gd name="T32" fmla="*/ 212 w 256"/>
              <a:gd name="T33" fmla="*/ 96 h 174"/>
              <a:gd name="T34" fmla="*/ 256 w 256"/>
              <a:gd name="T35" fmla="*/ 66 h 174"/>
              <a:gd name="T36" fmla="*/ 14 w 256"/>
              <a:gd name="T37" fmla="*/ 156 h 174"/>
              <a:gd name="T38" fmla="*/ 26 w 256"/>
              <a:gd name="T39" fmla="*/ 134 h 174"/>
              <a:gd name="T40" fmla="*/ 14 w 256"/>
              <a:gd name="T41" fmla="*/ 156 h 174"/>
              <a:gd name="T42" fmla="*/ 174 w 256"/>
              <a:gd name="T43" fmla="*/ 134 h 174"/>
              <a:gd name="T44" fmla="*/ 164 w 256"/>
              <a:gd name="T45" fmla="*/ 142 h 174"/>
              <a:gd name="T46" fmla="*/ 170 w 256"/>
              <a:gd name="T47" fmla="*/ 146 h 174"/>
              <a:gd name="T48" fmla="*/ 196 w 256"/>
              <a:gd name="T49" fmla="*/ 137 h 174"/>
              <a:gd name="T50" fmla="*/ 129 w 256"/>
              <a:gd name="T51" fmla="*/ 158 h 174"/>
              <a:gd name="T52" fmla="*/ 61 w 256"/>
              <a:gd name="T53" fmla="*/ 136 h 174"/>
              <a:gd name="T54" fmla="*/ 147 w 256"/>
              <a:gd name="T55" fmla="*/ 150 h 174"/>
              <a:gd name="T56" fmla="*/ 146 w 256"/>
              <a:gd name="T57" fmla="*/ 139 h 174"/>
              <a:gd name="T58" fmla="*/ 61 w 256"/>
              <a:gd name="T59" fmla="*/ 122 h 174"/>
              <a:gd name="T60" fmla="*/ 121 w 256"/>
              <a:gd name="T61" fmla="*/ 130 h 174"/>
              <a:gd name="T62" fmla="*/ 134 w 256"/>
              <a:gd name="T63" fmla="*/ 130 h 174"/>
              <a:gd name="T64" fmla="*/ 196 w 256"/>
              <a:gd name="T65" fmla="*/ 123 h 174"/>
              <a:gd name="T66" fmla="*/ 16 w 256"/>
              <a:gd name="T67" fmla="*/ 66 h 174"/>
              <a:gd name="T68" fmla="*/ 240 w 256"/>
              <a:gd name="T69" fmla="*/ 6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174">
                <a:moveTo>
                  <a:pt x="246" y="51"/>
                </a:moveTo>
                <a:cubicBezTo>
                  <a:pt x="134" y="1"/>
                  <a:pt x="134" y="1"/>
                  <a:pt x="134" y="1"/>
                </a:cubicBezTo>
                <a:cubicBezTo>
                  <a:pt x="132" y="0"/>
                  <a:pt x="130" y="0"/>
                  <a:pt x="128" y="0"/>
                </a:cubicBezTo>
                <a:cubicBezTo>
                  <a:pt x="125" y="0"/>
                  <a:pt x="123" y="0"/>
                  <a:pt x="121" y="1"/>
                </a:cubicBezTo>
                <a:cubicBezTo>
                  <a:pt x="9" y="51"/>
                  <a:pt x="9" y="51"/>
                  <a:pt x="9" y="51"/>
                </a:cubicBezTo>
                <a:cubicBezTo>
                  <a:pt x="3" y="54"/>
                  <a:pt x="0" y="60"/>
                  <a:pt x="0" y="66"/>
                </a:cubicBezTo>
                <a:cubicBezTo>
                  <a:pt x="0" y="72"/>
                  <a:pt x="3" y="77"/>
                  <a:pt x="8" y="80"/>
                </a:cubicBezTo>
                <a:cubicBezTo>
                  <a:pt x="9" y="81"/>
                  <a:pt x="11" y="83"/>
                  <a:pt x="12" y="84"/>
                </a:cubicBezTo>
                <a:cubicBezTo>
                  <a:pt x="15" y="86"/>
                  <a:pt x="16" y="87"/>
                  <a:pt x="16" y="89"/>
                </a:cubicBezTo>
                <a:cubicBezTo>
                  <a:pt x="16" y="90"/>
                  <a:pt x="15" y="91"/>
                  <a:pt x="12" y="93"/>
                </a:cubicBezTo>
                <a:cubicBezTo>
                  <a:pt x="9" y="96"/>
                  <a:pt x="4" y="99"/>
                  <a:pt x="4" y="107"/>
                </a:cubicBezTo>
                <a:cubicBezTo>
                  <a:pt x="4" y="114"/>
                  <a:pt x="9" y="118"/>
                  <a:pt x="12" y="120"/>
                </a:cubicBezTo>
                <a:cubicBezTo>
                  <a:pt x="14" y="122"/>
                  <a:pt x="15" y="123"/>
                  <a:pt x="16" y="124"/>
                </a:cubicBezTo>
                <a:cubicBezTo>
                  <a:pt x="11" y="124"/>
                  <a:pt x="7" y="128"/>
                  <a:pt x="6" y="133"/>
                </a:cubicBezTo>
                <a:cubicBezTo>
                  <a:pt x="3" y="155"/>
                  <a:pt x="3" y="155"/>
                  <a:pt x="3" y="155"/>
                </a:cubicBezTo>
                <a:cubicBezTo>
                  <a:pt x="3" y="158"/>
                  <a:pt x="4" y="161"/>
                  <a:pt x="6" y="163"/>
                </a:cubicBezTo>
                <a:cubicBezTo>
                  <a:pt x="8" y="166"/>
                  <a:pt x="11" y="167"/>
                  <a:pt x="14" y="167"/>
                </a:cubicBezTo>
                <a:cubicBezTo>
                  <a:pt x="29" y="167"/>
                  <a:pt x="29" y="167"/>
                  <a:pt x="29" y="167"/>
                </a:cubicBezTo>
                <a:cubicBezTo>
                  <a:pt x="32" y="167"/>
                  <a:pt x="35" y="166"/>
                  <a:pt x="37" y="163"/>
                </a:cubicBezTo>
                <a:cubicBezTo>
                  <a:pt x="39" y="161"/>
                  <a:pt x="40" y="158"/>
                  <a:pt x="40" y="155"/>
                </a:cubicBezTo>
                <a:cubicBezTo>
                  <a:pt x="37" y="133"/>
                  <a:pt x="37" y="133"/>
                  <a:pt x="37" y="133"/>
                </a:cubicBezTo>
                <a:cubicBezTo>
                  <a:pt x="36" y="128"/>
                  <a:pt x="32" y="124"/>
                  <a:pt x="27" y="124"/>
                </a:cubicBezTo>
                <a:cubicBezTo>
                  <a:pt x="26" y="117"/>
                  <a:pt x="22" y="114"/>
                  <a:pt x="19" y="111"/>
                </a:cubicBezTo>
                <a:cubicBezTo>
                  <a:pt x="16" y="109"/>
                  <a:pt x="15" y="108"/>
                  <a:pt x="15" y="107"/>
                </a:cubicBezTo>
                <a:cubicBezTo>
                  <a:pt x="15" y="105"/>
                  <a:pt x="16" y="104"/>
                  <a:pt x="19" y="102"/>
                </a:cubicBezTo>
                <a:cubicBezTo>
                  <a:pt x="22" y="99"/>
                  <a:pt x="27" y="96"/>
                  <a:pt x="27" y="89"/>
                </a:cubicBezTo>
                <a:cubicBezTo>
                  <a:pt x="27" y="88"/>
                  <a:pt x="27" y="88"/>
                  <a:pt x="27" y="88"/>
                </a:cubicBezTo>
                <a:cubicBezTo>
                  <a:pt x="46" y="97"/>
                  <a:pt x="46" y="97"/>
                  <a:pt x="46" y="97"/>
                </a:cubicBezTo>
                <a:cubicBezTo>
                  <a:pt x="46" y="97"/>
                  <a:pt x="45" y="98"/>
                  <a:pt x="45" y="99"/>
                </a:cubicBezTo>
                <a:cubicBezTo>
                  <a:pt x="45" y="141"/>
                  <a:pt x="45" y="141"/>
                  <a:pt x="45" y="141"/>
                </a:cubicBezTo>
                <a:cubicBezTo>
                  <a:pt x="45" y="171"/>
                  <a:pt x="104" y="174"/>
                  <a:pt x="129" y="174"/>
                </a:cubicBezTo>
                <a:cubicBezTo>
                  <a:pt x="154" y="174"/>
                  <a:pt x="212" y="171"/>
                  <a:pt x="212" y="141"/>
                </a:cubicBezTo>
                <a:cubicBezTo>
                  <a:pt x="212" y="98"/>
                  <a:pt x="212" y="98"/>
                  <a:pt x="212" y="98"/>
                </a:cubicBezTo>
                <a:cubicBezTo>
                  <a:pt x="212" y="97"/>
                  <a:pt x="212" y="96"/>
                  <a:pt x="212" y="96"/>
                </a:cubicBezTo>
                <a:cubicBezTo>
                  <a:pt x="246" y="80"/>
                  <a:pt x="246" y="80"/>
                  <a:pt x="246" y="80"/>
                </a:cubicBezTo>
                <a:cubicBezTo>
                  <a:pt x="252" y="78"/>
                  <a:pt x="256" y="72"/>
                  <a:pt x="256" y="66"/>
                </a:cubicBezTo>
                <a:cubicBezTo>
                  <a:pt x="256" y="60"/>
                  <a:pt x="252" y="54"/>
                  <a:pt x="246" y="51"/>
                </a:cubicBezTo>
                <a:close/>
                <a:moveTo>
                  <a:pt x="14" y="156"/>
                </a:moveTo>
                <a:cubicBezTo>
                  <a:pt x="17" y="134"/>
                  <a:pt x="17" y="134"/>
                  <a:pt x="17" y="134"/>
                </a:cubicBezTo>
                <a:cubicBezTo>
                  <a:pt x="26" y="134"/>
                  <a:pt x="26" y="134"/>
                  <a:pt x="26" y="134"/>
                </a:cubicBezTo>
                <a:cubicBezTo>
                  <a:pt x="29" y="156"/>
                  <a:pt x="29" y="156"/>
                  <a:pt x="29" y="156"/>
                </a:cubicBezTo>
                <a:lnTo>
                  <a:pt x="14" y="156"/>
                </a:lnTo>
                <a:close/>
                <a:moveTo>
                  <a:pt x="196" y="123"/>
                </a:moveTo>
                <a:cubicBezTo>
                  <a:pt x="193" y="127"/>
                  <a:pt x="186" y="131"/>
                  <a:pt x="174" y="134"/>
                </a:cubicBezTo>
                <a:cubicBezTo>
                  <a:pt x="172" y="135"/>
                  <a:pt x="170" y="135"/>
                  <a:pt x="168" y="136"/>
                </a:cubicBezTo>
                <a:cubicBezTo>
                  <a:pt x="165" y="136"/>
                  <a:pt x="163" y="139"/>
                  <a:pt x="164" y="142"/>
                </a:cubicBezTo>
                <a:cubicBezTo>
                  <a:pt x="164" y="145"/>
                  <a:pt x="166" y="146"/>
                  <a:pt x="169" y="146"/>
                </a:cubicBezTo>
                <a:cubicBezTo>
                  <a:pt x="169" y="146"/>
                  <a:pt x="170" y="146"/>
                  <a:pt x="170" y="146"/>
                </a:cubicBezTo>
                <a:cubicBezTo>
                  <a:pt x="173" y="146"/>
                  <a:pt x="175" y="145"/>
                  <a:pt x="177" y="144"/>
                </a:cubicBezTo>
                <a:cubicBezTo>
                  <a:pt x="185" y="142"/>
                  <a:pt x="191" y="140"/>
                  <a:pt x="196" y="137"/>
                </a:cubicBezTo>
                <a:cubicBezTo>
                  <a:pt x="196" y="141"/>
                  <a:pt x="196" y="141"/>
                  <a:pt x="196" y="141"/>
                </a:cubicBezTo>
                <a:cubicBezTo>
                  <a:pt x="196" y="150"/>
                  <a:pt x="166" y="158"/>
                  <a:pt x="129" y="158"/>
                </a:cubicBezTo>
                <a:cubicBezTo>
                  <a:pt x="92" y="158"/>
                  <a:pt x="61" y="150"/>
                  <a:pt x="61" y="141"/>
                </a:cubicBezTo>
                <a:cubicBezTo>
                  <a:pt x="61" y="136"/>
                  <a:pt x="61" y="136"/>
                  <a:pt x="61" y="136"/>
                </a:cubicBezTo>
                <a:cubicBezTo>
                  <a:pt x="76" y="146"/>
                  <a:pt x="103" y="150"/>
                  <a:pt x="129" y="150"/>
                </a:cubicBezTo>
                <a:cubicBezTo>
                  <a:pt x="135" y="150"/>
                  <a:pt x="141" y="150"/>
                  <a:pt x="147" y="150"/>
                </a:cubicBezTo>
                <a:cubicBezTo>
                  <a:pt x="150" y="149"/>
                  <a:pt x="152" y="147"/>
                  <a:pt x="152" y="144"/>
                </a:cubicBezTo>
                <a:cubicBezTo>
                  <a:pt x="152" y="141"/>
                  <a:pt x="149" y="139"/>
                  <a:pt x="146" y="139"/>
                </a:cubicBezTo>
                <a:cubicBezTo>
                  <a:pt x="141" y="139"/>
                  <a:pt x="135" y="140"/>
                  <a:pt x="129" y="140"/>
                </a:cubicBezTo>
                <a:cubicBezTo>
                  <a:pt x="92" y="140"/>
                  <a:pt x="66" y="130"/>
                  <a:pt x="61" y="122"/>
                </a:cubicBezTo>
                <a:cubicBezTo>
                  <a:pt x="61" y="104"/>
                  <a:pt x="61" y="104"/>
                  <a:pt x="61" y="104"/>
                </a:cubicBezTo>
                <a:cubicBezTo>
                  <a:pt x="121" y="130"/>
                  <a:pt x="121" y="130"/>
                  <a:pt x="121" y="130"/>
                </a:cubicBezTo>
                <a:cubicBezTo>
                  <a:pt x="123" y="131"/>
                  <a:pt x="125" y="132"/>
                  <a:pt x="128" y="132"/>
                </a:cubicBezTo>
                <a:cubicBezTo>
                  <a:pt x="130" y="132"/>
                  <a:pt x="132" y="131"/>
                  <a:pt x="134" y="130"/>
                </a:cubicBezTo>
                <a:cubicBezTo>
                  <a:pt x="196" y="103"/>
                  <a:pt x="196" y="103"/>
                  <a:pt x="196" y="103"/>
                </a:cubicBezTo>
                <a:lnTo>
                  <a:pt x="196" y="123"/>
                </a:lnTo>
                <a:close/>
                <a:moveTo>
                  <a:pt x="128" y="116"/>
                </a:moveTo>
                <a:cubicBezTo>
                  <a:pt x="16" y="66"/>
                  <a:pt x="16" y="66"/>
                  <a:pt x="16" y="66"/>
                </a:cubicBezTo>
                <a:cubicBezTo>
                  <a:pt x="128" y="16"/>
                  <a:pt x="128" y="16"/>
                  <a:pt x="128" y="16"/>
                </a:cubicBezTo>
                <a:cubicBezTo>
                  <a:pt x="240" y="66"/>
                  <a:pt x="240" y="66"/>
                  <a:pt x="240" y="66"/>
                </a:cubicBezTo>
                <a:lnTo>
                  <a:pt x="128" y="116"/>
                </a:ln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sp>
        <p:nvSpPr>
          <p:cNvPr id="7" name="Freeform 9"/>
          <p:cNvSpPr>
            <a:spLocks noEditPoints="1"/>
          </p:cNvSpPr>
          <p:nvPr/>
        </p:nvSpPr>
        <p:spPr bwMode="auto">
          <a:xfrm>
            <a:off x="3473601" y="3200399"/>
            <a:ext cx="579184" cy="360340"/>
          </a:xfrm>
          <a:custGeom>
            <a:avLst/>
            <a:gdLst>
              <a:gd name="T0" fmla="*/ 253 w 257"/>
              <a:gd name="T1" fmla="*/ 41 h 159"/>
              <a:gd name="T2" fmla="*/ 224 w 257"/>
              <a:gd name="T3" fmla="*/ 24 h 159"/>
              <a:gd name="T4" fmla="*/ 220 w 257"/>
              <a:gd name="T5" fmla="*/ 25 h 159"/>
              <a:gd name="T6" fmla="*/ 220 w 257"/>
              <a:gd name="T7" fmla="*/ 12 h 159"/>
              <a:gd name="T8" fmla="*/ 220 w 257"/>
              <a:gd name="T9" fmla="*/ 8 h 159"/>
              <a:gd name="T10" fmla="*/ 212 w 257"/>
              <a:gd name="T11" fmla="*/ 0 h 159"/>
              <a:gd name="T12" fmla="*/ 8 w 257"/>
              <a:gd name="T13" fmla="*/ 0 h 159"/>
              <a:gd name="T14" fmla="*/ 0 w 257"/>
              <a:gd name="T15" fmla="*/ 8 h 159"/>
              <a:gd name="T16" fmla="*/ 0 w 257"/>
              <a:gd name="T17" fmla="*/ 12 h 159"/>
              <a:gd name="T18" fmla="*/ 51 w 257"/>
              <a:gd name="T19" fmla="*/ 134 h 159"/>
              <a:gd name="T20" fmla="*/ 51 w 257"/>
              <a:gd name="T21" fmla="*/ 151 h 159"/>
              <a:gd name="T22" fmla="*/ 59 w 257"/>
              <a:gd name="T23" fmla="*/ 159 h 159"/>
              <a:gd name="T24" fmla="*/ 161 w 257"/>
              <a:gd name="T25" fmla="*/ 159 h 159"/>
              <a:gd name="T26" fmla="*/ 169 w 257"/>
              <a:gd name="T27" fmla="*/ 151 h 159"/>
              <a:gd name="T28" fmla="*/ 169 w 257"/>
              <a:gd name="T29" fmla="*/ 134 h 159"/>
              <a:gd name="T30" fmla="*/ 195 w 257"/>
              <a:gd name="T31" fmla="*/ 114 h 159"/>
              <a:gd name="T32" fmla="*/ 252 w 257"/>
              <a:gd name="T33" fmla="*/ 73 h 159"/>
              <a:gd name="T34" fmla="*/ 253 w 257"/>
              <a:gd name="T35" fmla="*/ 41 h 159"/>
              <a:gd name="T36" fmla="*/ 158 w 257"/>
              <a:gd name="T37" fmla="*/ 121 h 159"/>
              <a:gd name="T38" fmla="*/ 157 w 257"/>
              <a:gd name="T39" fmla="*/ 122 h 159"/>
              <a:gd name="T40" fmla="*/ 146 w 257"/>
              <a:gd name="T41" fmla="*/ 122 h 159"/>
              <a:gd name="T42" fmla="*/ 141 w 257"/>
              <a:gd name="T43" fmla="*/ 127 h 159"/>
              <a:gd name="T44" fmla="*/ 146 w 257"/>
              <a:gd name="T45" fmla="*/ 132 h 159"/>
              <a:gd name="T46" fmla="*/ 153 w 257"/>
              <a:gd name="T47" fmla="*/ 132 h 159"/>
              <a:gd name="T48" fmla="*/ 153 w 257"/>
              <a:gd name="T49" fmla="*/ 143 h 159"/>
              <a:gd name="T50" fmla="*/ 67 w 257"/>
              <a:gd name="T51" fmla="*/ 143 h 159"/>
              <a:gd name="T52" fmla="*/ 67 w 257"/>
              <a:gd name="T53" fmla="*/ 132 h 159"/>
              <a:gd name="T54" fmla="*/ 119 w 257"/>
              <a:gd name="T55" fmla="*/ 132 h 159"/>
              <a:gd name="T56" fmla="*/ 125 w 257"/>
              <a:gd name="T57" fmla="*/ 127 h 159"/>
              <a:gd name="T58" fmla="*/ 119 w 257"/>
              <a:gd name="T59" fmla="*/ 122 h 159"/>
              <a:gd name="T60" fmla="*/ 63 w 257"/>
              <a:gd name="T61" fmla="*/ 122 h 159"/>
              <a:gd name="T62" fmla="*/ 62 w 257"/>
              <a:gd name="T63" fmla="*/ 121 h 159"/>
              <a:gd name="T64" fmla="*/ 16 w 257"/>
              <a:gd name="T65" fmla="*/ 39 h 159"/>
              <a:gd name="T66" fmla="*/ 145 w 257"/>
              <a:gd name="T67" fmla="*/ 39 h 159"/>
              <a:gd name="T68" fmla="*/ 150 w 257"/>
              <a:gd name="T69" fmla="*/ 34 h 159"/>
              <a:gd name="T70" fmla="*/ 145 w 257"/>
              <a:gd name="T71" fmla="*/ 28 h 159"/>
              <a:gd name="T72" fmla="*/ 16 w 257"/>
              <a:gd name="T73" fmla="*/ 28 h 159"/>
              <a:gd name="T74" fmla="*/ 16 w 257"/>
              <a:gd name="T75" fmla="*/ 16 h 159"/>
              <a:gd name="T76" fmla="*/ 204 w 257"/>
              <a:gd name="T77" fmla="*/ 16 h 159"/>
              <a:gd name="T78" fmla="*/ 204 w 257"/>
              <a:gd name="T79" fmla="*/ 28 h 159"/>
              <a:gd name="T80" fmla="*/ 174 w 257"/>
              <a:gd name="T81" fmla="*/ 28 h 159"/>
              <a:gd name="T82" fmla="*/ 169 w 257"/>
              <a:gd name="T83" fmla="*/ 34 h 159"/>
              <a:gd name="T84" fmla="*/ 174 w 257"/>
              <a:gd name="T85" fmla="*/ 39 h 159"/>
              <a:gd name="T86" fmla="*/ 203 w 257"/>
              <a:gd name="T87" fmla="*/ 39 h 159"/>
              <a:gd name="T88" fmla="*/ 158 w 257"/>
              <a:gd name="T89" fmla="*/ 121 h 159"/>
              <a:gd name="T90" fmla="*/ 238 w 257"/>
              <a:gd name="T91" fmla="*/ 66 h 159"/>
              <a:gd name="T92" fmla="*/ 211 w 257"/>
              <a:gd name="T93" fmla="*/ 90 h 159"/>
              <a:gd name="T94" fmla="*/ 220 w 257"/>
              <a:gd name="T95" fmla="*/ 41 h 159"/>
              <a:gd name="T96" fmla="*/ 224 w 257"/>
              <a:gd name="T97" fmla="*/ 40 h 159"/>
              <a:gd name="T98" fmla="*/ 238 w 257"/>
              <a:gd name="T99" fmla="*/ 48 h 159"/>
              <a:gd name="T100" fmla="*/ 238 w 257"/>
              <a:gd name="T101" fmla="*/ 6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59">
                <a:moveTo>
                  <a:pt x="253" y="41"/>
                </a:moveTo>
                <a:cubicBezTo>
                  <a:pt x="248" y="31"/>
                  <a:pt x="237" y="24"/>
                  <a:pt x="224" y="24"/>
                </a:cubicBezTo>
                <a:cubicBezTo>
                  <a:pt x="223" y="24"/>
                  <a:pt x="221" y="24"/>
                  <a:pt x="220" y="25"/>
                </a:cubicBezTo>
                <a:cubicBezTo>
                  <a:pt x="220" y="20"/>
                  <a:pt x="220" y="16"/>
                  <a:pt x="220" y="12"/>
                </a:cubicBezTo>
                <a:cubicBezTo>
                  <a:pt x="220" y="8"/>
                  <a:pt x="220" y="8"/>
                  <a:pt x="220" y="8"/>
                </a:cubicBezTo>
                <a:cubicBezTo>
                  <a:pt x="220" y="3"/>
                  <a:pt x="216" y="0"/>
                  <a:pt x="212" y="0"/>
                </a:cubicBezTo>
                <a:cubicBezTo>
                  <a:pt x="8" y="0"/>
                  <a:pt x="8" y="0"/>
                  <a:pt x="8" y="0"/>
                </a:cubicBezTo>
                <a:cubicBezTo>
                  <a:pt x="4" y="0"/>
                  <a:pt x="0" y="3"/>
                  <a:pt x="0" y="8"/>
                </a:cubicBezTo>
                <a:cubicBezTo>
                  <a:pt x="0" y="12"/>
                  <a:pt x="0" y="12"/>
                  <a:pt x="0" y="12"/>
                </a:cubicBezTo>
                <a:cubicBezTo>
                  <a:pt x="0" y="57"/>
                  <a:pt x="0" y="108"/>
                  <a:pt x="51" y="134"/>
                </a:cubicBezTo>
                <a:cubicBezTo>
                  <a:pt x="51" y="151"/>
                  <a:pt x="51" y="151"/>
                  <a:pt x="51" y="151"/>
                </a:cubicBezTo>
                <a:cubicBezTo>
                  <a:pt x="51" y="155"/>
                  <a:pt x="54" y="159"/>
                  <a:pt x="59" y="159"/>
                </a:cubicBezTo>
                <a:cubicBezTo>
                  <a:pt x="161" y="159"/>
                  <a:pt x="161" y="159"/>
                  <a:pt x="161" y="159"/>
                </a:cubicBezTo>
                <a:cubicBezTo>
                  <a:pt x="165" y="159"/>
                  <a:pt x="169" y="155"/>
                  <a:pt x="169" y="151"/>
                </a:cubicBezTo>
                <a:cubicBezTo>
                  <a:pt x="169" y="134"/>
                  <a:pt x="169" y="134"/>
                  <a:pt x="169" y="134"/>
                </a:cubicBezTo>
                <a:cubicBezTo>
                  <a:pt x="180" y="128"/>
                  <a:pt x="189" y="121"/>
                  <a:pt x="195" y="114"/>
                </a:cubicBezTo>
                <a:cubicBezTo>
                  <a:pt x="225" y="104"/>
                  <a:pt x="245" y="91"/>
                  <a:pt x="252" y="73"/>
                </a:cubicBezTo>
                <a:cubicBezTo>
                  <a:pt x="257" y="62"/>
                  <a:pt x="257" y="50"/>
                  <a:pt x="253" y="41"/>
                </a:cubicBezTo>
                <a:close/>
                <a:moveTo>
                  <a:pt x="158" y="121"/>
                </a:moveTo>
                <a:cubicBezTo>
                  <a:pt x="157" y="121"/>
                  <a:pt x="157" y="122"/>
                  <a:pt x="157" y="122"/>
                </a:cubicBezTo>
                <a:cubicBezTo>
                  <a:pt x="146" y="122"/>
                  <a:pt x="146" y="122"/>
                  <a:pt x="146" y="122"/>
                </a:cubicBezTo>
                <a:cubicBezTo>
                  <a:pt x="143" y="122"/>
                  <a:pt x="141" y="124"/>
                  <a:pt x="141" y="127"/>
                </a:cubicBezTo>
                <a:cubicBezTo>
                  <a:pt x="141" y="130"/>
                  <a:pt x="143" y="132"/>
                  <a:pt x="146" y="132"/>
                </a:cubicBezTo>
                <a:cubicBezTo>
                  <a:pt x="153" y="132"/>
                  <a:pt x="153" y="132"/>
                  <a:pt x="153" y="132"/>
                </a:cubicBezTo>
                <a:cubicBezTo>
                  <a:pt x="153" y="143"/>
                  <a:pt x="153" y="143"/>
                  <a:pt x="153" y="143"/>
                </a:cubicBezTo>
                <a:cubicBezTo>
                  <a:pt x="67" y="143"/>
                  <a:pt x="67" y="143"/>
                  <a:pt x="67" y="143"/>
                </a:cubicBezTo>
                <a:cubicBezTo>
                  <a:pt x="67" y="132"/>
                  <a:pt x="67" y="132"/>
                  <a:pt x="67" y="132"/>
                </a:cubicBezTo>
                <a:cubicBezTo>
                  <a:pt x="119" y="132"/>
                  <a:pt x="119" y="132"/>
                  <a:pt x="119" y="132"/>
                </a:cubicBezTo>
                <a:cubicBezTo>
                  <a:pt x="122" y="132"/>
                  <a:pt x="125" y="130"/>
                  <a:pt x="125" y="127"/>
                </a:cubicBezTo>
                <a:cubicBezTo>
                  <a:pt x="125" y="124"/>
                  <a:pt x="122" y="122"/>
                  <a:pt x="119" y="122"/>
                </a:cubicBezTo>
                <a:cubicBezTo>
                  <a:pt x="63" y="122"/>
                  <a:pt x="63" y="122"/>
                  <a:pt x="63" y="122"/>
                </a:cubicBezTo>
                <a:cubicBezTo>
                  <a:pt x="63" y="122"/>
                  <a:pt x="62" y="121"/>
                  <a:pt x="62" y="121"/>
                </a:cubicBezTo>
                <a:cubicBezTo>
                  <a:pt x="25" y="105"/>
                  <a:pt x="18" y="74"/>
                  <a:pt x="16" y="39"/>
                </a:cubicBezTo>
                <a:cubicBezTo>
                  <a:pt x="145" y="39"/>
                  <a:pt x="145" y="39"/>
                  <a:pt x="145" y="39"/>
                </a:cubicBezTo>
                <a:cubicBezTo>
                  <a:pt x="148" y="39"/>
                  <a:pt x="150" y="37"/>
                  <a:pt x="150" y="34"/>
                </a:cubicBezTo>
                <a:cubicBezTo>
                  <a:pt x="150" y="31"/>
                  <a:pt x="148" y="28"/>
                  <a:pt x="145" y="28"/>
                </a:cubicBezTo>
                <a:cubicBezTo>
                  <a:pt x="16" y="28"/>
                  <a:pt x="16" y="28"/>
                  <a:pt x="16" y="28"/>
                </a:cubicBezTo>
                <a:cubicBezTo>
                  <a:pt x="16" y="24"/>
                  <a:pt x="16" y="20"/>
                  <a:pt x="16" y="16"/>
                </a:cubicBezTo>
                <a:cubicBezTo>
                  <a:pt x="204" y="16"/>
                  <a:pt x="204" y="16"/>
                  <a:pt x="204" y="16"/>
                </a:cubicBezTo>
                <a:cubicBezTo>
                  <a:pt x="204" y="20"/>
                  <a:pt x="204" y="24"/>
                  <a:pt x="204" y="28"/>
                </a:cubicBezTo>
                <a:cubicBezTo>
                  <a:pt x="174" y="28"/>
                  <a:pt x="174" y="28"/>
                  <a:pt x="174" y="28"/>
                </a:cubicBezTo>
                <a:cubicBezTo>
                  <a:pt x="171" y="28"/>
                  <a:pt x="169" y="31"/>
                  <a:pt x="169" y="34"/>
                </a:cubicBezTo>
                <a:cubicBezTo>
                  <a:pt x="169" y="37"/>
                  <a:pt x="171" y="39"/>
                  <a:pt x="174" y="39"/>
                </a:cubicBezTo>
                <a:cubicBezTo>
                  <a:pt x="203" y="39"/>
                  <a:pt x="203" y="39"/>
                  <a:pt x="203" y="39"/>
                </a:cubicBezTo>
                <a:cubicBezTo>
                  <a:pt x="202" y="74"/>
                  <a:pt x="195" y="105"/>
                  <a:pt x="158" y="121"/>
                </a:cubicBezTo>
                <a:close/>
                <a:moveTo>
                  <a:pt x="238" y="66"/>
                </a:moveTo>
                <a:cubicBezTo>
                  <a:pt x="235" y="73"/>
                  <a:pt x="228" y="82"/>
                  <a:pt x="211" y="90"/>
                </a:cubicBezTo>
                <a:cubicBezTo>
                  <a:pt x="218" y="74"/>
                  <a:pt x="219" y="57"/>
                  <a:pt x="220" y="41"/>
                </a:cubicBezTo>
                <a:cubicBezTo>
                  <a:pt x="221" y="40"/>
                  <a:pt x="223" y="40"/>
                  <a:pt x="224" y="40"/>
                </a:cubicBezTo>
                <a:cubicBezTo>
                  <a:pt x="234" y="40"/>
                  <a:pt x="237" y="46"/>
                  <a:pt x="238" y="48"/>
                </a:cubicBezTo>
                <a:cubicBezTo>
                  <a:pt x="240" y="52"/>
                  <a:pt x="241" y="59"/>
                  <a:pt x="238" y="66"/>
                </a:cubicBez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sp>
        <p:nvSpPr>
          <p:cNvPr id="8" name="Freeform 13"/>
          <p:cNvSpPr>
            <a:spLocks noEditPoints="1"/>
          </p:cNvSpPr>
          <p:nvPr/>
        </p:nvSpPr>
        <p:spPr bwMode="auto">
          <a:xfrm>
            <a:off x="5184817" y="2409778"/>
            <a:ext cx="607679" cy="466682"/>
          </a:xfrm>
          <a:custGeom>
            <a:avLst/>
            <a:gdLst>
              <a:gd name="T0" fmla="*/ 181 w 256"/>
              <a:gd name="T1" fmla="*/ 27 h 196"/>
              <a:gd name="T2" fmla="*/ 156 w 256"/>
              <a:gd name="T3" fmla="*/ 0 h 196"/>
              <a:gd name="T4" fmla="*/ 75 w 256"/>
              <a:gd name="T5" fmla="*/ 25 h 196"/>
              <a:gd name="T6" fmla="*/ 25 w 256"/>
              <a:gd name="T7" fmla="*/ 27 h 196"/>
              <a:gd name="T8" fmla="*/ 0 w 256"/>
              <a:gd name="T9" fmla="*/ 171 h 196"/>
              <a:gd name="T10" fmla="*/ 231 w 256"/>
              <a:gd name="T11" fmla="*/ 196 h 196"/>
              <a:gd name="T12" fmla="*/ 256 w 256"/>
              <a:gd name="T13" fmla="*/ 52 h 196"/>
              <a:gd name="T14" fmla="*/ 91 w 256"/>
              <a:gd name="T15" fmla="*/ 25 h 196"/>
              <a:gd name="T16" fmla="*/ 156 w 256"/>
              <a:gd name="T17" fmla="*/ 16 h 196"/>
              <a:gd name="T18" fmla="*/ 165 w 256"/>
              <a:gd name="T19" fmla="*/ 27 h 196"/>
              <a:gd name="T20" fmla="*/ 91 w 256"/>
              <a:gd name="T21" fmla="*/ 25 h 196"/>
              <a:gd name="T22" fmla="*/ 231 w 256"/>
              <a:gd name="T23" fmla="*/ 43 h 196"/>
              <a:gd name="T24" fmla="*/ 240 w 256"/>
              <a:gd name="T25" fmla="*/ 69 h 196"/>
              <a:gd name="T26" fmla="*/ 227 w 256"/>
              <a:gd name="T27" fmla="*/ 84 h 196"/>
              <a:gd name="T28" fmla="*/ 148 w 256"/>
              <a:gd name="T29" fmla="*/ 85 h 196"/>
              <a:gd name="T30" fmla="*/ 90 w 256"/>
              <a:gd name="T31" fmla="*/ 100 h 196"/>
              <a:gd name="T32" fmla="*/ 16 w 256"/>
              <a:gd name="T33" fmla="*/ 72 h 196"/>
              <a:gd name="T34" fmla="*/ 25 w 256"/>
              <a:gd name="T35" fmla="*/ 43 h 196"/>
              <a:gd name="T36" fmla="*/ 155 w 256"/>
              <a:gd name="T37" fmla="*/ 112 h 196"/>
              <a:gd name="T38" fmla="*/ 108 w 256"/>
              <a:gd name="T39" fmla="*/ 117 h 196"/>
              <a:gd name="T40" fmla="*/ 101 w 256"/>
              <a:gd name="T41" fmla="*/ 101 h 196"/>
              <a:gd name="T42" fmla="*/ 148 w 256"/>
              <a:gd name="T43" fmla="*/ 96 h 196"/>
              <a:gd name="T44" fmla="*/ 231 w 256"/>
              <a:gd name="T45" fmla="*/ 180 h 196"/>
              <a:gd name="T46" fmla="*/ 16 w 256"/>
              <a:gd name="T47" fmla="*/ 171 h 196"/>
              <a:gd name="T48" fmla="*/ 27 w 256"/>
              <a:gd name="T49" fmla="*/ 172 h 196"/>
              <a:gd name="T50" fmla="*/ 183 w 256"/>
              <a:gd name="T51" fmla="*/ 167 h 196"/>
              <a:gd name="T52" fmla="*/ 27 w 256"/>
              <a:gd name="T53" fmla="*/ 161 h 196"/>
              <a:gd name="T54" fmla="*/ 16 w 256"/>
              <a:gd name="T55" fmla="*/ 90 h 196"/>
              <a:gd name="T56" fmla="*/ 25 w 256"/>
              <a:gd name="T57" fmla="*/ 94 h 196"/>
              <a:gd name="T58" fmla="*/ 90 w 256"/>
              <a:gd name="T59" fmla="*/ 112 h 196"/>
              <a:gd name="T60" fmla="*/ 148 w 256"/>
              <a:gd name="T61" fmla="*/ 128 h 196"/>
              <a:gd name="T62" fmla="*/ 166 w 256"/>
              <a:gd name="T63" fmla="*/ 111 h 196"/>
              <a:gd name="T64" fmla="*/ 231 w 256"/>
              <a:gd name="T65" fmla="*/ 94 h 196"/>
              <a:gd name="T66" fmla="*/ 240 w 256"/>
              <a:gd name="T67" fmla="*/ 152 h 196"/>
              <a:gd name="T68" fmla="*/ 203 w 256"/>
              <a:gd name="T69" fmla="*/ 161 h 196"/>
              <a:gd name="T70" fmla="*/ 203 w 256"/>
              <a:gd name="T71" fmla="*/ 172 h 196"/>
              <a:gd name="T72" fmla="*/ 240 w 256"/>
              <a:gd name="T73" fmla="*/ 169 h 196"/>
              <a:gd name="T74" fmla="*/ 231 w 256"/>
              <a:gd name="T75" fmla="*/ 18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56" h="196">
                <a:moveTo>
                  <a:pt x="231" y="27"/>
                </a:moveTo>
                <a:cubicBezTo>
                  <a:pt x="181" y="27"/>
                  <a:pt x="181" y="27"/>
                  <a:pt x="181" y="27"/>
                </a:cubicBezTo>
                <a:cubicBezTo>
                  <a:pt x="181" y="25"/>
                  <a:pt x="181" y="25"/>
                  <a:pt x="181" y="25"/>
                </a:cubicBezTo>
                <a:cubicBezTo>
                  <a:pt x="181" y="12"/>
                  <a:pt x="170" y="0"/>
                  <a:pt x="156" y="0"/>
                </a:cubicBezTo>
                <a:cubicBezTo>
                  <a:pt x="100" y="0"/>
                  <a:pt x="100" y="0"/>
                  <a:pt x="100" y="0"/>
                </a:cubicBezTo>
                <a:cubicBezTo>
                  <a:pt x="86" y="0"/>
                  <a:pt x="75" y="12"/>
                  <a:pt x="75" y="25"/>
                </a:cubicBezTo>
                <a:cubicBezTo>
                  <a:pt x="75" y="27"/>
                  <a:pt x="75" y="27"/>
                  <a:pt x="75" y="27"/>
                </a:cubicBezTo>
                <a:cubicBezTo>
                  <a:pt x="25" y="27"/>
                  <a:pt x="25" y="27"/>
                  <a:pt x="25" y="27"/>
                </a:cubicBezTo>
                <a:cubicBezTo>
                  <a:pt x="11" y="27"/>
                  <a:pt x="0" y="38"/>
                  <a:pt x="0" y="52"/>
                </a:cubicBezTo>
                <a:cubicBezTo>
                  <a:pt x="0" y="171"/>
                  <a:pt x="0" y="171"/>
                  <a:pt x="0" y="171"/>
                </a:cubicBezTo>
                <a:cubicBezTo>
                  <a:pt x="0" y="185"/>
                  <a:pt x="11" y="196"/>
                  <a:pt x="25" y="196"/>
                </a:cubicBezTo>
                <a:cubicBezTo>
                  <a:pt x="231" y="196"/>
                  <a:pt x="231" y="196"/>
                  <a:pt x="231" y="196"/>
                </a:cubicBezTo>
                <a:cubicBezTo>
                  <a:pt x="245" y="196"/>
                  <a:pt x="256" y="185"/>
                  <a:pt x="256" y="171"/>
                </a:cubicBezTo>
                <a:cubicBezTo>
                  <a:pt x="256" y="52"/>
                  <a:pt x="256" y="52"/>
                  <a:pt x="256" y="52"/>
                </a:cubicBezTo>
                <a:cubicBezTo>
                  <a:pt x="256" y="38"/>
                  <a:pt x="245" y="27"/>
                  <a:pt x="231" y="27"/>
                </a:cubicBezTo>
                <a:close/>
                <a:moveTo>
                  <a:pt x="91" y="25"/>
                </a:moveTo>
                <a:cubicBezTo>
                  <a:pt x="91" y="20"/>
                  <a:pt x="95" y="16"/>
                  <a:pt x="100" y="16"/>
                </a:cubicBezTo>
                <a:cubicBezTo>
                  <a:pt x="156" y="16"/>
                  <a:pt x="156" y="16"/>
                  <a:pt x="156" y="16"/>
                </a:cubicBezTo>
                <a:cubicBezTo>
                  <a:pt x="161" y="16"/>
                  <a:pt x="165" y="20"/>
                  <a:pt x="165" y="25"/>
                </a:cubicBezTo>
                <a:cubicBezTo>
                  <a:pt x="165" y="27"/>
                  <a:pt x="165" y="27"/>
                  <a:pt x="165" y="27"/>
                </a:cubicBezTo>
                <a:cubicBezTo>
                  <a:pt x="91" y="27"/>
                  <a:pt x="91" y="27"/>
                  <a:pt x="91" y="27"/>
                </a:cubicBezTo>
                <a:lnTo>
                  <a:pt x="91" y="25"/>
                </a:lnTo>
                <a:close/>
                <a:moveTo>
                  <a:pt x="25" y="43"/>
                </a:moveTo>
                <a:cubicBezTo>
                  <a:pt x="231" y="43"/>
                  <a:pt x="231" y="43"/>
                  <a:pt x="231" y="43"/>
                </a:cubicBezTo>
                <a:cubicBezTo>
                  <a:pt x="236" y="43"/>
                  <a:pt x="240" y="47"/>
                  <a:pt x="240" y="52"/>
                </a:cubicBezTo>
                <a:cubicBezTo>
                  <a:pt x="240" y="69"/>
                  <a:pt x="240" y="69"/>
                  <a:pt x="240" y="69"/>
                </a:cubicBezTo>
                <a:cubicBezTo>
                  <a:pt x="240" y="69"/>
                  <a:pt x="240" y="70"/>
                  <a:pt x="240" y="70"/>
                </a:cubicBezTo>
                <a:cubicBezTo>
                  <a:pt x="240" y="75"/>
                  <a:pt x="238" y="80"/>
                  <a:pt x="227" y="84"/>
                </a:cubicBezTo>
                <a:cubicBezTo>
                  <a:pt x="166" y="100"/>
                  <a:pt x="166" y="100"/>
                  <a:pt x="166" y="100"/>
                </a:cubicBezTo>
                <a:cubicBezTo>
                  <a:pt x="165" y="91"/>
                  <a:pt x="157" y="85"/>
                  <a:pt x="148" y="85"/>
                </a:cubicBezTo>
                <a:cubicBezTo>
                  <a:pt x="108" y="85"/>
                  <a:pt x="108" y="85"/>
                  <a:pt x="108" y="85"/>
                </a:cubicBezTo>
                <a:cubicBezTo>
                  <a:pt x="99" y="85"/>
                  <a:pt x="91" y="91"/>
                  <a:pt x="90" y="100"/>
                </a:cubicBezTo>
                <a:cubicBezTo>
                  <a:pt x="28" y="84"/>
                  <a:pt x="28" y="84"/>
                  <a:pt x="28" y="84"/>
                </a:cubicBezTo>
                <a:cubicBezTo>
                  <a:pt x="19" y="81"/>
                  <a:pt x="16" y="76"/>
                  <a:pt x="16" y="72"/>
                </a:cubicBezTo>
                <a:cubicBezTo>
                  <a:pt x="16" y="52"/>
                  <a:pt x="16" y="52"/>
                  <a:pt x="16" y="52"/>
                </a:cubicBezTo>
                <a:cubicBezTo>
                  <a:pt x="16" y="47"/>
                  <a:pt x="20" y="43"/>
                  <a:pt x="25" y="43"/>
                </a:cubicBezTo>
                <a:close/>
                <a:moveTo>
                  <a:pt x="155" y="101"/>
                </a:moveTo>
                <a:cubicBezTo>
                  <a:pt x="155" y="112"/>
                  <a:pt x="155" y="112"/>
                  <a:pt x="155" y="112"/>
                </a:cubicBezTo>
                <a:cubicBezTo>
                  <a:pt x="155" y="115"/>
                  <a:pt x="152" y="117"/>
                  <a:pt x="148" y="117"/>
                </a:cubicBezTo>
                <a:cubicBezTo>
                  <a:pt x="108" y="117"/>
                  <a:pt x="108" y="117"/>
                  <a:pt x="108" y="117"/>
                </a:cubicBezTo>
                <a:cubicBezTo>
                  <a:pt x="104" y="117"/>
                  <a:pt x="101" y="115"/>
                  <a:pt x="101" y="112"/>
                </a:cubicBezTo>
                <a:cubicBezTo>
                  <a:pt x="101" y="101"/>
                  <a:pt x="101" y="101"/>
                  <a:pt x="101" y="101"/>
                </a:cubicBezTo>
                <a:cubicBezTo>
                  <a:pt x="101" y="98"/>
                  <a:pt x="104" y="96"/>
                  <a:pt x="108" y="96"/>
                </a:cubicBezTo>
                <a:cubicBezTo>
                  <a:pt x="148" y="96"/>
                  <a:pt x="148" y="96"/>
                  <a:pt x="148" y="96"/>
                </a:cubicBezTo>
                <a:cubicBezTo>
                  <a:pt x="152" y="96"/>
                  <a:pt x="155" y="98"/>
                  <a:pt x="155" y="101"/>
                </a:cubicBezTo>
                <a:close/>
                <a:moveTo>
                  <a:pt x="231" y="180"/>
                </a:moveTo>
                <a:cubicBezTo>
                  <a:pt x="25" y="180"/>
                  <a:pt x="25" y="180"/>
                  <a:pt x="25" y="180"/>
                </a:cubicBezTo>
                <a:cubicBezTo>
                  <a:pt x="20" y="180"/>
                  <a:pt x="16" y="176"/>
                  <a:pt x="16" y="171"/>
                </a:cubicBezTo>
                <a:cubicBezTo>
                  <a:pt x="16" y="169"/>
                  <a:pt x="16" y="169"/>
                  <a:pt x="16" y="169"/>
                </a:cubicBezTo>
                <a:cubicBezTo>
                  <a:pt x="19" y="171"/>
                  <a:pt x="23" y="172"/>
                  <a:pt x="27" y="172"/>
                </a:cubicBezTo>
                <a:cubicBezTo>
                  <a:pt x="177" y="172"/>
                  <a:pt x="177" y="172"/>
                  <a:pt x="177" y="172"/>
                </a:cubicBezTo>
                <a:cubicBezTo>
                  <a:pt x="180" y="172"/>
                  <a:pt x="183" y="169"/>
                  <a:pt x="183" y="167"/>
                </a:cubicBezTo>
                <a:cubicBezTo>
                  <a:pt x="183" y="164"/>
                  <a:pt x="180" y="161"/>
                  <a:pt x="177" y="161"/>
                </a:cubicBezTo>
                <a:cubicBezTo>
                  <a:pt x="27" y="161"/>
                  <a:pt x="27" y="161"/>
                  <a:pt x="27" y="161"/>
                </a:cubicBezTo>
                <a:cubicBezTo>
                  <a:pt x="22" y="161"/>
                  <a:pt x="17" y="157"/>
                  <a:pt x="16" y="152"/>
                </a:cubicBezTo>
                <a:cubicBezTo>
                  <a:pt x="16" y="90"/>
                  <a:pt x="16" y="90"/>
                  <a:pt x="16" y="90"/>
                </a:cubicBezTo>
                <a:cubicBezTo>
                  <a:pt x="18" y="91"/>
                  <a:pt x="21" y="93"/>
                  <a:pt x="25" y="94"/>
                </a:cubicBezTo>
                <a:cubicBezTo>
                  <a:pt x="25" y="94"/>
                  <a:pt x="25" y="94"/>
                  <a:pt x="25" y="94"/>
                </a:cubicBezTo>
                <a:cubicBezTo>
                  <a:pt x="90" y="111"/>
                  <a:pt x="90" y="111"/>
                  <a:pt x="90" y="111"/>
                </a:cubicBezTo>
                <a:cubicBezTo>
                  <a:pt x="90" y="112"/>
                  <a:pt x="90" y="112"/>
                  <a:pt x="90" y="112"/>
                </a:cubicBezTo>
                <a:cubicBezTo>
                  <a:pt x="90" y="121"/>
                  <a:pt x="98" y="128"/>
                  <a:pt x="108" y="128"/>
                </a:cubicBezTo>
                <a:cubicBezTo>
                  <a:pt x="148" y="128"/>
                  <a:pt x="148" y="128"/>
                  <a:pt x="148" y="128"/>
                </a:cubicBezTo>
                <a:cubicBezTo>
                  <a:pt x="158" y="128"/>
                  <a:pt x="166" y="121"/>
                  <a:pt x="166" y="112"/>
                </a:cubicBezTo>
                <a:cubicBezTo>
                  <a:pt x="166" y="111"/>
                  <a:pt x="166" y="111"/>
                  <a:pt x="166" y="111"/>
                </a:cubicBezTo>
                <a:cubicBezTo>
                  <a:pt x="230" y="94"/>
                  <a:pt x="230" y="94"/>
                  <a:pt x="230" y="94"/>
                </a:cubicBezTo>
                <a:cubicBezTo>
                  <a:pt x="230" y="94"/>
                  <a:pt x="231" y="94"/>
                  <a:pt x="231" y="94"/>
                </a:cubicBezTo>
                <a:cubicBezTo>
                  <a:pt x="234" y="93"/>
                  <a:pt x="237" y="91"/>
                  <a:pt x="240" y="90"/>
                </a:cubicBezTo>
                <a:cubicBezTo>
                  <a:pt x="240" y="152"/>
                  <a:pt x="240" y="152"/>
                  <a:pt x="240" y="152"/>
                </a:cubicBezTo>
                <a:cubicBezTo>
                  <a:pt x="239" y="157"/>
                  <a:pt x="234" y="161"/>
                  <a:pt x="229" y="161"/>
                </a:cubicBezTo>
                <a:cubicBezTo>
                  <a:pt x="203" y="161"/>
                  <a:pt x="203" y="161"/>
                  <a:pt x="203" y="161"/>
                </a:cubicBezTo>
                <a:cubicBezTo>
                  <a:pt x="200" y="161"/>
                  <a:pt x="198" y="164"/>
                  <a:pt x="198" y="167"/>
                </a:cubicBezTo>
                <a:cubicBezTo>
                  <a:pt x="198" y="169"/>
                  <a:pt x="200" y="172"/>
                  <a:pt x="203" y="172"/>
                </a:cubicBezTo>
                <a:cubicBezTo>
                  <a:pt x="229" y="172"/>
                  <a:pt x="229" y="172"/>
                  <a:pt x="229" y="172"/>
                </a:cubicBezTo>
                <a:cubicBezTo>
                  <a:pt x="233" y="172"/>
                  <a:pt x="237" y="171"/>
                  <a:pt x="240" y="169"/>
                </a:cubicBezTo>
                <a:cubicBezTo>
                  <a:pt x="240" y="171"/>
                  <a:pt x="240" y="171"/>
                  <a:pt x="240" y="171"/>
                </a:cubicBezTo>
                <a:cubicBezTo>
                  <a:pt x="240" y="176"/>
                  <a:pt x="236" y="180"/>
                  <a:pt x="231" y="180"/>
                </a:cubicBezTo>
                <a:close/>
              </a:path>
            </a:pathLst>
          </a:custGeom>
          <a:solidFill>
            <a:schemeClr val="bg1"/>
          </a:solidFill>
          <a:ln>
            <a:noFill/>
          </a:ln>
          <a:effectLst/>
        </p:spPr>
        <p:txBody>
          <a:bodyPr vert="horz" wrap="square" lIns="68592" tIns="34296" rIns="68592" bIns="34296" numCol="1" anchor="t" anchorCtr="0" compatLnSpc="1"/>
          <a:lstStyle/>
          <a:p>
            <a:endParaRPr lang="zh-CN" altLang="en-US" sz="1200" dirty="0">
              <a:solidFill>
                <a:schemeClr val="bg2">
                  <a:lumMod val="25000"/>
                </a:schemeClr>
              </a:solidFill>
            </a:endParaRPr>
          </a:p>
        </p:txBody>
      </p:sp>
      <p:grpSp>
        <p:nvGrpSpPr>
          <p:cNvPr id="9" name="Group 16"/>
          <p:cNvGrpSpPr>
            <a:grpSpLocks noChangeAspect="1"/>
          </p:cNvGrpSpPr>
          <p:nvPr/>
        </p:nvGrpSpPr>
        <p:grpSpPr bwMode="auto">
          <a:xfrm>
            <a:off x="6980272" y="3098239"/>
            <a:ext cx="465967" cy="536646"/>
            <a:chOff x="4720" y="688"/>
            <a:chExt cx="534" cy="615"/>
          </a:xfrm>
          <a:solidFill>
            <a:schemeClr val="bg1"/>
          </a:solidFill>
          <a:effectLst/>
        </p:grpSpPr>
        <p:sp>
          <p:nvSpPr>
            <p:cNvPr id="10" name="Freeform 17"/>
            <p:cNvSpPr>
              <a:spLocks noEditPoints="1"/>
            </p:cNvSpPr>
            <p:nvPr/>
          </p:nvSpPr>
          <p:spPr bwMode="auto">
            <a:xfrm>
              <a:off x="4737" y="970"/>
              <a:ext cx="517" cy="218"/>
            </a:xfrm>
            <a:custGeom>
              <a:avLst/>
              <a:gdLst>
                <a:gd name="T0" fmla="*/ 208 w 216"/>
                <a:gd name="T1" fmla="*/ 14 h 91"/>
                <a:gd name="T2" fmla="*/ 185 w 216"/>
                <a:gd name="T3" fmla="*/ 14 h 91"/>
                <a:gd name="T4" fmla="*/ 181 w 216"/>
                <a:gd name="T5" fmla="*/ 14 h 91"/>
                <a:gd name="T6" fmla="*/ 163 w 216"/>
                <a:gd name="T7" fmla="*/ 23 h 91"/>
                <a:gd name="T8" fmla="*/ 163 w 216"/>
                <a:gd name="T9" fmla="*/ 8 h 91"/>
                <a:gd name="T10" fmla="*/ 155 w 216"/>
                <a:gd name="T11" fmla="*/ 0 h 91"/>
                <a:gd name="T12" fmla="*/ 8 w 216"/>
                <a:gd name="T13" fmla="*/ 0 h 91"/>
                <a:gd name="T14" fmla="*/ 0 w 216"/>
                <a:gd name="T15" fmla="*/ 8 h 91"/>
                <a:gd name="T16" fmla="*/ 0 w 216"/>
                <a:gd name="T17" fmla="*/ 35 h 91"/>
                <a:gd name="T18" fmla="*/ 8 w 216"/>
                <a:gd name="T19" fmla="*/ 43 h 91"/>
                <a:gd name="T20" fmla="*/ 24 w 216"/>
                <a:gd name="T21" fmla="*/ 43 h 91"/>
                <a:gd name="T22" fmla="*/ 24 w 216"/>
                <a:gd name="T23" fmla="*/ 83 h 91"/>
                <a:gd name="T24" fmla="*/ 32 w 216"/>
                <a:gd name="T25" fmla="*/ 91 h 91"/>
                <a:gd name="T26" fmla="*/ 155 w 216"/>
                <a:gd name="T27" fmla="*/ 91 h 91"/>
                <a:gd name="T28" fmla="*/ 163 w 216"/>
                <a:gd name="T29" fmla="*/ 83 h 91"/>
                <a:gd name="T30" fmla="*/ 163 w 216"/>
                <a:gd name="T31" fmla="*/ 72 h 91"/>
                <a:gd name="T32" fmla="*/ 181 w 216"/>
                <a:gd name="T33" fmla="*/ 80 h 91"/>
                <a:gd name="T34" fmla="*/ 185 w 216"/>
                <a:gd name="T35" fmla="*/ 81 h 91"/>
                <a:gd name="T36" fmla="*/ 208 w 216"/>
                <a:gd name="T37" fmla="*/ 81 h 91"/>
                <a:gd name="T38" fmla="*/ 216 w 216"/>
                <a:gd name="T39" fmla="*/ 73 h 91"/>
                <a:gd name="T40" fmla="*/ 216 w 216"/>
                <a:gd name="T41" fmla="*/ 22 h 91"/>
                <a:gd name="T42" fmla="*/ 208 w 216"/>
                <a:gd name="T43" fmla="*/ 14 h 91"/>
                <a:gd name="T44" fmla="*/ 40 w 216"/>
                <a:gd name="T45" fmla="*/ 75 h 91"/>
                <a:gd name="T46" fmla="*/ 40 w 216"/>
                <a:gd name="T47" fmla="*/ 37 h 91"/>
                <a:gd name="T48" fmla="*/ 106 w 216"/>
                <a:gd name="T49" fmla="*/ 37 h 91"/>
                <a:gd name="T50" fmla="*/ 112 w 216"/>
                <a:gd name="T51" fmla="*/ 32 h 91"/>
                <a:gd name="T52" fmla="*/ 106 w 216"/>
                <a:gd name="T53" fmla="*/ 27 h 91"/>
                <a:gd name="T54" fmla="*/ 16 w 216"/>
                <a:gd name="T55" fmla="*/ 27 h 91"/>
                <a:gd name="T56" fmla="*/ 16 w 216"/>
                <a:gd name="T57" fmla="*/ 16 h 91"/>
                <a:gd name="T58" fmla="*/ 147 w 216"/>
                <a:gd name="T59" fmla="*/ 16 h 91"/>
                <a:gd name="T60" fmla="*/ 147 w 216"/>
                <a:gd name="T61" fmla="*/ 27 h 91"/>
                <a:gd name="T62" fmla="*/ 131 w 216"/>
                <a:gd name="T63" fmla="*/ 27 h 91"/>
                <a:gd name="T64" fmla="*/ 125 w 216"/>
                <a:gd name="T65" fmla="*/ 32 h 91"/>
                <a:gd name="T66" fmla="*/ 131 w 216"/>
                <a:gd name="T67" fmla="*/ 37 h 91"/>
                <a:gd name="T68" fmla="*/ 147 w 216"/>
                <a:gd name="T69" fmla="*/ 37 h 91"/>
                <a:gd name="T70" fmla="*/ 147 w 216"/>
                <a:gd name="T71" fmla="*/ 75 h 91"/>
                <a:gd name="T72" fmla="*/ 40 w 216"/>
                <a:gd name="T73" fmla="*/ 75 h 91"/>
                <a:gd name="T74" fmla="*/ 200 w 216"/>
                <a:gd name="T75" fmla="*/ 65 h 91"/>
                <a:gd name="T76" fmla="*/ 189 w 216"/>
                <a:gd name="T77" fmla="*/ 65 h 91"/>
                <a:gd name="T78" fmla="*/ 189 w 216"/>
                <a:gd name="T79" fmla="*/ 45 h 91"/>
                <a:gd name="T80" fmla="*/ 184 w 216"/>
                <a:gd name="T81" fmla="*/ 40 h 91"/>
                <a:gd name="T82" fmla="*/ 178 w 216"/>
                <a:gd name="T83" fmla="*/ 45 h 91"/>
                <a:gd name="T84" fmla="*/ 178 w 216"/>
                <a:gd name="T85" fmla="*/ 61 h 91"/>
                <a:gd name="T86" fmla="*/ 166 w 216"/>
                <a:gd name="T87" fmla="*/ 56 h 91"/>
                <a:gd name="T88" fmla="*/ 166 w 216"/>
                <a:gd name="T89" fmla="*/ 39 h 91"/>
                <a:gd name="T90" fmla="*/ 187 w 216"/>
                <a:gd name="T91" fmla="*/ 30 h 91"/>
                <a:gd name="T92" fmla="*/ 200 w 216"/>
                <a:gd name="T93" fmla="*/ 30 h 91"/>
                <a:gd name="T94" fmla="*/ 200 w 216"/>
                <a:gd name="T95" fmla="*/ 6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91">
                  <a:moveTo>
                    <a:pt x="208" y="14"/>
                  </a:moveTo>
                  <a:cubicBezTo>
                    <a:pt x="185" y="14"/>
                    <a:pt x="185" y="14"/>
                    <a:pt x="185" y="14"/>
                  </a:cubicBezTo>
                  <a:cubicBezTo>
                    <a:pt x="184" y="14"/>
                    <a:pt x="183" y="14"/>
                    <a:pt x="181" y="14"/>
                  </a:cubicBezTo>
                  <a:cubicBezTo>
                    <a:pt x="163" y="23"/>
                    <a:pt x="163" y="23"/>
                    <a:pt x="163" y="23"/>
                  </a:cubicBezTo>
                  <a:cubicBezTo>
                    <a:pt x="163" y="8"/>
                    <a:pt x="163" y="8"/>
                    <a:pt x="163" y="8"/>
                  </a:cubicBezTo>
                  <a:cubicBezTo>
                    <a:pt x="163" y="4"/>
                    <a:pt x="159" y="0"/>
                    <a:pt x="155" y="0"/>
                  </a:cubicBezTo>
                  <a:cubicBezTo>
                    <a:pt x="8" y="0"/>
                    <a:pt x="8" y="0"/>
                    <a:pt x="8" y="0"/>
                  </a:cubicBezTo>
                  <a:cubicBezTo>
                    <a:pt x="3" y="0"/>
                    <a:pt x="0" y="4"/>
                    <a:pt x="0" y="8"/>
                  </a:cubicBezTo>
                  <a:cubicBezTo>
                    <a:pt x="0" y="35"/>
                    <a:pt x="0" y="35"/>
                    <a:pt x="0" y="35"/>
                  </a:cubicBezTo>
                  <a:cubicBezTo>
                    <a:pt x="0" y="40"/>
                    <a:pt x="3" y="43"/>
                    <a:pt x="8" y="43"/>
                  </a:cubicBezTo>
                  <a:cubicBezTo>
                    <a:pt x="24" y="43"/>
                    <a:pt x="24" y="43"/>
                    <a:pt x="24" y="43"/>
                  </a:cubicBezTo>
                  <a:cubicBezTo>
                    <a:pt x="24" y="83"/>
                    <a:pt x="24" y="83"/>
                    <a:pt x="24" y="83"/>
                  </a:cubicBezTo>
                  <a:cubicBezTo>
                    <a:pt x="24" y="87"/>
                    <a:pt x="28" y="91"/>
                    <a:pt x="32" y="91"/>
                  </a:cubicBezTo>
                  <a:cubicBezTo>
                    <a:pt x="155" y="91"/>
                    <a:pt x="155" y="91"/>
                    <a:pt x="155" y="91"/>
                  </a:cubicBezTo>
                  <a:cubicBezTo>
                    <a:pt x="159" y="91"/>
                    <a:pt x="163" y="87"/>
                    <a:pt x="163" y="83"/>
                  </a:cubicBezTo>
                  <a:cubicBezTo>
                    <a:pt x="163" y="72"/>
                    <a:pt x="163" y="72"/>
                    <a:pt x="163" y="72"/>
                  </a:cubicBezTo>
                  <a:cubicBezTo>
                    <a:pt x="181" y="80"/>
                    <a:pt x="181" y="80"/>
                    <a:pt x="181" y="80"/>
                  </a:cubicBezTo>
                  <a:cubicBezTo>
                    <a:pt x="183" y="81"/>
                    <a:pt x="184" y="81"/>
                    <a:pt x="185" y="81"/>
                  </a:cubicBezTo>
                  <a:cubicBezTo>
                    <a:pt x="208" y="81"/>
                    <a:pt x="208" y="81"/>
                    <a:pt x="208" y="81"/>
                  </a:cubicBezTo>
                  <a:cubicBezTo>
                    <a:pt x="213" y="81"/>
                    <a:pt x="216" y="78"/>
                    <a:pt x="216" y="73"/>
                  </a:cubicBezTo>
                  <a:cubicBezTo>
                    <a:pt x="216" y="22"/>
                    <a:pt x="216" y="22"/>
                    <a:pt x="216" y="22"/>
                  </a:cubicBezTo>
                  <a:cubicBezTo>
                    <a:pt x="216" y="17"/>
                    <a:pt x="213" y="14"/>
                    <a:pt x="208" y="14"/>
                  </a:cubicBezTo>
                  <a:close/>
                  <a:moveTo>
                    <a:pt x="40" y="75"/>
                  </a:moveTo>
                  <a:cubicBezTo>
                    <a:pt x="40" y="37"/>
                    <a:pt x="40" y="37"/>
                    <a:pt x="40" y="37"/>
                  </a:cubicBezTo>
                  <a:cubicBezTo>
                    <a:pt x="106" y="37"/>
                    <a:pt x="106" y="37"/>
                    <a:pt x="106" y="37"/>
                  </a:cubicBezTo>
                  <a:cubicBezTo>
                    <a:pt x="109" y="37"/>
                    <a:pt x="112" y="35"/>
                    <a:pt x="112" y="32"/>
                  </a:cubicBezTo>
                  <a:cubicBezTo>
                    <a:pt x="112" y="29"/>
                    <a:pt x="109" y="27"/>
                    <a:pt x="106" y="27"/>
                  </a:cubicBezTo>
                  <a:cubicBezTo>
                    <a:pt x="16" y="27"/>
                    <a:pt x="16" y="27"/>
                    <a:pt x="16" y="27"/>
                  </a:cubicBezTo>
                  <a:cubicBezTo>
                    <a:pt x="16" y="16"/>
                    <a:pt x="16" y="16"/>
                    <a:pt x="16" y="16"/>
                  </a:cubicBezTo>
                  <a:cubicBezTo>
                    <a:pt x="147" y="16"/>
                    <a:pt x="147" y="16"/>
                    <a:pt x="147" y="16"/>
                  </a:cubicBezTo>
                  <a:cubicBezTo>
                    <a:pt x="147" y="27"/>
                    <a:pt x="147" y="27"/>
                    <a:pt x="147" y="27"/>
                  </a:cubicBezTo>
                  <a:cubicBezTo>
                    <a:pt x="131" y="27"/>
                    <a:pt x="131" y="27"/>
                    <a:pt x="131" y="27"/>
                  </a:cubicBezTo>
                  <a:cubicBezTo>
                    <a:pt x="128" y="27"/>
                    <a:pt x="125" y="29"/>
                    <a:pt x="125" y="32"/>
                  </a:cubicBezTo>
                  <a:cubicBezTo>
                    <a:pt x="125" y="35"/>
                    <a:pt x="128" y="37"/>
                    <a:pt x="131" y="37"/>
                  </a:cubicBezTo>
                  <a:cubicBezTo>
                    <a:pt x="147" y="37"/>
                    <a:pt x="147" y="37"/>
                    <a:pt x="147" y="37"/>
                  </a:cubicBezTo>
                  <a:cubicBezTo>
                    <a:pt x="147" y="75"/>
                    <a:pt x="147" y="75"/>
                    <a:pt x="147" y="75"/>
                  </a:cubicBezTo>
                  <a:lnTo>
                    <a:pt x="40" y="75"/>
                  </a:lnTo>
                  <a:close/>
                  <a:moveTo>
                    <a:pt x="200" y="65"/>
                  </a:moveTo>
                  <a:cubicBezTo>
                    <a:pt x="189" y="65"/>
                    <a:pt x="189" y="65"/>
                    <a:pt x="189" y="65"/>
                  </a:cubicBezTo>
                  <a:cubicBezTo>
                    <a:pt x="189" y="45"/>
                    <a:pt x="189" y="45"/>
                    <a:pt x="189" y="45"/>
                  </a:cubicBezTo>
                  <a:cubicBezTo>
                    <a:pt x="189" y="43"/>
                    <a:pt x="187" y="40"/>
                    <a:pt x="184" y="40"/>
                  </a:cubicBezTo>
                  <a:cubicBezTo>
                    <a:pt x="181" y="40"/>
                    <a:pt x="178" y="43"/>
                    <a:pt x="178" y="45"/>
                  </a:cubicBezTo>
                  <a:cubicBezTo>
                    <a:pt x="178" y="61"/>
                    <a:pt x="178" y="61"/>
                    <a:pt x="178" y="61"/>
                  </a:cubicBezTo>
                  <a:cubicBezTo>
                    <a:pt x="166" y="56"/>
                    <a:pt x="166" y="56"/>
                    <a:pt x="166" y="56"/>
                  </a:cubicBezTo>
                  <a:cubicBezTo>
                    <a:pt x="166" y="39"/>
                    <a:pt x="166" y="39"/>
                    <a:pt x="166" y="39"/>
                  </a:cubicBezTo>
                  <a:cubicBezTo>
                    <a:pt x="187" y="30"/>
                    <a:pt x="187" y="30"/>
                    <a:pt x="187" y="30"/>
                  </a:cubicBezTo>
                  <a:cubicBezTo>
                    <a:pt x="200" y="30"/>
                    <a:pt x="200" y="30"/>
                    <a:pt x="200" y="30"/>
                  </a:cubicBezTo>
                  <a:lnTo>
                    <a:pt x="200"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1" name="Freeform 18"/>
            <p:cNvSpPr/>
            <p:nvPr/>
          </p:nvSpPr>
          <p:spPr bwMode="auto">
            <a:xfrm>
              <a:off x="4881" y="1210"/>
              <a:ext cx="160" cy="93"/>
            </a:xfrm>
            <a:custGeom>
              <a:avLst/>
              <a:gdLst>
                <a:gd name="T0" fmla="*/ 39 w 67"/>
                <a:gd name="T1" fmla="*/ 3 h 39"/>
                <a:gd name="T2" fmla="*/ 28 w 67"/>
                <a:gd name="T3" fmla="*/ 3 h 39"/>
                <a:gd name="T4" fmla="*/ 4 w 67"/>
                <a:gd name="T5" fmla="*/ 24 h 39"/>
                <a:gd name="T6" fmla="*/ 3 w 67"/>
                <a:gd name="T7" fmla="*/ 35 h 39"/>
                <a:gd name="T8" fmla="*/ 14 w 67"/>
                <a:gd name="T9" fmla="*/ 36 h 39"/>
                <a:gd name="T10" fmla="*/ 33 w 67"/>
                <a:gd name="T11" fmla="*/ 19 h 39"/>
                <a:gd name="T12" fmla="*/ 53 w 67"/>
                <a:gd name="T13" fmla="*/ 36 h 39"/>
                <a:gd name="T14" fmla="*/ 58 w 67"/>
                <a:gd name="T15" fmla="*/ 38 h 39"/>
                <a:gd name="T16" fmla="*/ 64 w 67"/>
                <a:gd name="T17" fmla="*/ 35 h 39"/>
                <a:gd name="T18" fmla="*/ 63 w 67"/>
                <a:gd name="T19" fmla="*/ 24 h 39"/>
                <a:gd name="T20" fmla="*/ 39 w 67"/>
                <a:gd name="T2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39">
                  <a:moveTo>
                    <a:pt x="39" y="3"/>
                  </a:moveTo>
                  <a:cubicBezTo>
                    <a:pt x="36" y="0"/>
                    <a:pt x="31" y="0"/>
                    <a:pt x="28" y="3"/>
                  </a:cubicBezTo>
                  <a:cubicBezTo>
                    <a:pt x="4" y="24"/>
                    <a:pt x="4" y="24"/>
                    <a:pt x="4" y="24"/>
                  </a:cubicBezTo>
                  <a:cubicBezTo>
                    <a:pt x="0" y="27"/>
                    <a:pt x="0" y="32"/>
                    <a:pt x="3" y="35"/>
                  </a:cubicBezTo>
                  <a:cubicBezTo>
                    <a:pt x="6" y="39"/>
                    <a:pt x="11" y="39"/>
                    <a:pt x="14" y="36"/>
                  </a:cubicBezTo>
                  <a:cubicBezTo>
                    <a:pt x="33" y="19"/>
                    <a:pt x="33" y="19"/>
                    <a:pt x="33" y="19"/>
                  </a:cubicBezTo>
                  <a:cubicBezTo>
                    <a:pt x="53" y="36"/>
                    <a:pt x="53" y="36"/>
                    <a:pt x="53" y="36"/>
                  </a:cubicBezTo>
                  <a:cubicBezTo>
                    <a:pt x="55" y="37"/>
                    <a:pt x="56" y="38"/>
                    <a:pt x="58" y="38"/>
                  </a:cubicBezTo>
                  <a:cubicBezTo>
                    <a:pt x="60" y="38"/>
                    <a:pt x="63" y="37"/>
                    <a:pt x="64" y="35"/>
                  </a:cubicBezTo>
                  <a:cubicBezTo>
                    <a:pt x="67" y="32"/>
                    <a:pt x="67" y="27"/>
                    <a:pt x="63" y="24"/>
                  </a:cubicBezTo>
                  <a:lnTo>
                    <a:pt x="3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2" name="Freeform 19"/>
            <p:cNvSpPr>
              <a:spLocks noEditPoints="1"/>
            </p:cNvSpPr>
            <p:nvPr/>
          </p:nvSpPr>
          <p:spPr bwMode="auto">
            <a:xfrm>
              <a:off x="4720" y="688"/>
              <a:ext cx="482" cy="258"/>
            </a:xfrm>
            <a:custGeom>
              <a:avLst/>
              <a:gdLst>
                <a:gd name="T0" fmla="*/ 54 w 201"/>
                <a:gd name="T1" fmla="*/ 108 h 108"/>
                <a:gd name="T2" fmla="*/ 100 w 201"/>
                <a:gd name="T3" fmla="*/ 82 h 108"/>
                <a:gd name="T4" fmla="*/ 147 w 201"/>
                <a:gd name="T5" fmla="*/ 108 h 108"/>
                <a:gd name="T6" fmla="*/ 201 w 201"/>
                <a:gd name="T7" fmla="*/ 54 h 108"/>
                <a:gd name="T8" fmla="*/ 147 w 201"/>
                <a:gd name="T9" fmla="*/ 0 h 108"/>
                <a:gd name="T10" fmla="*/ 100 w 201"/>
                <a:gd name="T11" fmla="*/ 26 h 108"/>
                <a:gd name="T12" fmla="*/ 54 w 201"/>
                <a:gd name="T13" fmla="*/ 0 h 108"/>
                <a:gd name="T14" fmla="*/ 0 w 201"/>
                <a:gd name="T15" fmla="*/ 54 h 108"/>
                <a:gd name="T16" fmla="*/ 54 w 201"/>
                <a:gd name="T17" fmla="*/ 108 h 108"/>
                <a:gd name="T18" fmla="*/ 147 w 201"/>
                <a:gd name="T19" fmla="*/ 16 h 108"/>
                <a:gd name="T20" fmla="*/ 185 w 201"/>
                <a:gd name="T21" fmla="*/ 54 h 108"/>
                <a:gd name="T22" fmla="*/ 147 w 201"/>
                <a:gd name="T23" fmla="*/ 92 h 108"/>
                <a:gd name="T24" fmla="*/ 108 w 201"/>
                <a:gd name="T25" fmla="*/ 54 h 108"/>
                <a:gd name="T26" fmla="*/ 147 w 201"/>
                <a:gd name="T27" fmla="*/ 16 h 108"/>
                <a:gd name="T28" fmla="*/ 54 w 201"/>
                <a:gd name="T29" fmla="*/ 16 h 108"/>
                <a:gd name="T30" fmla="*/ 92 w 201"/>
                <a:gd name="T31" fmla="*/ 54 h 108"/>
                <a:gd name="T32" fmla="*/ 54 w 201"/>
                <a:gd name="T33" fmla="*/ 92 h 108"/>
                <a:gd name="T34" fmla="*/ 16 w 201"/>
                <a:gd name="T35" fmla="*/ 54 h 108"/>
                <a:gd name="T36" fmla="*/ 54 w 201"/>
                <a:gd name="T37" fmla="*/ 1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1" h="108">
                  <a:moveTo>
                    <a:pt x="54" y="108"/>
                  </a:moveTo>
                  <a:cubicBezTo>
                    <a:pt x="74" y="108"/>
                    <a:pt x="91" y="98"/>
                    <a:pt x="100" y="82"/>
                  </a:cubicBezTo>
                  <a:cubicBezTo>
                    <a:pt x="110" y="98"/>
                    <a:pt x="127" y="108"/>
                    <a:pt x="147" y="108"/>
                  </a:cubicBezTo>
                  <a:cubicBezTo>
                    <a:pt x="176" y="108"/>
                    <a:pt x="201" y="84"/>
                    <a:pt x="201" y="54"/>
                  </a:cubicBezTo>
                  <a:cubicBezTo>
                    <a:pt x="201" y="24"/>
                    <a:pt x="176" y="0"/>
                    <a:pt x="147" y="0"/>
                  </a:cubicBezTo>
                  <a:cubicBezTo>
                    <a:pt x="127" y="0"/>
                    <a:pt x="110" y="10"/>
                    <a:pt x="100" y="26"/>
                  </a:cubicBezTo>
                  <a:cubicBezTo>
                    <a:pt x="91" y="10"/>
                    <a:pt x="74" y="0"/>
                    <a:pt x="54" y="0"/>
                  </a:cubicBezTo>
                  <a:cubicBezTo>
                    <a:pt x="24" y="0"/>
                    <a:pt x="0" y="24"/>
                    <a:pt x="0" y="54"/>
                  </a:cubicBezTo>
                  <a:cubicBezTo>
                    <a:pt x="0" y="84"/>
                    <a:pt x="24" y="108"/>
                    <a:pt x="54" y="108"/>
                  </a:cubicBezTo>
                  <a:close/>
                  <a:moveTo>
                    <a:pt x="147" y="16"/>
                  </a:moveTo>
                  <a:cubicBezTo>
                    <a:pt x="168" y="16"/>
                    <a:pt x="185" y="33"/>
                    <a:pt x="185" y="54"/>
                  </a:cubicBezTo>
                  <a:cubicBezTo>
                    <a:pt x="185" y="75"/>
                    <a:pt x="168" y="92"/>
                    <a:pt x="147" y="92"/>
                  </a:cubicBezTo>
                  <a:cubicBezTo>
                    <a:pt x="126" y="92"/>
                    <a:pt x="108" y="75"/>
                    <a:pt x="108" y="54"/>
                  </a:cubicBezTo>
                  <a:cubicBezTo>
                    <a:pt x="108" y="33"/>
                    <a:pt x="126" y="16"/>
                    <a:pt x="147" y="16"/>
                  </a:cubicBezTo>
                  <a:close/>
                  <a:moveTo>
                    <a:pt x="54" y="16"/>
                  </a:moveTo>
                  <a:cubicBezTo>
                    <a:pt x="75" y="16"/>
                    <a:pt x="92" y="33"/>
                    <a:pt x="92" y="54"/>
                  </a:cubicBezTo>
                  <a:cubicBezTo>
                    <a:pt x="92" y="75"/>
                    <a:pt x="75" y="92"/>
                    <a:pt x="54" y="92"/>
                  </a:cubicBezTo>
                  <a:cubicBezTo>
                    <a:pt x="33" y="92"/>
                    <a:pt x="16" y="75"/>
                    <a:pt x="16" y="54"/>
                  </a:cubicBezTo>
                  <a:cubicBezTo>
                    <a:pt x="16" y="33"/>
                    <a:pt x="33" y="16"/>
                    <a:pt x="5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3" name="Freeform 20"/>
            <p:cNvSpPr>
              <a:spLocks noEditPoints="1"/>
            </p:cNvSpPr>
            <p:nvPr/>
          </p:nvSpPr>
          <p:spPr bwMode="auto">
            <a:xfrm>
              <a:off x="4809" y="777"/>
              <a:ext cx="81" cy="81"/>
            </a:xfrm>
            <a:custGeom>
              <a:avLst/>
              <a:gdLst>
                <a:gd name="T0" fmla="*/ 17 w 34"/>
                <a:gd name="T1" fmla="*/ 34 h 34"/>
                <a:gd name="T2" fmla="*/ 34 w 34"/>
                <a:gd name="T3" fmla="*/ 17 h 34"/>
                <a:gd name="T4" fmla="*/ 17 w 34"/>
                <a:gd name="T5" fmla="*/ 0 h 34"/>
                <a:gd name="T6" fmla="*/ 0 w 34"/>
                <a:gd name="T7" fmla="*/ 17 h 34"/>
                <a:gd name="T8" fmla="*/ 17 w 34"/>
                <a:gd name="T9" fmla="*/ 34 h 34"/>
                <a:gd name="T10" fmla="*/ 17 w 34"/>
                <a:gd name="T11" fmla="*/ 11 h 34"/>
                <a:gd name="T12" fmla="*/ 24 w 34"/>
                <a:gd name="T13" fmla="*/ 17 h 34"/>
                <a:gd name="T14" fmla="*/ 17 w 34"/>
                <a:gd name="T15" fmla="*/ 24 h 34"/>
                <a:gd name="T16" fmla="*/ 11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27" y="34"/>
                    <a:pt x="34" y="27"/>
                    <a:pt x="34" y="17"/>
                  </a:cubicBezTo>
                  <a:cubicBezTo>
                    <a:pt x="34" y="8"/>
                    <a:pt x="27" y="0"/>
                    <a:pt x="17" y="0"/>
                  </a:cubicBezTo>
                  <a:cubicBezTo>
                    <a:pt x="8" y="0"/>
                    <a:pt x="0" y="8"/>
                    <a:pt x="0" y="17"/>
                  </a:cubicBezTo>
                  <a:cubicBezTo>
                    <a:pt x="0" y="27"/>
                    <a:pt x="8" y="34"/>
                    <a:pt x="17" y="34"/>
                  </a:cubicBezTo>
                  <a:close/>
                  <a:moveTo>
                    <a:pt x="17" y="11"/>
                  </a:moveTo>
                  <a:cubicBezTo>
                    <a:pt x="21" y="11"/>
                    <a:pt x="24" y="14"/>
                    <a:pt x="24" y="17"/>
                  </a:cubicBezTo>
                  <a:cubicBezTo>
                    <a:pt x="24" y="21"/>
                    <a:pt x="21" y="24"/>
                    <a:pt x="17" y="24"/>
                  </a:cubicBezTo>
                  <a:cubicBezTo>
                    <a:pt x="14" y="24"/>
                    <a:pt x="11" y="21"/>
                    <a:pt x="11" y="17"/>
                  </a:cubicBezTo>
                  <a:cubicBezTo>
                    <a:pt x="11"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sp>
          <p:nvSpPr>
            <p:cNvPr id="14" name="Freeform 21"/>
            <p:cNvSpPr>
              <a:spLocks noEditPoints="1"/>
            </p:cNvSpPr>
            <p:nvPr/>
          </p:nvSpPr>
          <p:spPr bwMode="auto">
            <a:xfrm>
              <a:off x="5029" y="777"/>
              <a:ext cx="84" cy="81"/>
            </a:xfrm>
            <a:custGeom>
              <a:avLst/>
              <a:gdLst>
                <a:gd name="T0" fmla="*/ 18 w 35"/>
                <a:gd name="T1" fmla="*/ 34 h 34"/>
                <a:gd name="T2" fmla="*/ 35 w 35"/>
                <a:gd name="T3" fmla="*/ 17 h 34"/>
                <a:gd name="T4" fmla="*/ 18 w 35"/>
                <a:gd name="T5" fmla="*/ 0 h 34"/>
                <a:gd name="T6" fmla="*/ 0 w 35"/>
                <a:gd name="T7" fmla="*/ 17 h 34"/>
                <a:gd name="T8" fmla="*/ 18 w 35"/>
                <a:gd name="T9" fmla="*/ 34 h 34"/>
                <a:gd name="T10" fmla="*/ 18 w 35"/>
                <a:gd name="T11" fmla="*/ 11 h 34"/>
                <a:gd name="T12" fmla="*/ 24 w 35"/>
                <a:gd name="T13" fmla="*/ 17 h 34"/>
                <a:gd name="T14" fmla="*/ 18 w 35"/>
                <a:gd name="T15" fmla="*/ 24 h 34"/>
                <a:gd name="T16" fmla="*/ 11 w 35"/>
                <a:gd name="T17" fmla="*/ 17 h 34"/>
                <a:gd name="T18" fmla="*/ 18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8" y="34"/>
                  </a:moveTo>
                  <a:cubicBezTo>
                    <a:pt x="27" y="34"/>
                    <a:pt x="35" y="27"/>
                    <a:pt x="35" y="17"/>
                  </a:cubicBezTo>
                  <a:cubicBezTo>
                    <a:pt x="35" y="8"/>
                    <a:pt x="27" y="0"/>
                    <a:pt x="18" y="0"/>
                  </a:cubicBezTo>
                  <a:cubicBezTo>
                    <a:pt x="8" y="0"/>
                    <a:pt x="0" y="8"/>
                    <a:pt x="0" y="17"/>
                  </a:cubicBezTo>
                  <a:cubicBezTo>
                    <a:pt x="0" y="27"/>
                    <a:pt x="8" y="34"/>
                    <a:pt x="18" y="34"/>
                  </a:cubicBezTo>
                  <a:close/>
                  <a:moveTo>
                    <a:pt x="18" y="11"/>
                  </a:moveTo>
                  <a:cubicBezTo>
                    <a:pt x="21" y="11"/>
                    <a:pt x="24" y="14"/>
                    <a:pt x="24" y="17"/>
                  </a:cubicBezTo>
                  <a:cubicBezTo>
                    <a:pt x="24" y="21"/>
                    <a:pt x="21" y="24"/>
                    <a:pt x="18" y="24"/>
                  </a:cubicBezTo>
                  <a:cubicBezTo>
                    <a:pt x="14" y="24"/>
                    <a:pt x="11" y="21"/>
                    <a:pt x="11" y="17"/>
                  </a:cubicBezTo>
                  <a:cubicBezTo>
                    <a:pt x="11" y="14"/>
                    <a:pt x="14" y="11"/>
                    <a:pt x="1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56" tIns="45728" rIns="91456" bIns="45728" numCol="1" anchor="t" anchorCtr="0" compatLnSpc="1"/>
            <a:lstStyle/>
            <a:p>
              <a:endParaRPr lang="zh-CN" altLang="en-US" sz="1200" dirty="0">
                <a:solidFill>
                  <a:schemeClr val="bg2">
                    <a:lumMod val="25000"/>
                  </a:schemeClr>
                </a:solidFill>
              </a:endParaRPr>
            </a:p>
          </p:txBody>
        </p:sp>
      </p:grpSp>
      <p:sp>
        <p:nvSpPr>
          <p:cNvPr id="15" name="文本框 50"/>
          <p:cNvSpPr txBox="1">
            <a:spLocks noChangeArrowheads="1"/>
          </p:cNvSpPr>
          <p:nvPr/>
        </p:nvSpPr>
        <p:spPr bwMode="auto">
          <a:xfrm>
            <a:off x="1562508" y="1204392"/>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latin typeface="微软雅黑" panose="020B0503020204020204" pitchFamily="34" charset="-122"/>
                <a:ea typeface="微软雅黑" panose="020B0503020204020204" pitchFamily="34" charset="-122"/>
              </a:rPr>
              <a:t>您的标题</a:t>
            </a:r>
          </a:p>
        </p:txBody>
      </p:sp>
      <p:sp>
        <p:nvSpPr>
          <p:cNvPr id="16" name="文本框 15"/>
          <p:cNvSpPr txBox="1"/>
          <p:nvPr/>
        </p:nvSpPr>
        <p:spPr>
          <a:xfrm>
            <a:off x="1270895" y="1500264"/>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50"/>
          <p:cNvSpPr txBox="1">
            <a:spLocks noChangeArrowheads="1"/>
          </p:cNvSpPr>
          <p:nvPr/>
        </p:nvSpPr>
        <p:spPr bwMode="auto">
          <a:xfrm>
            <a:off x="3287842" y="1941842"/>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latin typeface="微软雅黑" panose="020B0503020204020204" pitchFamily="34" charset="-122"/>
                <a:ea typeface="微软雅黑" panose="020B0503020204020204" pitchFamily="34" charset="-122"/>
              </a:rPr>
              <a:t>您的标题</a:t>
            </a:r>
          </a:p>
        </p:txBody>
      </p:sp>
      <p:sp>
        <p:nvSpPr>
          <p:cNvPr id="18" name="文本框 17"/>
          <p:cNvSpPr txBox="1"/>
          <p:nvPr/>
        </p:nvSpPr>
        <p:spPr>
          <a:xfrm>
            <a:off x="2996230" y="2237714"/>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50"/>
          <p:cNvSpPr txBox="1">
            <a:spLocks noChangeArrowheads="1"/>
          </p:cNvSpPr>
          <p:nvPr/>
        </p:nvSpPr>
        <p:spPr bwMode="auto">
          <a:xfrm>
            <a:off x="5013306" y="1204392"/>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latin typeface="微软雅黑" panose="020B0503020204020204" pitchFamily="34" charset="-122"/>
                <a:ea typeface="微软雅黑" panose="020B0503020204020204" pitchFamily="34" charset="-122"/>
              </a:rPr>
              <a:t>您的标题</a:t>
            </a:r>
          </a:p>
        </p:txBody>
      </p:sp>
      <p:sp>
        <p:nvSpPr>
          <p:cNvPr id="20" name="文本框 19"/>
          <p:cNvSpPr txBox="1"/>
          <p:nvPr/>
        </p:nvSpPr>
        <p:spPr>
          <a:xfrm>
            <a:off x="4721694" y="1500264"/>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文本框 50"/>
          <p:cNvSpPr txBox="1">
            <a:spLocks noChangeArrowheads="1"/>
          </p:cNvSpPr>
          <p:nvPr/>
        </p:nvSpPr>
        <p:spPr bwMode="auto">
          <a:xfrm>
            <a:off x="6737905" y="1941842"/>
            <a:ext cx="950702" cy="297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92" tIns="34296" rIns="68592" bIns="34296">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500" dirty="0">
                <a:latin typeface="微软雅黑" panose="020B0503020204020204" pitchFamily="34" charset="-122"/>
                <a:ea typeface="微软雅黑" panose="020B0503020204020204" pitchFamily="34" charset="-122"/>
              </a:rPr>
              <a:t>您的标题</a:t>
            </a:r>
          </a:p>
        </p:txBody>
      </p:sp>
      <p:sp>
        <p:nvSpPr>
          <p:cNvPr id="22" name="文本框 21"/>
          <p:cNvSpPr txBox="1"/>
          <p:nvPr/>
        </p:nvSpPr>
        <p:spPr>
          <a:xfrm>
            <a:off x="6446292" y="2237714"/>
            <a:ext cx="1533927" cy="349387"/>
          </a:xfrm>
          <a:prstGeom prst="rect">
            <a:avLst/>
          </a:prstGeom>
          <a:noFill/>
        </p:spPr>
        <p:txBody>
          <a:bodyPr wrap="square" lIns="68592" tIns="34296" rIns="68592" bIns="34296" rtlCol="0">
            <a:spAutoFit/>
          </a:bodyPr>
          <a:lstStyle/>
          <a:p>
            <a:pPr algn="ctr">
              <a:lnSpc>
                <a:spcPct val="130000"/>
              </a:lnSpc>
            </a:pPr>
            <a:r>
              <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rPr>
              <a:t>This template is the spring and autumn </a:t>
            </a:r>
            <a:r>
              <a:rPr lang="en-US" altLang="zh-CN" sz="700" dirty="0" err="1">
                <a:solidFill>
                  <a:schemeClr val="tx1">
                    <a:lumMod val="75000"/>
                    <a:lumOff val="25000"/>
                  </a:schemeClr>
                </a:solidFill>
                <a:latin typeface="微软雅黑" panose="020B0503020204020204" pitchFamily="34" charset="-122"/>
                <a:ea typeface="微软雅黑" panose="020B0503020204020204" pitchFamily="34" charset="-122"/>
              </a:rPr>
              <a:t>adver</a:t>
            </a:r>
            <a:endParaRPr lang="en-US" altLang="zh-CN"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2010119"/>
      </p:ext>
    </p:extLst>
  </p:cSld>
  <p:clrMapOvr>
    <a:masterClrMapping/>
  </p:clrMapOvr>
  <p:transition spd="med" advClick="0"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ppt_x"/>
                                          </p:val>
                                        </p:tav>
                                        <p:tav tm="100000">
                                          <p:val>
                                            <p:strVal val="#ppt_x"/>
                                          </p:val>
                                        </p:tav>
                                      </p:tavLst>
                                    </p:anim>
                                    <p:anim calcmode="lin" valueType="num">
                                      <p:cBhvr additive="base">
                                        <p:cTn id="60" dur="500" fill="hold"/>
                                        <p:tgtEl>
                                          <p:spTgt spid="20"/>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5" grpId="0"/>
      <p:bldP spid="16" grpId="0"/>
      <p:bldP spid="17" grpId="0"/>
      <p:bldP spid="18" grpId="0"/>
      <p:bldP spid="1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3">
            <a:extLst>
              <a:ext uri="{FF2B5EF4-FFF2-40B4-BE49-F238E27FC236}">
                <a16:creationId xmlns:a16="http://schemas.microsoft.com/office/drawing/2014/main" xmlns="" id="{F44166F0-0B17-40C5-ACF0-8B66209642D8}"/>
              </a:ext>
            </a:extLst>
          </p:cNvPr>
          <p:cNvGrpSpPr/>
          <p:nvPr/>
        </p:nvGrpSpPr>
        <p:grpSpPr>
          <a:xfrm>
            <a:off x="1401645" y="1163583"/>
            <a:ext cx="5348946" cy="3233327"/>
            <a:chOff x="1597317" y="1657159"/>
            <a:chExt cx="7297097" cy="4310354"/>
          </a:xfrm>
        </p:grpSpPr>
        <p:sp>
          <p:nvSpPr>
            <p:cNvPr id="14" name="平行四边形 13">
              <a:extLst>
                <a:ext uri="{FF2B5EF4-FFF2-40B4-BE49-F238E27FC236}">
                  <a16:creationId xmlns:a16="http://schemas.microsoft.com/office/drawing/2014/main" xmlns="" id="{7E1751C3-AE28-4026-8727-B8CE811BD0EE}"/>
                </a:ext>
              </a:extLst>
            </p:cNvPr>
            <p:cNvSpPr/>
            <p:nvPr/>
          </p:nvSpPr>
          <p:spPr>
            <a:xfrm flipH="1">
              <a:off x="1728375" y="2213842"/>
              <a:ext cx="1627092" cy="590292"/>
            </a:xfrm>
            <a:prstGeom prst="parallelogram">
              <a:avLst>
                <a:gd name="adj" fmla="val 69357"/>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15" name="平行四边形 14">
              <a:extLst>
                <a:ext uri="{FF2B5EF4-FFF2-40B4-BE49-F238E27FC236}">
                  <a16:creationId xmlns:a16="http://schemas.microsoft.com/office/drawing/2014/main" xmlns="" id="{441DAE4F-1170-48F6-9062-6503AEC8F4C4}"/>
                </a:ext>
              </a:extLst>
            </p:cNvPr>
            <p:cNvSpPr/>
            <p:nvPr/>
          </p:nvSpPr>
          <p:spPr>
            <a:xfrm flipH="1">
              <a:off x="4302375" y="2213842"/>
              <a:ext cx="1627092" cy="590292"/>
            </a:xfrm>
            <a:prstGeom prst="parallelogram">
              <a:avLst>
                <a:gd name="adj" fmla="val 66188"/>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16" name="平行四边形 15">
              <a:extLst>
                <a:ext uri="{FF2B5EF4-FFF2-40B4-BE49-F238E27FC236}">
                  <a16:creationId xmlns:a16="http://schemas.microsoft.com/office/drawing/2014/main" xmlns="" id="{2AE40A82-186D-40D3-AB5A-2CA16C5D5E7E}"/>
                </a:ext>
              </a:extLst>
            </p:cNvPr>
            <p:cNvSpPr/>
            <p:nvPr/>
          </p:nvSpPr>
          <p:spPr>
            <a:xfrm flipH="1">
              <a:off x="6997706" y="2213843"/>
              <a:ext cx="1627092" cy="590292"/>
            </a:xfrm>
            <a:prstGeom prst="parallelogram">
              <a:avLst>
                <a:gd name="adj" fmla="val 69357"/>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17" name="平行四边形 16">
              <a:extLst>
                <a:ext uri="{FF2B5EF4-FFF2-40B4-BE49-F238E27FC236}">
                  <a16:creationId xmlns:a16="http://schemas.microsoft.com/office/drawing/2014/main" xmlns="" id="{75D1BE8E-0D94-4F20-B110-21E03371B744}"/>
                </a:ext>
              </a:extLst>
            </p:cNvPr>
            <p:cNvSpPr/>
            <p:nvPr/>
          </p:nvSpPr>
          <p:spPr>
            <a:xfrm flipH="1" flipV="1">
              <a:off x="1728375" y="4845973"/>
              <a:ext cx="1627092" cy="590292"/>
            </a:xfrm>
            <a:prstGeom prst="parallelogram">
              <a:avLst>
                <a:gd name="adj" fmla="val 69357"/>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18" name="平行四边形 17">
              <a:extLst>
                <a:ext uri="{FF2B5EF4-FFF2-40B4-BE49-F238E27FC236}">
                  <a16:creationId xmlns:a16="http://schemas.microsoft.com/office/drawing/2014/main" xmlns="" id="{B19D9B91-8F49-47B2-BED8-B0F75C719DE7}"/>
                </a:ext>
              </a:extLst>
            </p:cNvPr>
            <p:cNvSpPr/>
            <p:nvPr/>
          </p:nvSpPr>
          <p:spPr>
            <a:xfrm flipH="1" flipV="1">
              <a:off x="4302375" y="4845973"/>
              <a:ext cx="1627092" cy="590292"/>
            </a:xfrm>
            <a:prstGeom prst="parallelogram">
              <a:avLst>
                <a:gd name="adj" fmla="val 66188"/>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19" name="平行四边形 18">
              <a:extLst>
                <a:ext uri="{FF2B5EF4-FFF2-40B4-BE49-F238E27FC236}">
                  <a16:creationId xmlns:a16="http://schemas.microsoft.com/office/drawing/2014/main" xmlns="" id="{B8BC8548-5145-483E-8D11-8AB44CFC247B}"/>
                </a:ext>
              </a:extLst>
            </p:cNvPr>
            <p:cNvSpPr/>
            <p:nvPr/>
          </p:nvSpPr>
          <p:spPr>
            <a:xfrm flipH="1" flipV="1">
              <a:off x="6997706" y="4845973"/>
              <a:ext cx="1627092" cy="590292"/>
            </a:xfrm>
            <a:prstGeom prst="parallelogram">
              <a:avLst>
                <a:gd name="adj" fmla="val 69357"/>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微软雅黑" panose="020B0503020204020204" pitchFamily="34" charset="-122"/>
                <a:ea typeface="微软雅黑" panose="020B0503020204020204" pitchFamily="34" charset="-122"/>
              </a:endParaRPr>
            </a:p>
          </p:txBody>
        </p:sp>
        <p:sp>
          <p:nvSpPr>
            <p:cNvPr id="20" name="文本框 20">
              <a:extLst>
                <a:ext uri="{FF2B5EF4-FFF2-40B4-BE49-F238E27FC236}">
                  <a16:creationId xmlns:a16="http://schemas.microsoft.com/office/drawing/2014/main" xmlns="" id="{FBE8C60C-3606-4B16-A656-F6D304E20319}"/>
                </a:ext>
              </a:extLst>
            </p:cNvPr>
            <p:cNvSpPr txBox="1"/>
            <p:nvPr/>
          </p:nvSpPr>
          <p:spPr>
            <a:xfrm>
              <a:off x="1597317" y="1666044"/>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p>
          </p:txBody>
        </p:sp>
        <p:sp>
          <p:nvSpPr>
            <p:cNvPr id="21" name="文本框 21">
              <a:extLst>
                <a:ext uri="{FF2B5EF4-FFF2-40B4-BE49-F238E27FC236}">
                  <a16:creationId xmlns:a16="http://schemas.microsoft.com/office/drawing/2014/main" xmlns="" id="{16ED0DFA-8C0E-4666-A26D-1F75E6A485C9}"/>
                </a:ext>
              </a:extLst>
            </p:cNvPr>
            <p:cNvSpPr txBox="1"/>
            <p:nvPr/>
          </p:nvSpPr>
          <p:spPr>
            <a:xfrm>
              <a:off x="1658499" y="5509242"/>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p>
          </p:txBody>
        </p:sp>
        <p:sp>
          <p:nvSpPr>
            <p:cNvPr id="22" name="文本框 22">
              <a:extLst>
                <a:ext uri="{FF2B5EF4-FFF2-40B4-BE49-F238E27FC236}">
                  <a16:creationId xmlns:a16="http://schemas.microsoft.com/office/drawing/2014/main" xmlns="" id="{C073E7FC-62D6-4224-AA32-08BCE8707F74}"/>
                </a:ext>
              </a:extLst>
            </p:cNvPr>
            <p:cNvSpPr txBox="1"/>
            <p:nvPr/>
          </p:nvSpPr>
          <p:spPr>
            <a:xfrm>
              <a:off x="4214326" y="1657159"/>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p>
          </p:txBody>
        </p:sp>
        <p:sp>
          <p:nvSpPr>
            <p:cNvPr id="23" name="文本框 23">
              <a:extLst>
                <a:ext uri="{FF2B5EF4-FFF2-40B4-BE49-F238E27FC236}">
                  <a16:creationId xmlns:a16="http://schemas.microsoft.com/office/drawing/2014/main" xmlns="" id="{03E8AC65-619D-4334-96CD-1BC183DE8785}"/>
                </a:ext>
              </a:extLst>
            </p:cNvPr>
            <p:cNvSpPr txBox="1"/>
            <p:nvPr/>
          </p:nvSpPr>
          <p:spPr>
            <a:xfrm>
              <a:off x="4275508" y="5500356"/>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p>
          </p:txBody>
        </p:sp>
        <p:sp>
          <p:nvSpPr>
            <p:cNvPr id="24" name="文本框 24">
              <a:extLst>
                <a:ext uri="{FF2B5EF4-FFF2-40B4-BE49-F238E27FC236}">
                  <a16:creationId xmlns:a16="http://schemas.microsoft.com/office/drawing/2014/main" xmlns="" id="{C1CE4D41-2230-4BD1-9577-0DA355B25960}"/>
                </a:ext>
              </a:extLst>
            </p:cNvPr>
            <p:cNvSpPr txBox="1"/>
            <p:nvPr/>
          </p:nvSpPr>
          <p:spPr>
            <a:xfrm>
              <a:off x="6903563" y="1666043"/>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endParaRPr lang="zh-CN" altLang="en-US" sz="1600" b="1" dirty="0">
                <a:latin typeface="微软雅黑" panose="020B0503020204020204" pitchFamily="34" charset="-122"/>
                <a:ea typeface="微软雅黑" panose="020B0503020204020204" pitchFamily="34" charset="-122"/>
              </a:endParaRPr>
            </a:p>
          </p:txBody>
        </p:sp>
        <p:sp>
          <p:nvSpPr>
            <p:cNvPr id="25" name="文本框 25">
              <a:extLst>
                <a:ext uri="{FF2B5EF4-FFF2-40B4-BE49-F238E27FC236}">
                  <a16:creationId xmlns:a16="http://schemas.microsoft.com/office/drawing/2014/main" xmlns="" id="{799948B0-3A98-4CF9-8004-0CB280A5DBBD}"/>
                </a:ext>
              </a:extLst>
            </p:cNvPr>
            <p:cNvSpPr txBox="1"/>
            <p:nvPr/>
          </p:nvSpPr>
          <p:spPr>
            <a:xfrm>
              <a:off x="6964745" y="5509242"/>
              <a:ext cx="1444657" cy="458271"/>
            </a:xfrm>
            <a:prstGeom prst="rect">
              <a:avLst/>
            </a:prstGeom>
            <a:noFill/>
          </p:spPr>
          <p:txBody>
            <a:bodyPr wrap="none" anchor="ctr">
              <a:normAutofit/>
            </a:bodyPr>
            <a:lstStyle/>
            <a:p>
              <a:pPr algn="ctr"/>
              <a:r>
                <a:rPr lang="zh-CN" altLang="en-US" sz="1600" b="1">
                  <a:latin typeface="微软雅黑" panose="020B0503020204020204" pitchFamily="34" charset="-122"/>
                  <a:ea typeface="微软雅黑" panose="020B0503020204020204" pitchFamily="34" charset="-122"/>
                </a:rPr>
                <a:t>标题文本预设</a:t>
              </a:r>
            </a:p>
          </p:txBody>
        </p:sp>
        <p:sp>
          <p:nvSpPr>
            <p:cNvPr id="26" name="矩形 25">
              <a:extLst>
                <a:ext uri="{FF2B5EF4-FFF2-40B4-BE49-F238E27FC236}">
                  <a16:creationId xmlns:a16="http://schemas.microsoft.com/office/drawing/2014/main" xmlns="" id="{59B1D8AB-26B0-421F-9027-78C338A3DEF5}"/>
                </a:ext>
              </a:extLst>
            </p:cNvPr>
            <p:cNvSpPr/>
            <p:nvPr/>
          </p:nvSpPr>
          <p:spPr>
            <a:xfrm>
              <a:off x="1793308" y="2828720"/>
              <a:ext cx="1891721" cy="631649"/>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grpSp>
          <p:nvGrpSpPr>
            <p:cNvPr id="3" name="组合 26">
              <a:extLst>
                <a:ext uri="{FF2B5EF4-FFF2-40B4-BE49-F238E27FC236}">
                  <a16:creationId xmlns:a16="http://schemas.microsoft.com/office/drawing/2014/main" xmlns="" id="{55E6959D-D6DF-4583-A56F-18940D56AB83}"/>
                </a:ext>
              </a:extLst>
            </p:cNvPr>
            <p:cNvGrpSpPr/>
            <p:nvPr/>
          </p:nvGrpSpPr>
          <p:grpSpPr>
            <a:xfrm>
              <a:off x="4915909" y="4941107"/>
              <a:ext cx="400024" cy="400024"/>
              <a:chOff x="2437300" y="3542332"/>
              <a:chExt cx="400024" cy="400024"/>
            </a:xfrm>
            <a:solidFill>
              <a:schemeClr val="bg2"/>
            </a:solidFill>
          </p:grpSpPr>
          <p:sp>
            <p:nvSpPr>
              <p:cNvPr id="44" name="任意多边形: 形状 43">
                <a:extLst>
                  <a:ext uri="{FF2B5EF4-FFF2-40B4-BE49-F238E27FC236}">
                    <a16:creationId xmlns:a16="http://schemas.microsoft.com/office/drawing/2014/main" xmlns="" id="{DA247864-887C-4101-949B-B3FDB75DA922}"/>
                  </a:ext>
                </a:extLst>
              </p:cNvPr>
              <p:cNvSpPr>
                <a:spLocks/>
              </p:cNvSpPr>
              <p:nvPr/>
            </p:nvSpPr>
            <p:spPr bwMode="auto">
              <a:xfrm>
                <a:off x="2437300" y="3542332"/>
                <a:ext cx="400024" cy="400024"/>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5" name="任意多边形: 形状 44">
                <a:extLst>
                  <a:ext uri="{FF2B5EF4-FFF2-40B4-BE49-F238E27FC236}">
                    <a16:creationId xmlns:a16="http://schemas.microsoft.com/office/drawing/2014/main" xmlns="" id="{23FBAAF7-43F8-48E9-9256-F621FC3E438F}"/>
                  </a:ext>
                </a:extLst>
              </p:cNvPr>
              <p:cNvSpPr>
                <a:spLocks/>
              </p:cNvSpPr>
              <p:nvPr/>
            </p:nvSpPr>
            <p:spPr bwMode="auto">
              <a:xfrm>
                <a:off x="2474265" y="3867103"/>
                <a:ext cx="38287" cy="38287"/>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4" name="组合 27">
              <a:extLst>
                <a:ext uri="{FF2B5EF4-FFF2-40B4-BE49-F238E27FC236}">
                  <a16:creationId xmlns:a16="http://schemas.microsoft.com/office/drawing/2014/main" xmlns="" id="{1BB4E8AD-3F31-4A2C-AB5D-49D792F303CB}"/>
                </a:ext>
              </a:extLst>
            </p:cNvPr>
            <p:cNvGrpSpPr/>
            <p:nvPr/>
          </p:nvGrpSpPr>
          <p:grpSpPr>
            <a:xfrm>
              <a:off x="2341909" y="4966191"/>
              <a:ext cx="400024" cy="349856"/>
              <a:chOff x="2437300" y="2768688"/>
              <a:chExt cx="400024" cy="349856"/>
            </a:xfrm>
            <a:solidFill>
              <a:schemeClr val="bg2"/>
            </a:solidFill>
          </p:grpSpPr>
          <p:sp>
            <p:nvSpPr>
              <p:cNvPr id="42" name="任意多边形: 形状 41">
                <a:extLst>
                  <a:ext uri="{FF2B5EF4-FFF2-40B4-BE49-F238E27FC236}">
                    <a16:creationId xmlns:a16="http://schemas.microsoft.com/office/drawing/2014/main" xmlns="" id="{23A61CB6-24D7-4E39-8138-8BA0C0B59069}"/>
                  </a:ext>
                </a:extLst>
              </p:cNvPr>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3" name="任意多边形: 形状 42">
                <a:extLst>
                  <a:ext uri="{FF2B5EF4-FFF2-40B4-BE49-F238E27FC236}">
                    <a16:creationId xmlns:a16="http://schemas.microsoft.com/office/drawing/2014/main" xmlns="" id="{1BA81515-4D06-4643-818A-893387C98FED}"/>
                  </a:ext>
                </a:extLst>
              </p:cNvPr>
              <p:cNvSpPr>
                <a:spLocks/>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9" name="任意多边形: 形状 28">
              <a:extLst>
                <a:ext uri="{FF2B5EF4-FFF2-40B4-BE49-F238E27FC236}">
                  <a16:creationId xmlns:a16="http://schemas.microsoft.com/office/drawing/2014/main" xmlns="" id="{9A6EA245-7B08-4903-8DA3-627EFBE0BC17}"/>
                </a:ext>
              </a:extLst>
            </p:cNvPr>
            <p:cNvSpPr>
              <a:spLocks/>
            </p:cNvSpPr>
            <p:nvPr/>
          </p:nvSpPr>
          <p:spPr bwMode="auto">
            <a:xfrm>
              <a:off x="4909969" y="2308974"/>
              <a:ext cx="411905" cy="40002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3" name="组合 29">
              <a:extLst>
                <a:ext uri="{FF2B5EF4-FFF2-40B4-BE49-F238E27FC236}">
                  <a16:creationId xmlns:a16="http://schemas.microsoft.com/office/drawing/2014/main" xmlns="" id="{3DD57C34-8C5A-44FF-AF7A-4C662F0F5183}"/>
                </a:ext>
              </a:extLst>
            </p:cNvPr>
            <p:cNvGrpSpPr/>
            <p:nvPr/>
          </p:nvGrpSpPr>
          <p:grpSpPr>
            <a:xfrm>
              <a:off x="7673950" y="2308975"/>
              <a:ext cx="274604" cy="400024"/>
              <a:chOff x="3299397" y="1943557"/>
              <a:chExt cx="274604" cy="400024"/>
            </a:xfrm>
            <a:solidFill>
              <a:schemeClr val="bg2"/>
            </a:solidFill>
          </p:grpSpPr>
          <p:sp>
            <p:nvSpPr>
              <p:cNvPr id="40" name="任意多边形: 形状 39">
                <a:extLst>
                  <a:ext uri="{FF2B5EF4-FFF2-40B4-BE49-F238E27FC236}">
                    <a16:creationId xmlns:a16="http://schemas.microsoft.com/office/drawing/2014/main" xmlns="" id="{5A79DEBB-32AD-44C0-82C8-1698A1E3DE27}"/>
                  </a:ext>
                </a:extLst>
              </p:cNvPr>
              <p:cNvSpPr>
                <a:spLocks/>
              </p:cNvSpPr>
              <p:nvPr/>
            </p:nvSpPr>
            <p:spPr bwMode="auto">
              <a:xfrm>
                <a:off x="3299397" y="1943557"/>
                <a:ext cx="274604" cy="400024"/>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41" name="任意多边形: 形状 40">
                <a:extLst>
                  <a:ext uri="{FF2B5EF4-FFF2-40B4-BE49-F238E27FC236}">
                    <a16:creationId xmlns:a16="http://schemas.microsoft.com/office/drawing/2014/main" xmlns="" id="{ACE125CA-1E0A-42B0-817F-9906893F3A7A}"/>
                  </a:ext>
                </a:extLst>
              </p:cNvPr>
              <p:cNvSpPr>
                <a:spLocks/>
              </p:cNvSpPr>
              <p:nvPr/>
            </p:nvSpPr>
            <p:spPr bwMode="auto">
              <a:xfrm>
                <a:off x="3361447" y="2006927"/>
                <a:ext cx="81853" cy="8053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grpSp>
          <p:nvGrpSpPr>
            <p:cNvPr id="27" name="组合 30">
              <a:extLst>
                <a:ext uri="{FF2B5EF4-FFF2-40B4-BE49-F238E27FC236}">
                  <a16:creationId xmlns:a16="http://schemas.microsoft.com/office/drawing/2014/main" xmlns="" id="{A874D88E-0660-41C9-BAAF-DE474960781C}"/>
                </a:ext>
              </a:extLst>
            </p:cNvPr>
            <p:cNvGrpSpPr/>
            <p:nvPr/>
          </p:nvGrpSpPr>
          <p:grpSpPr>
            <a:xfrm>
              <a:off x="7661408" y="4941107"/>
              <a:ext cx="299688" cy="400024"/>
              <a:chOff x="2487468" y="1943557"/>
              <a:chExt cx="299688" cy="400024"/>
            </a:xfrm>
            <a:solidFill>
              <a:schemeClr val="bg2"/>
            </a:solidFill>
          </p:grpSpPr>
          <p:sp>
            <p:nvSpPr>
              <p:cNvPr id="38" name="任意多边形: 形状 37">
                <a:extLst>
                  <a:ext uri="{FF2B5EF4-FFF2-40B4-BE49-F238E27FC236}">
                    <a16:creationId xmlns:a16="http://schemas.microsoft.com/office/drawing/2014/main" xmlns="" id="{B62A462A-F8E7-43A8-A5DF-AB176DC049CD}"/>
                  </a:ext>
                </a:extLst>
              </p:cNvPr>
              <p:cNvSpPr>
                <a:spLocks/>
              </p:cNvSpPr>
              <p:nvPr/>
            </p:nvSpPr>
            <p:spPr bwMode="auto">
              <a:xfrm>
                <a:off x="2487468" y="1943557"/>
                <a:ext cx="299688" cy="400024"/>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9" name="任意多边形: 形状 38">
                <a:extLst>
                  <a:ext uri="{FF2B5EF4-FFF2-40B4-BE49-F238E27FC236}">
                    <a16:creationId xmlns:a16="http://schemas.microsoft.com/office/drawing/2014/main" xmlns="" id="{C67B7CA4-B229-47CD-B972-3C6CEF02D41F}"/>
                  </a:ext>
                </a:extLst>
              </p:cNvPr>
              <p:cNvSpPr>
                <a:spLocks/>
              </p:cNvSpPr>
              <p:nvPr/>
            </p:nvSpPr>
            <p:spPr bwMode="auto">
              <a:xfrm>
                <a:off x="2611567" y="2181195"/>
                <a:ext cx="50168" cy="75252"/>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32" name="任意多边形: 形状 31">
              <a:extLst>
                <a:ext uri="{FF2B5EF4-FFF2-40B4-BE49-F238E27FC236}">
                  <a16:creationId xmlns:a16="http://schemas.microsoft.com/office/drawing/2014/main" xmlns="" id="{C0D148D7-4597-4709-A3D2-71DBCDF9407C}"/>
                </a:ext>
              </a:extLst>
            </p:cNvPr>
            <p:cNvSpPr>
              <a:spLocks/>
            </p:cNvSpPr>
            <p:nvPr/>
          </p:nvSpPr>
          <p:spPr bwMode="auto">
            <a:xfrm>
              <a:off x="2341909" y="2359144"/>
              <a:ext cx="400024" cy="299688"/>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a:ex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33" name="矩形 32">
              <a:extLst>
                <a:ext uri="{FF2B5EF4-FFF2-40B4-BE49-F238E27FC236}">
                  <a16:creationId xmlns:a16="http://schemas.microsoft.com/office/drawing/2014/main" xmlns="" id="{289814F0-E4F6-492B-A5DA-AC25E083BFE5}"/>
                </a:ext>
              </a:extLst>
            </p:cNvPr>
            <p:cNvSpPr/>
            <p:nvPr/>
          </p:nvSpPr>
          <p:spPr>
            <a:xfrm>
              <a:off x="1783762" y="4203540"/>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endParaRPr lang="zh-CN" altLang="en-US" sz="1000" kern="0" dirty="0">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xmlns="" id="{96482880-30A8-4CFB-BBD9-D5A3E5CDC39B}"/>
                </a:ext>
              </a:extLst>
            </p:cNvPr>
            <p:cNvSpPr/>
            <p:nvPr/>
          </p:nvSpPr>
          <p:spPr>
            <a:xfrm>
              <a:off x="4322893" y="2836673"/>
              <a:ext cx="1891721" cy="609892"/>
            </a:xfrm>
            <a:prstGeom prst="rect">
              <a:avLst/>
            </a:prstGeom>
          </p:spPr>
          <p:txBody>
            <a:bodyPr wrap="square" anchor="ctr">
              <a:normAutofit fontScale="77500" lnSpcReduction="20000"/>
            </a:bodyPr>
            <a:lstStyle/>
            <a:p>
              <a:pPr lvl="0" algn="ctr">
                <a:lnSpc>
                  <a:spcPct val="120000"/>
                </a:lnSpc>
                <a:defRPr/>
              </a:pPr>
              <a:r>
                <a:rPr lang="zh-CN" altLang="en-US" sz="1000" kern="0" dirty="0">
                  <a:latin typeface="微软雅黑" panose="020B0503020204020204" pitchFamily="34" charset="-122"/>
                  <a:ea typeface="微软雅黑" panose="020B0503020204020204" pitchFamily="34" charset="-122"/>
                </a:rPr>
                <a:t>此部分内容作为文字排版占位</a:t>
              </a:r>
              <a:br>
                <a:rPr lang="zh-CN" altLang="en-US" sz="1000" kern="0" dirty="0">
                  <a:latin typeface="微软雅黑" panose="020B0503020204020204" pitchFamily="34" charset="-122"/>
                  <a:ea typeface="微软雅黑" panose="020B0503020204020204" pitchFamily="34" charset="-122"/>
                </a:rPr>
              </a:br>
              <a:r>
                <a:rPr lang="zh-CN" altLang="en-US" sz="1000" kern="0" dirty="0">
                  <a:latin typeface="微软雅黑" panose="020B0503020204020204" pitchFamily="34" charset="-122"/>
                  <a:ea typeface="微软雅黑" panose="020B0503020204020204" pitchFamily="34" charset="-122"/>
                </a:rPr>
                <a:t>（建议使用主题字体）</a:t>
              </a:r>
            </a:p>
          </p:txBody>
        </p:sp>
        <p:sp>
          <p:nvSpPr>
            <p:cNvPr id="35" name="矩形 34">
              <a:extLst>
                <a:ext uri="{FF2B5EF4-FFF2-40B4-BE49-F238E27FC236}">
                  <a16:creationId xmlns:a16="http://schemas.microsoft.com/office/drawing/2014/main" xmlns="" id="{89057183-F7E7-4CD7-A304-E4D7EF1D1B6C}"/>
                </a:ext>
              </a:extLst>
            </p:cNvPr>
            <p:cNvSpPr/>
            <p:nvPr/>
          </p:nvSpPr>
          <p:spPr>
            <a:xfrm>
              <a:off x="4313349" y="4203541"/>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sp>
          <p:nvSpPr>
            <p:cNvPr id="36" name="矩形 35">
              <a:extLst>
                <a:ext uri="{FF2B5EF4-FFF2-40B4-BE49-F238E27FC236}">
                  <a16:creationId xmlns:a16="http://schemas.microsoft.com/office/drawing/2014/main" xmlns="" id="{6ED6C799-04B1-4AF8-AE40-B801C0252A51}"/>
                </a:ext>
              </a:extLst>
            </p:cNvPr>
            <p:cNvSpPr/>
            <p:nvPr/>
          </p:nvSpPr>
          <p:spPr>
            <a:xfrm>
              <a:off x="7002693" y="2836674"/>
              <a:ext cx="1891721" cy="609892"/>
            </a:xfrm>
            <a:prstGeom prst="rect">
              <a:avLst/>
            </a:prstGeom>
          </p:spPr>
          <p:txBody>
            <a:bodyPr wrap="square" anchor="ctr">
              <a:normAutofit fontScale="77500" lnSpcReduction="20000"/>
            </a:bodyPr>
            <a:lstStyle/>
            <a:p>
              <a:pPr lvl="0" algn="ctr">
                <a:lnSpc>
                  <a:spcPct val="120000"/>
                </a:lnSpc>
                <a:defRPr/>
              </a:pPr>
              <a:r>
                <a:rPr lang="zh-CN" altLang="en-US" sz="1000" kern="0" dirty="0">
                  <a:latin typeface="微软雅黑" panose="020B0503020204020204" pitchFamily="34" charset="-122"/>
                  <a:ea typeface="微软雅黑" panose="020B0503020204020204" pitchFamily="34" charset="-122"/>
                </a:rPr>
                <a:t>此部分内容作为文字排版占位</a:t>
              </a:r>
              <a:br>
                <a:rPr lang="zh-CN" altLang="en-US" sz="1000" kern="0" dirty="0">
                  <a:latin typeface="微软雅黑" panose="020B0503020204020204" pitchFamily="34" charset="-122"/>
                  <a:ea typeface="微软雅黑" panose="020B0503020204020204" pitchFamily="34" charset="-122"/>
                </a:rPr>
              </a:br>
              <a:r>
                <a:rPr lang="zh-CN" altLang="en-US" sz="1000" kern="0" dirty="0">
                  <a:latin typeface="微软雅黑" panose="020B0503020204020204" pitchFamily="34" charset="-122"/>
                  <a:ea typeface="微软雅黑" panose="020B0503020204020204" pitchFamily="34" charset="-122"/>
                </a:rPr>
                <a:t>（建议使用主题字体）</a:t>
              </a:r>
            </a:p>
          </p:txBody>
        </p:sp>
        <p:sp>
          <p:nvSpPr>
            <p:cNvPr id="37" name="矩形 36">
              <a:extLst>
                <a:ext uri="{FF2B5EF4-FFF2-40B4-BE49-F238E27FC236}">
                  <a16:creationId xmlns:a16="http://schemas.microsoft.com/office/drawing/2014/main" xmlns="" id="{632DE46F-8CBA-4C0D-81BE-CC90AB9A9F8A}"/>
                </a:ext>
              </a:extLst>
            </p:cNvPr>
            <p:cNvSpPr/>
            <p:nvPr/>
          </p:nvSpPr>
          <p:spPr>
            <a:xfrm>
              <a:off x="6993147" y="4203541"/>
              <a:ext cx="1891721" cy="614443"/>
            </a:xfrm>
            <a:prstGeom prst="rect">
              <a:avLst/>
            </a:prstGeom>
          </p:spPr>
          <p:txBody>
            <a:bodyPr wrap="square" anchor="ctr">
              <a:normAutofit fontScale="77500" lnSpcReduction="20000"/>
            </a:bodyPr>
            <a:lstStyle/>
            <a:p>
              <a:pPr lvl="0" algn="ctr">
                <a:lnSpc>
                  <a:spcPct val="120000"/>
                </a:lnSpc>
                <a:defRPr/>
              </a:pPr>
              <a:r>
                <a:rPr lang="zh-CN" altLang="en-US" sz="1000" kern="0">
                  <a:latin typeface="微软雅黑" panose="020B0503020204020204" pitchFamily="34" charset="-122"/>
                  <a:ea typeface="微软雅黑" panose="020B0503020204020204" pitchFamily="34" charset="-122"/>
                </a:rPr>
                <a:t>此部分内容作为文字排版占位</a:t>
              </a:r>
              <a:br>
                <a:rPr lang="zh-CN" altLang="en-US" sz="1000" kern="0">
                  <a:latin typeface="微软雅黑" panose="020B0503020204020204" pitchFamily="34" charset="-122"/>
                  <a:ea typeface="微软雅黑" panose="020B0503020204020204" pitchFamily="34" charset="-122"/>
                </a:rPr>
              </a:br>
              <a:r>
                <a:rPr lang="zh-CN" altLang="en-US" sz="1000" kern="0">
                  <a:latin typeface="微软雅黑" panose="020B0503020204020204" pitchFamily="34" charset="-122"/>
                  <a:ea typeface="微软雅黑" panose="020B0503020204020204" pitchFamily="34" charset="-122"/>
                </a:rPr>
                <a:t>（建议使用主题字体）</a:t>
              </a:r>
            </a:p>
          </p:txBody>
        </p:sp>
      </p:grpSp>
      <p:grpSp>
        <p:nvGrpSpPr>
          <p:cNvPr id="28" name="组合 1"/>
          <p:cNvGrpSpPr/>
          <p:nvPr/>
        </p:nvGrpSpPr>
        <p:grpSpPr>
          <a:xfrm>
            <a:off x="547331" y="1031977"/>
            <a:ext cx="8058809" cy="3549358"/>
            <a:chOff x="547236" y="1031450"/>
            <a:chExt cx="8057410" cy="3548742"/>
          </a:xfrm>
        </p:grpSpPr>
        <p:sp>
          <p:nvSpPr>
            <p:cNvPr id="5" name="等腰三角形 4">
              <a:extLst>
                <a:ext uri="{FF2B5EF4-FFF2-40B4-BE49-F238E27FC236}">
                  <a16:creationId xmlns:a16="http://schemas.microsoft.com/office/drawing/2014/main" xmlns="" id="{739CCFCA-E1EA-476E-BABE-7546BF501182}"/>
                </a:ext>
              </a:extLst>
            </p:cNvPr>
            <p:cNvSpPr/>
            <p:nvPr/>
          </p:nvSpPr>
          <p:spPr>
            <a:xfrm rot="5400000">
              <a:off x="7411981" y="2504270"/>
              <a:ext cx="1318507" cy="603098"/>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6" name="等腰三角形 5">
              <a:extLst>
                <a:ext uri="{FF2B5EF4-FFF2-40B4-BE49-F238E27FC236}">
                  <a16:creationId xmlns:a16="http://schemas.microsoft.com/office/drawing/2014/main" xmlns="" id="{B905305C-2331-47CE-9FB2-9FBDCBD715A4}"/>
                </a:ext>
              </a:extLst>
            </p:cNvPr>
            <p:cNvSpPr/>
            <p:nvPr/>
          </p:nvSpPr>
          <p:spPr>
            <a:xfrm rot="5400000">
              <a:off x="6474838" y="2585274"/>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7" name="任意多边形: 形状 6">
              <a:extLst>
                <a:ext uri="{FF2B5EF4-FFF2-40B4-BE49-F238E27FC236}">
                  <a16:creationId xmlns:a16="http://schemas.microsoft.com/office/drawing/2014/main" xmlns="" id="{D65AE685-FA2C-4D11-92AE-D8842EAC5263}"/>
                </a:ext>
              </a:extLst>
            </p:cNvPr>
            <p:cNvSpPr>
              <a:spLocks/>
            </p:cNvSpPr>
            <p:nvPr/>
          </p:nvSpPr>
          <p:spPr bwMode="auto">
            <a:xfrm>
              <a:off x="6218216" y="1558222"/>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8" name="等腰三角形 7">
              <a:extLst>
                <a:ext uri="{FF2B5EF4-FFF2-40B4-BE49-F238E27FC236}">
                  <a16:creationId xmlns:a16="http://schemas.microsoft.com/office/drawing/2014/main" xmlns="" id="{4AE6A170-D1D8-42FB-B60C-D1004039C4FA}"/>
                </a:ext>
              </a:extLst>
            </p:cNvPr>
            <p:cNvSpPr/>
            <p:nvPr/>
          </p:nvSpPr>
          <p:spPr>
            <a:xfrm rot="5400000">
              <a:off x="4503904" y="2585274"/>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9" name="任意多边形: 形状 8">
              <a:extLst>
                <a:ext uri="{FF2B5EF4-FFF2-40B4-BE49-F238E27FC236}">
                  <a16:creationId xmlns:a16="http://schemas.microsoft.com/office/drawing/2014/main" xmlns="" id="{93BE821F-A9EE-450D-AD51-76E0FC5A39B2}"/>
                </a:ext>
              </a:extLst>
            </p:cNvPr>
            <p:cNvSpPr>
              <a:spLocks/>
            </p:cNvSpPr>
            <p:nvPr/>
          </p:nvSpPr>
          <p:spPr bwMode="auto">
            <a:xfrm>
              <a:off x="4247283" y="1558220"/>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等腰三角形 9">
              <a:extLst>
                <a:ext uri="{FF2B5EF4-FFF2-40B4-BE49-F238E27FC236}">
                  <a16:creationId xmlns:a16="http://schemas.microsoft.com/office/drawing/2014/main" xmlns="" id="{0EA0BB52-81E3-4F23-B841-A1A95677F55B}"/>
                </a:ext>
              </a:extLst>
            </p:cNvPr>
            <p:cNvSpPr/>
            <p:nvPr/>
          </p:nvSpPr>
          <p:spPr>
            <a:xfrm rot="5400000">
              <a:off x="2609069" y="2558871"/>
              <a:ext cx="964334" cy="441096"/>
            </a:xfrm>
            <a:prstGeom prst="triangle">
              <a:avLst/>
            </a:prstGeom>
            <a:solidFill>
              <a:schemeClr val="tx1">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微软雅黑" panose="020B0503020204020204" pitchFamily="34" charset="-122"/>
                <a:ea typeface="微软雅黑" panose="020B0503020204020204" pitchFamily="34" charset="-122"/>
              </a:endParaRPr>
            </a:p>
          </p:txBody>
        </p:sp>
        <p:sp>
          <p:nvSpPr>
            <p:cNvPr id="11" name="任意多边形: 形状 10">
              <a:extLst>
                <a:ext uri="{FF2B5EF4-FFF2-40B4-BE49-F238E27FC236}">
                  <a16:creationId xmlns:a16="http://schemas.microsoft.com/office/drawing/2014/main" xmlns="" id="{936AEF46-A1EA-4E72-8E9E-66549EA615AC}"/>
                </a:ext>
              </a:extLst>
            </p:cNvPr>
            <p:cNvSpPr>
              <a:spLocks/>
            </p:cNvSpPr>
            <p:nvPr/>
          </p:nvSpPr>
          <p:spPr bwMode="auto">
            <a:xfrm>
              <a:off x="2352449" y="1584624"/>
              <a:ext cx="1036479" cy="2442392"/>
            </a:xfrm>
            <a:custGeom>
              <a:avLst/>
              <a:gdLst>
                <a:gd name="T0" fmla="*/ 538 w 1077"/>
                <a:gd name="T1" fmla="*/ 621 h 2480"/>
                <a:gd name="T2" fmla="*/ 0 w 1077"/>
                <a:gd name="T3" fmla="*/ 0 h 2480"/>
                <a:gd name="T4" fmla="*/ 0 w 1077"/>
                <a:gd name="T5" fmla="*/ 45 h 2480"/>
                <a:gd name="T6" fmla="*/ 281 w 1077"/>
                <a:gd name="T7" fmla="*/ 455 h 2480"/>
                <a:gd name="T8" fmla="*/ 818 w 1077"/>
                <a:gd name="T9" fmla="*/ 1241 h 2480"/>
                <a:gd name="T10" fmla="*/ 281 w 1077"/>
                <a:gd name="T11" fmla="*/ 2025 h 2480"/>
                <a:gd name="T12" fmla="*/ 0 w 1077"/>
                <a:gd name="T13" fmla="*/ 2435 h 2480"/>
                <a:gd name="T14" fmla="*/ 0 w 1077"/>
                <a:gd name="T15" fmla="*/ 2480 h 2480"/>
                <a:gd name="T16" fmla="*/ 538 w 1077"/>
                <a:gd name="T17" fmla="*/ 1862 h 2480"/>
                <a:gd name="T18" fmla="*/ 1077 w 1077"/>
                <a:gd name="T19" fmla="*/ 1241 h 2480"/>
                <a:gd name="T20" fmla="*/ 538 w 1077"/>
                <a:gd name="T21" fmla="*/ 621 h 2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77" h="2480">
                  <a:moveTo>
                    <a:pt x="538" y="621"/>
                  </a:moveTo>
                  <a:lnTo>
                    <a:pt x="0" y="0"/>
                  </a:lnTo>
                  <a:lnTo>
                    <a:pt x="0" y="45"/>
                  </a:lnTo>
                  <a:lnTo>
                    <a:pt x="281" y="455"/>
                  </a:lnTo>
                  <a:lnTo>
                    <a:pt x="818" y="1241"/>
                  </a:lnTo>
                  <a:lnTo>
                    <a:pt x="281" y="2025"/>
                  </a:lnTo>
                  <a:lnTo>
                    <a:pt x="0" y="2435"/>
                  </a:lnTo>
                  <a:lnTo>
                    <a:pt x="0" y="2480"/>
                  </a:lnTo>
                  <a:lnTo>
                    <a:pt x="538" y="1862"/>
                  </a:lnTo>
                  <a:lnTo>
                    <a:pt x="1077" y="1241"/>
                  </a:lnTo>
                  <a:lnTo>
                    <a:pt x="538" y="621"/>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任意多边形: 形状 11">
              <a:extLst>
                <a:ext uri="{FF2B5EF4-FFF2-40B4-BE49-F238E27FC236}">
                  <a16:creationId xmlns:a16="http://schemas.microsoft.com/office/drawing/2014/main" xmlns="" id="{33405B05-B725-4AC5-9D19-0898E37F74B7}"/>
                </a:ext>
              </a:extLst>
            </p:cNvPr>
            <p:cNvSpPr>
              <a:spLocks/>
            </p:cNvSpPr>
            <p:nvPr/>
          </p:nvSpPr>
          <p:spPr bwMode="auto">
            <a:xfrm>
              <a:off x="547236" y="1031450"/>
              <a:ext cx="8057410" cy="3548742"/>
            </a:xfrm>
            <a:custGeom>
              <a:avLst/>
              <a:gdLst>
                <a:gd name="T0" fmla="*/ 7710 w 8561"/>
                <a:gd name="T1" fmla="*/ 987 h 3943"/>
                <a:gd name="T2" fmla="*/ 6859 w 8561"/>
                <a:gd name="T3" fmla="*/ 0 h 3943"/>
                <a:gd name="T4" fmla="*/ 6859 w 8561"/>
                <a:gd name="T5" fmla="*/ 71 h 3943"/>
                <a:gd name="T6" fmla="*/ 7303 w 8561"/>
                <a:gd name="T7" fmla="*/ 724 h 3943"/>
                <a:gd name="T8" fmla="*/ 8112 w 8561"/>
                <a:gd name="T9" fmla="*/ 1908 h 3943"/>
                <a:gd name="T10" fmla="*/ 1033 w 8561"/>
                <a:gd name="T11" fmla="*/ 1908 h 3943"/>
                <a:gd name="T12" fmla="*/ 572 w 8561"/>
                <a:gd name="T13" fmla="*/ 1640 h 3943"/>
                <a:gd name="T14" fmla="*/ 0 w 8561"/>
                <a:gd name="T15" fmla="*/ 1311 h 3943"/>
                <a:gd name="T16" fmla="*/ 0 w 8561"/>
                <a:gd name="T17" fmla="*/ 1972 h 3943"/>
                <a:gd name="T18" fmla="*/ 0 w 8561"/>
                <a:gd name="T19" fmla="*/ 2632 h 3943"/>
                <a:gd name="T20" fmla="*/ 572 w 8561"/>
                <a:gd name="T21" fmla="*/ 2303 h 3943"/>
                <a:gd name="T22" fmla="*/ 1033 w 8561"/>
                <a:gd name="T23" fmla="*/ 2036 h 3943"/>
                <a:gd name="T24" fmla="*/ 8112 w 8561"/>
                <a:gd name="T25" fmla="*/ 2036 h 3943"/>
                <a:gd name="T26" fmla="*/ 7303 w 8561"/>
                <a:gd name="T27" fmla="*/ 3219 h 3943"/>
                <a:gd name="T28" fmla="*/ 6859 w 8561"/>
                <a:gd name="T29" fmla="*/ 3872 h 3943"/>
                <a:gd name="T30" fmla="*/ 6859 w 8561"/>
                <a:gd name="T31" fmla="*/ 3943 h 3943"/>
                <a:gd name="T32" fmla="*/ 7710 w 8561"/>
                <a:gd name="T33" fmla="*/ 2956 h 3943"/>
                <a:gd name="T34" fmla="*/ 8561 w 8561"/>
                <a:gd name="T35" fmla="*/ 1972 h 3943"/>
                <a:gd name="T36" fmla="*/ 7710 w 8561"/>
                <a:gd name="T37" fmla="*/ 987 h 3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61" h="3943">
                  <a:moveTo>
                    <a:pt x="7710" y="987"/>
                  </a:moveTo>
                  <a:lnTo>
                    <a:pt x="6859" y="0"/>
                  </a:lnTo>
                  <a:lnTo>
                    <a:pt x="6859" y="71"/>
                  </a:lnTo>
                  <a:lnTo>
                    <a:pt x="7303" y="724"/>
                  </a:lnTo>
                  <a:lnTo>
                    <a:pt x="8112" y="1908"/>
                  </a:lnTo>
                  <a:lnTo>
                    <a:pt x="1033" y="1908"/>
                  </a:lnTo>
                  <a:lnTo>
                    <a:pt x="572" y="1640"/>
                  </a:lnTo>
                  <a:lnTo>
                    <a:pt x="0" y="1311"/>
                  </a:lnTo>
                  <a:lnTo>
                    <a:pt x="0" y="1972"/>
                  </a:lnTo>
                  <a:lnTo>
                    <a:pt x="0" y="2632"/>
                  </a:lnTo>
                  <a:lnTo>
                    <a:pt x="572" y="2303"/>
                  </a:lnTo>
                  <a:lnTo>
                    <a:pt x="1033" y="2036"/>
                  </a:lnTo>
                  <a:lnTo>
                    <a:pt x="8112" y="2036"/>
                  </a:lnTo>
                  <a:lnTo>
                    <a:pt x="7303" y="3219"/>
                  </a:lnTo>
                  <a:lnTo>
                    <a:pt x="6859" y="3872"/>
                  </a:lnTo>
                  <a:lnTo>
                    <a:pt x="6859" y="3943"/>
                  </a:lnTo>
                  <a:lnTo>
                    <a:pt x="7710" y="2956"/>
                  </a:lnTo>
                  <a:lnTo>
                    <a:pt x="8561" y="1972"/>
                  </a:lnTo>
                  <a:lnTo>
                    <a:pt x="7710" y="987"/>
                  </a:lnTo>
                  <a:close/>
                </a:path>
              </a:pathLst>
            </a:custGeom>
            <a:solidFill>
              <a:schemeClr val="tx1">
                <a:lumMod val="60000"/>
                <a:lumOff val="40000"/>
                <a:alpha val="31000"/>
              </a:schemeClr>
            </a:solidFill>
            <a:ln>
              <a:noFill/>
            </a:ln>
          </p:spPr>
          <p:txBody>
            <a:bodyPr anchor="ctr"/>
            <a:lstStyle/>
            <a:p>
              <a:pPr algn="ctr"/>
              <a:endParaRPr>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51418814"/>
      </p:ext>
    </p:extLst>
  </p:cSld>
  <p:clrMapOvr>
    <a:masterClrMapping/>
  </p:clrMapOvr>
  <p:transition spd="med" advClick="0" advTm="2000">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27986" y="1762414"/>
            <a:ext cx="2347050" cy="1908253"/>
          </a:xfrm>
          <a:prstGeom prst="rect">
            <a:avLst/>
          </a:prstGeom>
          <a:blipFill>
            <a:blip r:embed="rId5" cstate="print"/>
            <a:stretch>
              <a:fillRect/>
            </a:stretch>
          </a:blipFill>
        </p:spPr>
      </p:pic>
      <p:cxnSp>
        <p:nvCxnSpPr>
          <p:cNvPr id="3" name="直接连接符 2"/>
          <p:cNvCxnSpPr/>
          <p:nvPr/>
        </p:nvCxnSpPr>
        <p:spPr>
          <a:xfrm>
            <a:off x="1755570" y="1636824"/>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755570" y="3824118"/>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左大括号 5"/>
          <p:cNvSpPr/>
          <p:nvPr/>
        </p:nvSpPr>
        <p:spPr>
          <a:xfrm>
            <a:off x="4337023" y="1636825"/>
            <a:ext cx="577165" cy="218729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lIns="68601" tIns="34301" rIns="68601" bIns="34301" rtlCol="0" anchor="ctr"/>
          <a:lstStyle/>
          <a:p>
            <a:pPr algn="ctr"/>
            <a:endParaRPr lang="zh-CN" altLang="en-US"/>
          </a:p>
        </p:txBody>
      </p:sp>
      <p:grpSp>
        <p:nvGrpSpPr>
          <p:cNvPr id="5" name="组合 6"/>
          <p:cNvGrpSpPr/>
          <p:nvPr/>
        </p:nvGrpSpPr>
        <p:grpSpPr>
          <a:xfrm>
            <a:off x="5187818" y="1492865"/>
            <a:ext cx="2018379" cy="372599"/>
            <a:chOff x="6098739" y="1941688"/>
            <a:chExt cx="2690238" cy="496712"/>
          </a:xfrm>
        </p:grpSpPr>
        <p:sp>
          <p:nvSpPr>
            <p:cNvPr id="8" name="圆角矩形 7"/>
            <p:cNvSpPr/>
            <p:nvPr/>
          </p:nvSpPr>
          <p:spPr>
            <a:xfrm>
              <a:off x="6098739" y="194168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9" name="文本框 33"/>
            <p:cNvSpPr txBox="1"/>
            <p:nvPr/>
          </p:nvSpPr>
          <p:spPr>
            <a:xfrm>
              <a:off x="6622909" y="201453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latin typeface="微软雅黑" pitchFamily="34" charset="-122"/>
                  <a:ea typeface="微软雅黑" pitchFamily="34" charset="-122"/>
                </a:rPr>
                <a:t>单击添加标题</a:t>
              </a:r>
              <a:endParaRPr lang="en-US" altLang="zh-CN" sz="1200" spc="50" dirty="0">
                <a:ln w="11430"/>
                <a:latin typeface="微软雅黑" pitchFamily="34" charset="-122"/>
                <a:ea typeface="微软雅黑" pitchFamily="34" charset="-122"/>
              </a:endParaRPr>
            </a:p>
          </p:txBody>
        </p:sp>
      </p:grpSp>
      <p:grpSp>
        <p:nvGrpSpPr>
          <p:cNvPr id="7" name="组合 9"/>
          <p:cNvGrpSpPr/>
          <p:nvPr/>
        </p:nvGrpSpPr>
        <p:grpSpPr>
          <a:xfrm>
            <a:off x="5187818" y="2009423"/>
            <a:ext cx="2018379" cy="372599"/>
            <a:chOff x="6098739" y="2630312"/>
            <a:chExt cx="2690238" cy="496712"/>
          </a:xfrm>
        </p:grpSpPr>
        <p:sp>
          <p:nvSpPr>
            <p:cNvPr id="11" name="圆角矩形 10"/>
            <p:cNvSpPr/>
            <p:nvPr/>
          </p:nvSpPr>
          <p:spPr>
            <a:xfrm>
              <a:off x="6098739" y="2630312"/>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2" name="文本框 34"/>
            <p:cNvSpPr txBox="1"/>
            <p:nvPr/>
          </p:nvSpPr>
          <p:spPr>
            <a:xfrm>
              <a:off x="6622909" y="2680578"/>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latin typeface="微软雅黑" pitchFamily="34" charset="-122"/>
                  <a:ea typeface="微软雅黑" pitchFamily="34" charset="-122"/>
                </a:rPr>
                <a:t>单击添加标题</a:t>
              </a:r>
              <a:endParaRPr lang="en-US" altLang="zh-CN" sz="1200" spc="50" dirty="0">
                <a:ln w="11430"/>
                <a:latin typeface="微软雅黑" pitchFamily="34" charset="-122"/>
                <a:ea typeface="微软雅黑" pitchFamily="34" charset="-122"/>
              </a:endParaRPr>
            </a:p>
          </p:txBody>
        </p:sp>
      </p:grpSp>
      <p:grpSp>
        <p:nvGrpSpPr>
          <p:cNvPr id="10" name="组合 12"/>
          <p:cNvGrpSpPr/>
          <p:nvPr/>
        </p:nvGrpSpPr>
        <p:grpSpPr>
          <a:xfrm>
            <a:off x="5148959" y="2537207"/>
            <a:ext cx="2018379" cy="372599"/>
            <a:chOff x="6046944" y="3296361"/>
            <a:chExt cx="2690238" cy="496712"/>
          </a:xfrm>
        </p:grpSpPr>
        <p:sp>
          <p:nvSpPr>
            <p:cNvPr id="14" name="圆角矩形 13"/>
            <p:cNvSpPr/>
            <p:nvPr/>
          </p:nvSpPr>
          <p:spPr>
            <a:xfrm>
              <a:off x="6046944" y="3296361"/>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5" name="文本框 35"/>
            <p:cNvSpPr txBox="1"/>
            <p:nvPr/>
          </p:nvSpPr>
          <p:spPr>
            <a:xfrm>
              <a:off x="6622909" y="3356370"/>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latin typeface="微软雅黑" pitchFamily="34" charset="-122"/>
                  <a:ea typeface="微软雅黑" pitchFamily="34" charset="-122"/>
                </a:rPr>
                <a:t>单击添加标题</a:t>
              </a:r>
              <a:endParaRPr lang="en-US" altLang="zh-CN" sz="1200" spc="50" dirty="0">
                <a:ln w="11430"/>
                <a:latin typeface="微软雅黑" pitchFamily="34" charset="-122"/>
                <a:ea typeface="微软雅黑" pitchFamily="34" charset="-122"/>
              </a:endParaRPr>
            </a:p>
          </p:txBody>
        </p:sp>
      </p:grpSp>
      <p:grpSp>
        <p:nvGrpSpPr>
          <p:cNvPr id="13" name="组合 15"/>
          <p:cNvGrpSpPr/>
          <p:nvPr/>
        </p:nvGrpSpPr>
        <p:grpSpPr>
          <a:xfrm>
            <a:off x="5187818" y="3066515"/>
            <a:ext cx="2018379" cy="372599"/>
            <a:chOff x="6098739" y="4039523"/>
            <a:chExt cx="2690238" cy="496712"/>
          </a:xfrm>
        </p:grpSpPr>
        <p:sp>
          <p:nvSpPr>
            <p:cNvPr id="17" name="圆角矩形 16"/>
            <p:cNvSpPr/>
            <p:nvPr/>
          </p:nvSpPr>
          <p:spPr>
            <a:xfrm>
              <a:off x="6098739" y="4039523"/>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8" name="文本框 36"/>
            <p:cNvSpPr txBox="1"/>
            <p:nvPr/>
          </p:nvSpPr>
          <p:spPr>
            <a:xfrm>
              <a:off x="6622909" y="411841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latin typeface="微软雅黑" pitchFamily="34" charset="-122"/>
                  <a:ea typeface="微软雅黑" pitchFamily="34" charset="-122"/>
                </a:rPr>
                <a:t>单击添加标题</a:t>
              </a:r>
              <a:endParaRPr lang="en-US" altLang="zh-CN" sz="1200" spc="50" dirty="0">
                <a:ln w="11430"/>
                <a:latin typeface="微软雅黑" pitchFamily="34" charset="-122"/>
                <a:ea typeface="微软雅黑" pitchFamily="34" charset="-122"/>
              </a:endParaRPr>
            </a:p>
          </p:txBody>
        </p:sp>
      </p:grpSp>
      <p:grpSp>
        <p:nvGrpSpPr>
          <p:cNvPr id="16" name="组合 18"/>
          <p:cNvGrpSpPr/>
          <p:nvPr/>
        </p:nvGrpSpPr>
        <p:grpSpPr>
          <a:xfrm>
            <a:off x="5187818" y="3612224"/>
            <a:ext cx="2018379" cy="372599"/>
            <a:chOff x="6098739" y="4767008"/>
            <a:chExt cx="2690238" cy="496712"/>
          </a:xfrm>
        </p:grpSpPr>
        <p:sp>
          <p:nvSpPr>
            <p:cNvPr id="20" name="圆角矩形 19"/>
            <p:cNvSpPr/>
            <p:nvPr/>
          </p:nvSpPr>
          <p:spPr>
            <a:xfrm>
              <a:off x="6098739" y="476700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21" name="文本框 37"/>
            <p:cNvSpPr txBox="1"/>
            <p:nvPr/>
          </p:nvSpPr>
          <p:spPr>
            <a:xfrm>
              <a:off x="6630455" y="4830692"/>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latin typeface="微软雅黑" pitchFamily="34" charset="-122"/>
                  <a:ea typeface="微软雅黑" pitchFamily="34" charset="-122"/>
                </a:rPr>
                <a:t>单击添加标题</a:t>
              </a:r>
              <a:endParaRPr lang="en-US" altLang="zh-CN" sz="1200" spc="50" dirty="0">
                <a:ln w="11430"/>
                <a:latin typeface="微软雅黑" pitchFamily="34" charset="-122"/>
                <a:ea typeface="微软雅黑" pitchFamily="34" charset="-122"/>
              </a:endParaRPr>
            </a:p>
          </p:txBody>
        </p:sp>
      </p:grpSp>
    </p:spTree>
    <p:extLst>
      <p:ext uri="{BB962C8B-B14F-4D97-AF65-F5344CB8AC3E}">
        <p14:creationId xmlns:p14="http://schemas.microsoft.com/office/powerpoint/2010/main" val="2655903592"/>
      </p:ext>
    </p:extLst>
  </p:cSld>
  <p:clrMapOvr>
    <a:masterClrMapping/>
  </p:clrMapOvr>
  <p:transition spd="med" advClick="0" advTm="200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Vertical)">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矩形 25"/>
          <p:cNvSpPr/>
          <p:nvPr/>
        </p:nvSpPr>
        <p:spPr>
          <a:xfrm>
            <a:off x="2988893" y="1931236"/>
            <a:ext cx="2264861" cy="523311"/>
          </a:xfrm>
          <a:prstGeom prst="rect">
            <a:avLst/>
          </a:prstGeom>
        </p:spPr>
        <p:txBody>
          <a:bodyPr wrap="square">
            <a:spAutoFit/>
          </a:bodyPr>
          <a:lstStyle/>
          <a:p>
            <a:r>
              <a:rPr lang="zh-CN" altLang="en-US" sz="2801" b="1" dirty="0">
                <a:latin typeface="Arial" panose="020B0604020202020204" pitchFamily="34" charset="0"/>
                <a:ea typeface="微软雅黑" panose="020B0503020204020204" pitchFamily="34" charset="-122"/>
                <a:sym typeface="Arial" panose="020B0604020202020204" pitchFamily="34" charset="0"/>
              </a:rPr>
              <a:t>教学总结</a:t>
            </a:r>
            <a:endParaRPr lang="zh-CN" altLang="en-US" sz="1050"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2988893" y="2393396"/>
            <a:ext cx="2592013" cy="683072"/>
          </a:xfrm>
          <a:prstGeom prst="rect">
            <a:avLst/>
          </a:prstGeom>
          <a:noFill/>
        </p:spPr>
        <p:txBody>
          <a:bodyPr wrap="square" rtlCol="0">
            <a:spAutoFit/>
          </a:bodyPr>
          <a:lstStyle/>
          <a:p>
            <a:pPr>
              <a:lnSpc>
                <a:spcPct val="150000"/>
              </a:lnSpc>
            </a:pPr>
            <a:r>
              <a:rPr lang="en-US" altLang="zh-CN" sz="853" dirty="0">
                <a:latin typeface="Arial" panose="020B0604020202020204" pitchFamily="34" charset="0"/>
                <a:cs typeface="Arial" panose="020B0604020202020204" pitchFamily="34" charset="0"/>
                <a:sym typeface="+mn-lt"/>
              </a:rPr>
              <a:t>CLICK ADD RELATED TITLE TEXT, AND CLICK ADD RELATED TITLE TEXT, CLICK ADD RELATED TITLE</a:t>
            </a:r>
            <a:endParaRPr lang="zh-CN" altLang="en-US" sz="853" dirty="0">
              <a:latin typeface="Arial" panose="020B0604020202020204" pitchFamily="34" charset="0"/>
              <a:cs typeface="Arial" panose="020B0604020202020204" pitchFamily="34" charset="0"/>
              <a:sym typeface="+mn-lt"/>
            </a:endParaRPr>
          </a:p>
        </p:txBody>
      </p:sp>
      <p:sp>
        <p:nvSpPr>
          <p:cNvPr id="2" name="椭圆 1">
            <a:extLst>
              <a:ext uri="{FF2B5EF4-FFF2-40B4-BE49-F238E27FC236}">
                <a16:creationId xmlns:a16="http://schemas.microsoft.com/office/drawing/2014/main" xmlns="" id="{3733F6B0-E058-45C7-B289-6BDEFDB9087F}"/>
              </a:ext>
            </a:extLst>
          </p:cNvPr>
          <p:cNvSpPr/>
          <p:nvPr/>
        </p:nvSpPr>
        <p:spPr>
          <a:xfrm>
            <a:off x="1404442" y="1780218"/>
            <a:ext cx="1368390" cy="13683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801" dirty="0">
                <a:solidFill>
                  <a:schemeClr val="tx1"/>
                </a:solidFill>
              </a:rPr>
              <a:t>04</a:t>
            </a:r>
            <a:endParaRPr lang="zh-CN" altLang="en-US" sz="4801" dirty="0">
              <a:solidFill>
                <a:schemeClr val="tx1"/>
              </a:solidFill>
            </a:endParaRPr>
          </a:p>
        </p:txBody>
      </p:sp>
    </p:spTree>
    <p:extLst>
      <p:ext uri="{BB962C8B-B14F-4D97-AF65-F5344CB8AC3E}">
        <p14:creationId xmlns:p14="http://schemas.microsoft.com/office/powerpoint/2010/main" val="822543031"/>
      </p:ext>
    </p:extLst>
  </p:cSld>
  <p:clrMapOvr>
    <a:masterClrMapping/>
  </p:clrMapOvr>
  <mc:AlternateContent xmlns:mc="http://schemas.openxmlformats.org/markup-compatibility/2006" xmlns:p14="http://schemas.microsoft.com/office/powerpoint/2010/main">
    <mc:Choice Requires="p14">
      <p:transition spd="med" advClick="0" advTm="2000">
        <p14:shred/>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strVal val="4*#ppt_w"/>
                                          </p:val>
                                        </p:tav>
                                        <p:tav tm="100000">
                                          <p:val>
                                            <p:strVal val="#ppt_w"/>
                                          </p:val>
                                        </p:tav>
                                      </p:tavLst>
                                    </p:anim>
                                    <p:anim calcmode="lin" valueType="num">
                                      <p:cBhvr>
                                        <p:cTn id="14" dur="500" fill="hold"/>
                                        <p:tgtEl>
                                          <p:spTgt spid="26"/>
                                        </p:tgtEl>
                                        <p:attrNameLst>
                                          <p:attrName>ppt_h</p:attrName>
                                        </p:attrNameLst>
                                      </p:cBhvr>
                                      <p:tavLst>
                                        <p:tav tm="0">
                                          <p:val>
                                            <p:strVal val="4*#ppt_h"/>
                                          </p:val>
                                        </p:tav>
                                        <p:tav tm="100000">
                                          <p:val>
                                            <p:strVal val="#ppt_h"/>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五边形 3"/>
          <p:cNvSpPr/>
          <p:nvPr/>
        </p:nvSpPr>
        <p:spPr>
          <a:xfrm>
            <a:off x="4645410" y="1253817"/>
            <a:ext cx="2880820" cy="936267"/>
          </a:xfrm>
          <a:prstGeom prst="homePlat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五边形 4"/>
          <p:cNvSpPr/>
          <p:nvPr/>
        </p:nvSpPr>
        <p:spPr>
          <a:xfrm flipH="1">
            <a:off x="1764590" y="2183568"/>
            <a:ext cx="2880820" cy="936267"/>
          </a:xfrm>
          <a:prstGeom prst="homePlat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TextBox 14"/>
          <p:cNvSpPr txBox="1"/>
          <p:nvPr/>
        </p:nvSpPr>
        <p:spPr>
          <a:xfrm>
            <a:off x="2196713" y="2510109"/>
            <a:ext cx="2448697" cy="284654"/>
          </a:xfrm>
          <a:prstGeom prst="rect">
            <a:avLst/>
          </a:prstGeom>
          <a:noFill/>
        </p:spPr>
        <p:txBody>
          <a:bodyPr wrap="square" lIns="68592" tIns="34296" rIns="68592" bIns="34296" rtlCol="0">
            <a:spAutoFit/>
          </a:bodyPr>
          <a:lstStyle/>
          <a:p>
            <a:pPr algn="r"/>
            <a:r>
              <a:rPr lang="zh-CN" altLang="en-US" sz="1400" b="1" dirty="0">
                <a:solidFill>
                  <a:schemeClr val="bg1"/>
                </a:solidFill>
                <a:latin typeface="微软雅黑" panose="020B0503020204020204" pitchFamily="34" charset="-122"/>
                <a:ea typeface="微软雅黑" panose="020B0503020204020204" pitchFamily="34" charset="-122"/>
              </a:rPr>
              <a:t>点击添加标题</a:t>
            </a:r>
          </a:p>
        </p:txBody>
      </p:sp>
      <p:sp>
        <p:nvSpPr>
          <p:cNvPr id="8" name="TextBox 15"/>
          <p:cNvSpPr txBox="1"/>
          <p:nvPr/>
        </p:nvSpPr>
        <p:spPr>
          <a:xfrm>
            <a:off x="4645410" y="1521860"/>
            <a:ext cx="2448697" cy="284654"/>
          </a:xfrm>
          <a:prstGeom prst="rect">
            <a:avLst/>
          </a:prstGeom>
          <a:noFill/>
        </p:spPr>
        <p:txBody>
          <a:bodyPr wrap="square" lIns="68592" tIns="34296" rIns="68592" bIns="34296" rtlCol="0">
            <a:spAutoFit/>
          </a:bodyPr>
          <a:lstStyle/>
          <a:p>
            <a:r>
              <a:rPr lang="zh-CN" altLang="en-US" sz="1400" b="1" dirty="0">
                <a:solidFill>
                  <a:schemeClr val="bg1"/>
                </a:solidFill>
                <a:latin typeface="微软雅黑" panose="020B0503020204020204" pitchFamily="34" charset="-122"/>
                <a:ea typeface="微软雅黑" panose="020B0503020204020204" pitchFamily="34" charset="-122"/>
              </a:rPr>
              <a:t>点击添加标题</a:t>
            </a:r>
          </a:p>
        </p:txBody>
      </p:sp>
      <p:sp>
        <p:nvSpPr>
          <p:cNvPr id="9" name="TextBox 16"/>
          <p:cNvSpPr txBox="1"/>
          <p:nvPr/>
        </p:nvSpPr>
        <p:spPr>
          <a:xfrm>
            <a:off x="1115252" y="1060115"/>
            <a:ext cx="3240922" cy="761644"/>
          </a:xfrm>
          <a:prstGeom prst="rect">
            <a:avLst/>
          </a:prstGeom>
          <a:noFill/>
        </p:spPr>
        <p:txBody>
          <a:bodyPr wrap="square" lIns="68592" tIns="34296" rIns="68592" bIns="34296" rtlCol="0">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TextBox 17"/>
          <p:cNvSpPr txBox="1"/>
          <p:nvPr/>
        </p:nvSpPr>
        <p:spPr>
          <a:xfrm>
            <a:off x="4861477" y="2448544"/>
            <a:ext cx="3240922" cy="761644"/>
          </a:xfrm>
          <a:prstGeom prst="rect">
            <a:avLst/>
          </a:prstGeom>
          <a:noFill/>
        </p:spPr>
        <p:txBody>
          <a:bodyPr wrap="square" lIns="68592" tIns="34296" rIns="68592" bIns="34296" rtlCol="0">
            <a:spAutoFit/>
          </a:bodyPr>
          <a:lstStyle/>
          <a:p>
            <a:pPr>
              <a:lnSpc>
                <a:spcPct val="150000"/>
              </a:lnSpc>
            </a:pPr>
            <a:r>
              <a:rPr lang="zh-CN" altLang="en-US" sz="10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endParaRPr lang="zh-CN" altLang="en-US" sz="1000"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矩形 10"/>
          <p:cNvSpPr/>
          <p:nvPr/>
        </p:nvSpPr>
        <p:spPr>
          <a:xfrm>
            <a:off x="2776781" y="3637108"/>
            <a:ext cx="1692482"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1804506" y="3997212"/>
            <a:ext cx="2652659"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2308648" y="4418399"/>
            <a:ext cx="2160615"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21"/>
          <p:cNvSpPr txBox="1"/>
          <p:nvPr/>
        </p:nvSpPr>
        <p:spPr>
          <a:xfrm>
            <a:off x="2985700" y="3637104"/>
            <a:ext cx="1087666"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对比一：</a:t>
            </a:r>
            <a:r>
              <a:rPr lang="en-US" altLang="zh-CN" sz="1200" dirty="0">
                <a:solidFill>
                  <a:schemeClr val="bg1"/>
                </a:solidFill>
                <a:latin typeface="微软雅黑" panose="020B0503020204020204" pitchFamily="34" charset="-122"/>
                <a:ea typeface="微软雅黑" panose="020B0503020204020204" pitchFamily="34" charset="-122"/>
              </a:rPr>
              <a:t>56</a:t>
            </a:r>
            <a:r>
              <a:rPr lang="zh-CN" altLang="en-US" sz="1200" dirty="0">
                <a:solidFill>
                  <a:schemeClr val="bg1"/>
                </a:solidFill>
                <a:latin typeface="微软雅黑" panose="020B0503020204020204" pitchFamily="34" charset="-122"/>
                <a:ea typeface="微软雅黑" panose="020B0503020204020204" pitchFamily="34" charset="-122"/>
              </a:rPr>
              <a:t>％</a:t>
            </a:r>
          </a:p>
        </p:txBody>
      </p:sp>
      <p:sp>
        <p:nvSpPr>
          <p:cNvPr id="15" name="TextBox 22"/>
          <p:cNvSpPr txBox="1"/>
          <p:nvPr/>
        </p:nvSpPr>
        <p:spPr>
          <a:xfrm>
            <a:off x="2985701" y="3997206"/>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对比二：</a:t>
            </a:r>
            <a:r>
              <a:rPr lang="en-US" altLang="zh-CN" sz="1200" dirty="0">
                <a:solidFill>
                  <a:schemeClr val="bg1"/>
                </a:solidFill>
                <a:latin typeface="微软雅黑" panose="020B0503020204020204" pitchFamily="34" charset="-122"/>
                <a:ea typeface="微软雅黑" panose="020B0503020204020204" pitchFamily="34" charset="-122"/>
              </a:rPr>
              <a:t>820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16" name="TextBox 23"/>
          <p:cNvSpPr txBox="1"/>
          <p:nvPr/>
        </p:nvSpPr>
        <p:spPr>
          <a:xfrm>
            <a:off x="2985701" y="4423630"/>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对比三：</a:t>
            </a:r>
            <a:r>
              <a:rPr lang="en-US" altLang="zh-CN" sz="1200" dirty="0">
                <a:solidFill>
                  <a:schemeClr val="bg1"/>
                </a:solidFill>
                <a:latin typeface="微软雅黑" panose="020B0503020204020204" pitchFamily="34" charset="-122"/>
                <a:ea typeface="微软雅黑" panose="020B0503020204020204" pitchFamily="34" charset="-122"/>
              </a:rPr>
              <a:t>640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17" name="矩形 16"/>
          <p:cNvSpPr/>
          <p:nvPr/>
        </p:nvSpPr>
        <p:spPr>
          <a:xfrm>
            <a:off x="4788292" y="3612959"/>
            <a:ext cx="1692482"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800398" y="3973062"/>
            <a:ext cx="2652659"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788292" y="4394250"/>
            <a:ext cx="2160615" cy="226996"/>
          </a:xfrm>
          <a:prstGeom prst="rect">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27"/>
          <p:cNvSpPr txBox="1"/>
          <p:nvPr/>
        </p:nvSpPr>
        <p:spPr>
          <a:xfrm>
            <a:off x="4997210" y="3612956"/>
            <a:ext cx="1087666"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对比一：</a:t>
            </a:r>
            <a:r>
              <a:rPr lang="en-US" altLang="zh-CN" sz="1200" dirty="0">
                <a:solidFill>
                  <a:schemeClr val="bg1"/>
                </a:solidFill>
                <a:latin typeface="微软雅黑" panose="020B0503020204020204" pitchFamily="34" charset="-122"/>
                <a:ea typeface="微软雅黑" panose="020B0503020204020204" pitchFamily="34" charset="-122"/>
              </a:rPr>
              <a:t>56</a:t>
            </a:r>
            <a:r>
              <a:rPr lang="zh-CN" altLang="en-US" sz="1200" dirty="0">
                <a:solidFill>
                  <a:schemeClr val="bg1"/>
                </a:solidFill>
                <a:latin typeface="微软雅黑" panose="020B0503020204020204" pitchFamily="34" charset="-122"/>
                <a:ea typeface="微软雅黑" panose="020B0503020204020204" pitchFamily="34" charset="-122"/>
              </a:rPr>
              <a:t>％</a:t>
            </a:r>
          </a:p>
        </p:txBody>
      </p:sp>
      <p:sp>
        <p:nvSpPr>
          <p:cNvPr id="21" name="TextBox 28"/>
          <p:cNvSpPr txBox="1"/>
          <p:nvPr/>
        </p:nvSpPr>
        <p:spPr>
          <a:xfrm>
            <a:off x="5004358" y="3973057"/>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对比二：</a:t>
            </a:r>
            <a:r>
              <a:rPr lang="en-US" altLang="zh-CN" sz="1200" dirty="0">
                <a:solidFill>
                  <a:schemeClr val="bg1"/>
                </a:solidFill>
                <a:latin typeface="微软雅黑" panose="020B0503020204020204" pitchFamily="34" charset="-122"/>
                <a:ea typeface="微软雅黑" panose="020B0503020204020204" pitchFamily="34" charset="-122"/>
              </a:rPr>
              <a:t>820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
        <p:nvSpPr>
          <p:cNvPr id="22" name="TextBox 29"/>
          <p:cNvSpPr txBox="1"/>
          <p:nvPr/>
        </p:nvSpPr>
        <p:spPr>
          <a:xfrm>
            <a:off x="5016433" y="4399483"/>
            <a:ext cx="1177449" cy="253882"/>
          </a:xfrm>
          <a:prstGeom prst="rect">
            <a:avLst/>
          </a:prstGeom>
          <a:noFill/>
        </p:spPr>
        <p:txBody>
          <a:bodyPr wrap="none" lIns="68592" tIns="34296" rIns="68592" bIns="34296"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对比三：</a:t>
            </a:r>
            <a:r>
              <a:rPr lang="en-US" altLang="zh-CN" sz="1200" dirty="0">
                <a:solidFill>
                  <a:schemeClr val="bg1"/>
                </a:solidFill>
                <a:latin typeface="微软雅黑" panose="020B0503020204020204" pitchFamily="34" charset="-122"/>
                <a:ea typeface="微软雅黑" panose="020B0503020204020204" pitchFamily="34" charset="-122"/>
              </a:rPr>
              <a:t>640</a:t>
            </a:r>
            <a:r>
              <a:rPr lang="zh-CN" altLang="en-US" sz="1200" dirty="0">
                <a:solidFill>
                  <a:schemeClr val="bg1"/>
                </a:solidFill>
                <a:latin typeface="微软雅黑" panose="020B0503020204020204" pitchFamily="34" charset="-122"/>
                <a:ea typeface="微软雅黑" panose="020B0503020204020204" pitchFamily="34" charset="-122"/>
              </a:rPr>
              <a:t>万</a:t>
            </a:r>
          </a:p>
        </p:txBody>
      </p:sp>
    </p:spTree>
    <p:extLst>
      <p:ext uri="{BB962C8B-B14F-4D97-AF65-F5344CB8AC3E}">
        <p14:creationId xmlns:p14="http://schemas.microsoft.com/office/powerpoint/2010/main" val="4284311850"/>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childTnLst>
                          </p:cTn>
                        </p:par>
                        <p:par>
                          <p:cTn id="15" fill="hold">
                            <p:stCondLst>
                              <p:cond delay="1000"/>
                            </p:stCondLst>
                            <p:childTnLst>
                              <p:par>
                                <p:cTn id="16" presetID="14" presetClass="entr" presetSubtype="1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400"/>
                                        <p:tgtEl>
                                          <p:spTgt spid="1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right)">
                                      <p:cBhvr>
                                        <p:cTn id="25" dur="500"/>
                                        <p:tgtEl>
                                          <p:spTgt spid="14"/>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right)">
                                      <p:cBhvr>
                                        <p:cTn id="28" dur="500"/>
                                        <p:tgtEl>
                                          <p:spTgt spid="1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right)">
                                      <p:cBhvr>
                                        <p:cTn id="31" dur="500"/>
                                        <p:tgtEl>
                                          <p:spTgt spid="15"/>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right)">
                                      <p:cBhvr>
                                        <p:cTn id="34" dur="500"/>
                                        <p:tgtEl>
                                          <p:spTgt spid="1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right)">
                                      <p:cBhvr>
                                        <p:cTn id="37" dur="500"/>
                                        <p:tgtEl>
                                          <p:spTgt spid="1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500"/>
                                        <p:tgtEl>
                                          <p:spTgt spid="1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left)">
                                      <p:cBhvr>
                                        <p:cTn id="49" dur="500"/>
                                        <p:tgtEl>
                                          <p:spTgt spid="2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left)">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1" grpId="0" animBg="1"/>
      <p:bldP spid="12" grpId="0" animBg="1"/>
      <p:bldP spid="13" grpId="0" animBg="1"/>
      <p:bldP spid="14" grpId="0"/>
      <p:bldP spid="15" grpId="0"/>
      <p:bldP spid="16" grpId="0"/>
      <p:bldP spid="17" grpId="0" animBg="1"/>
      <p:bldP spid="18" grpId="0" animBg="1"/>
      <p:bldP spid="19" grpId="0" animBg="1"/>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椭圆 8"/>
          <p:cNvSpPr/>
          <p:nvPr/>
        </p:nvSpPr>
        <p:spPr>
          <a:xfrm>
            <a:off x="3179000" y="1928451"/>
            <a:ext cx="1061134" cy="1061134"/>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0" name="椭圆 9"/>
          <p:cNvSpPr/>
          <p:nvPr/>
        </p:nvSpPr>
        <p:spPr>
          <a:xfrm>
            <a:off x="4795327" y="1928451"/>
            <a:ext cx="1061134" cy="1061134"/>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1" name="椭圆 10"/>
          <p:cNvSpPr/>
          <p:nvPr/>
        </p:nvSpPr>
        <p:spPr>
          <a:xfrm>
            <a:off x="5478282" y="1286371"/>
            <a:ext cx="443449" cy="443449"/>
          </a:xfrm>
          <a:prstGeom prst="ellipse">
            <a:avLst/>
          </a:prstGeom>
          <a:solidFill>
            <a:srgbClr val="43718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cxnSp>
        <p:nvCxnSpPr>
          <p:cNvPr id="12" name="直接连接符 11"/>
          <p:cNvCxnSpPr/>
          <p:nvPr/>
        </p:nvCxnSpPr>
        <p:spPr>
          <a:xfrm>
            <a:off x="4236248" y="2459018"/>
            <a:ext cx="55889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5849370" y="2467166"/>
            <a:ext cx="2828598"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566159" y="2467166"/>
            <a:ext cx="260994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5998570" y="1271793"/>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6" name="矩形 15"/>
          <p:cNvSpPr/>
          <p:nvPr/>
        </p:nvSpPr>
        <p:spPr>
          <a:xfrm>
            <a:off x="6013207" y="1591727"/>
            <a:ext cx="1681157" cy="401594"/>
          </a:xfrm>
          <a:prstGeom prst="rect">
            <a:avLst/>
          </a:prstGeom>
        </p:spPr>
        <p:txBody>
          <a:bodyPr wrap="square" lIns="68592" tIns="34296" rIns="68592" bIns="34296">
            <a:spAutoFit/>
          </a:bodyPr>
          <a:lstStyle/>
          <a:p>
            <a:pPr>
              <a:lnSpc>
                <a:spcPct val="120000"/>
              </a:lnSpc>
            </a:pPr>
            <a:r>
              <a:rPr lang="zh-CN" altLang="en-US" sz="900" dirty="0">
                <a:latin typeface="微软雅黑" pitchFamily="34" charset="-122"/>
                <a:ea typeface="微软雅黑" pitchFamily="34" charset="-122"/>
              </a:rPr>
              <a:t>任务中遇见问题可以从外的问题和内的问题两方面考虑</a:t>
            </a:r>
          </a:p>
        </p:txBody>
      </p:sp>
      <p:sp>
        <p:nvSpPr>
          <p:cNvPr id="17" name="椭圆 16"/>
          <p:cNvSpPr/>
          <p:nvPr/>
        </p:nvSpPr>
        <p:spPr>
          <a:xfrm>
            <a:off x="5478282" y="3096600"/>
            <a:ext cx="443449" cy="443449"/>
          </a:xfrm>
          <a:prstGeom prst="ellipse">
            <a:avLst/>
          </a:prstGeom>
          <a:solidFill>
            <a:srgbClr val="43718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18" name="矩形 17"/>
          <p:cNvSpPr/>
          <p:nvPr/>
        </p:nvSpPr>
        <p:spPr>
          <a:xfrm>
            <a:off x="5998570" y="3107032"/>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19" name="矩形 18"/>
          <p:cNvSpPr/>
          <p:nvPr/>
        </p:nvSpPr>
        <p:spPr>
          <a:xfrm>
            <a:off x="6013207" y="3401958"/>
            <a:ext cx="1681157" cy="401594"/>
          </a:xfrm>
          <a:prstGeom prst="rect">
            <a:avLst/>
          </a:prstGeom>
        </p:spPr>
        <p:txBody>
          <a:bodyPr wrap="square" lIns="68592" tIns="34296" rIns="68592" bIns="34296">
            <a:spAutoFit/>
          </a:bodyPr>
          <a:lstStyle/>
          <a:p>
            <a:pPr>
              <a:lnSpc>
                <a:spcPct val="120000"/>
              </a:lnSpc>
            </a:pPr>
            <a:r>
              <a:rPr lang="zh-CN" altLang="en-US" sz="900" dirty="0">
                <a:latin typeface="微软雅黑" pitchFamily="34" charset="-122"/>
                <a:ea typeface="微软雅黑" pitchFamily="34" charset="-122"/>
              </a:rPr>
              <a:t>任务中遇见问题可以从外的问题和内的问题两方面考虑</a:t>
            </a:r>
          </a:p>
        </p:txBody>
      </p:sp>
      <p:sp>
        <p:nvSpPr>
          <p:cNvPr id="20" name="矩形 19"/>
          <p:cNvSpPr/>
          <p:nvPr/>
        </p:nvSpPr>
        <p:spPr>
          <a:xfrm>
            <a:off x="1604422" y="1204392"/>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1" name="矩形 20"/>
          <p:cNvSpPr/>
          <p:nvPr/>
        </p:nvSpPr>
        <p:spPr>
          <a:xfrm>
            <a:off x="1511926" y="1548751"/>
            <a:ext cx="1681157" cy="401594"/>
          </a:xfrm>
          <a:prstGeom prst="rect">
            <a:avLst/>
          </a:prstGeom>
        </p:spPr>
        <p:txBody>
          <a:bodyPr wrap="square" lIns="68592" tIns="34296" rIns="68592" bIns="34296">
            <a:spAutoFit/>
          </a:bodyPr>
          <a:lstStyle/>
          <a:p>
            <a:pPr>
              <a:lnSpc>
                <a:spcPct val="120000"/>
              </a:lnSpc>
            </a:pPr>
            <a:r>
              <a:rPr lang="zh-CN" altLang="en-US" sz="900" dirty="0">
                <a:latin typeface="微软雅黑" pitchFamily="34" charset="-122"/>
                <a:ea typeface="微软雅黑" pitchFamily="34" charset="-122"/>
              </a:rPr>
              <a:t>任务中遇见问题可以从外的问题和内的问题两方面考虑</a:t>
            </a:r>
          </a:p>
        </p:txBody>
      </p:sp>
      <p:sp>
        <p:nvSpPr>
          <p:cNvPr id="26" name="矩形 25"/>
          <p:cNvSpPr/>
          <p:nvPr/>
        </p:nvSpPr>
        <p:spPr>
          <a:xfrm>
            <a:off x="1547933" y="3071032"/>
            <a:ext cx="1575063" cy="284654"/>
          </a:xfrm>
          <a:prstGeom prst="rect">
            <a:avLst/>
          </a:prstGeom>
        </p:spPr>
        <p:txBody>
          <a:bodyPr wrap="none" lIns="68592" tIns="34296" rIns="68592" bIns="34296">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p>
        </p:txBody>
      </p:sp>
      <p:sp>
        <p:nvSpPr>
          <p:cNvPr id="27" name="矩形 26"/>
          <p:cNvSpPr/>
          <p:nvPr/>
        </p:nvSpPr>
        <p:spPr>
          <a:xfrm>
            <a:off x="1511926" y="3358982"/>
            <a:ext cx="1681157" cy="401594"/>
          </a:xfrm>
          <a:prstGeom prst="rect">
            <a:avLst/>
          </a:prstGeom>
        </p:spPr>
        <p:txBody>
          <a:bodyPr wrap="square" lIns="68592" tIns="34296" rIns="68592" bIns="34296">
            <a:spAutoFit/>
          </a:bodyPr>
          <a:lstStyle/>
          <a:p>
            <a:pPr>
              <a:lnSpc>
                <a:spcPct val="120000"/>
              </a:lnSpc>
            </a:pPr>
            <a:r>
              <a:rPr lang="zh-CN" altLang="en-US" sz="900" dirty="0">
                <a:latin typeface="微软雅黑" pitchFamily="34" charset="-122"/>
                <a:ea typeface="微软雅黑" pitchFamily="34" charset="-122"/>
              </a:rPr>
              <a:t>任务中遇见问题可以从外的问题和内的问题两方面考虑</a:t>
            </a:r>
          </a:p>
        </p:txBody>
      </p:sp>
      <p:sp>
        <p:nvSpPr>
          <p:cNvPr id="28" name="椭圆 27"/>
          <p:cNvSpPr/>
          <p:nvPr/>
        </p:nvSpPr>
        <p:spPr>
          <a:xfrm>
            <a:off x="3193079" y="1286371"/>
            <a:ext cx="443449" cy="443449"/>
          </a:xfrm>
          <a:prstGeom prst="ellipse">
            <a:avLst/>
          </a:prstGeom>
          <a:solidFill>
            <a:srgbClr val="43718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29" name="椭圆 28"/>
          <p:cNvSpPr/>
          <p:nvPr/>
        </p:nvSpPr>
        <p:spPr>
          <a:xfrm>
            <a:off x="3193079" y="3096600"/>
            <a:ext cx="443449" cy="443449"/>
          </a:xfrm>
          <a:prstGeom prst="ellipse">
            <a:avLst/>
          </a:prstGeom>
          <a:solidFill>
            <a:srgbClr val="43718B"/>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sz="1600" dirty="0"/>
          </a:p>
        </p:txBody>
      </p:sp>
      <p:sp>
        <p:nvSpPr>
          <p:cNvPr id="30" name="文本框 9"/>
          <p:cNvSpPr txBox="1"/>
          <p:nvPr/>
        </p:nvSpPr>
        <p:spPr>
          <a:xfrm>
            <a:off x="3288466" y="1321061"/>
            <a:ext cx="274803"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itchFamily="34" charset="0"/>
                <a:ea typeface="汉仪菱心体简" pitchFamily="49" charset="-122"/>
              </a:rPr>
              <a:t>A</a:t>
            </a:r>
            <a:endParaRPr lang="zh-CN" altLang="en-US" sz="2100" dirty="0">
              <a:solidFill>
                <a:schemeClr val="bg1"/>
              </a:solidFill>
              <a:latin typeface="Impact" pitchFamily="34" charset="0"/>
              <a:ea typeface="汉仪菱心体简" pitchFamily="49" charset="-122"/>
            </a:endParaRPr>
          </a:p>
        </p:txBody>
      </p:sp>
      <p:sp>
        <p:nvSpPr>
          <p:cNvPr id="31" name="文本框 9"/>
          <p:cNvSpPr txBox="1"/>
          <p:nvPr/>
        </p:nvSpPr>
        <p:spPr>
          <a:xfrm>
            <a:off x="3270992" y="3122143"/>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itchFamily="34" charset="0"/>
                <a:ea typeface="汉仪菱心体简" pitchFamily="49" charset="-122"/>
              </a:rPr>
              <a:t>B</a:t>
            </a:r>
            <a:endParaRPr lang="zh-CN" altLang="en-US" sz="2100" dirty="0">
              <a:solidFill>
                <a:schemeClr val="bg1"/>
              </a:solidFill>
              <a:latin typeface="Impact" pitchFamily="34" charset="0"/>
              <a:ea typeface="汉仪菱心体简" pitchFamily="49" charset="-122"/>
            </a:endParaRPr>
          </a:p>
        </p:txBody>
      </p:sp>
      <p:sp>
        <p:nvSpPr>
          <p:cNvPr id="32" name="文本框 9"/>
          <p:cNvSpPr txBox="1"/>
          <p:nvPr/>
        </p:nvSpPr>
        <p:spPr>
          <a:xfrm>
            <a:off x="5557376" y="1321061"/>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itchFamily="34" charset="0"/>
                <a:ea typeface="汉仪菱心体简" pitchFamily="49" charset="-122"/>
              </a:rPr>
              <a:t>C</a:t>
            </a:r>
            <a:endParaRPr lang="zh-CN" altLang="en-US" sz="2100" dirty="0">
              <a:solidFill>
                <a:schemeClr val="bg1"/>
              </a:solidFill>
              <a:latin typeface="Impact" pitchFamily="34" charset="0"/>
              <a:ea typeface="汉仪菱心体简" pitchFamily="49" charset="-122"/>
            </a:endParaRPr>
          </a:p>
        </p:txBody>
      </p:sp>
      <p:sp>
        <p:nvSpPr>
          <p:cNvPr id="33" name="文本框 9"/>
          <p:cNvSpPr txBox="1"/>
          <p:nvPr/>
        </p:nvSpPr>
        <p:spPr>
          <a:xfrm>
            <a:off x="5557376" y="3122143"/>
            <a:ext cx="287629" cy="392362"/>
          </a:xfrm>
          <a:prstGeom prst="rect">
            <a:avLst/>
          </a:prstGeom>
          <a:noFill/>
        </p:spPr>
        <p:txBody>
          <a:bodyPr wrap="none" lIns="68592" tIns="34296" rIns="68592" bIns="34296" rtlCol="0" anchor="ctr">
            <a:spAutoFit/>
          </a:bodyPr>
          <a:lstStyle/>
          <a:p>
            <a:pPr algn="ctr"/>
            <a:r>
              <a:rPr lang="en-US" altLang="zh-CN" sz="2100" dirty="0">
                <a:solidFill>
                  <a:schemeClr val="bg1"/>
                </a:solidFill>
                <a:latin typeface="Impact" pitchFamily="34" charset="0"/>
                <a:ea typeface="汉仪菱心体简" pitchFamily="49" charset="-122"/>
              </a:rPr>
              <a:t>D</a:t>
            </a:r>
            <a:endParaRPr lang="zh-CN" altLang="en-US" sz="2100" dirty="0">
              <a:solidFill>
                <a:schemeClr val="bg1"/>
              </a:solidFill>
              <a:latin typeface="Impact" pitchFamily="34" charset="0"/>
              <a:ea typeface="汉仪菱心体简" pitchFamily="49" charset="-122"/>
            </a:endParaRPr>
          </a:p>
        </p:txBody>
      </p:sp>
      <p:sp>
        <p:nvSpPr>
          <p:cNvPr id="34" name="Freeform 532"/>
          <p:cNvSpPr>
            <a:spLocks/>
          </p:cNvSpPr>
          <p:nvPr/>
        </p:nvSpPr>
        <p:spPr bwMode="auto">
          <a:xfrm>
            <a:off x="3485236" y="2229208"/>
            <a:ext cx="448662" cy="455563"/>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43718B"/>
          </a:solidFill>
          <a:ln>
            <a:noFill/>
          </a:ln>
          <a:extLst/>
        </p:spPr>
        <p:txBody>
          <a:bodyPr vert="horz" wrap="square" lIns="91456" tIns="45728" rIns="91456" bIns="45728" numCol="1" anchor="t" anchorCtr="0" compatLnSpc="1">
            <a:prstTxWarp prst="textNoShape">
              <a:avLst/>
            </a:prstTxWarp>
          </a:bodyPr>
          <a:lstStyle/>
          <a:p>
            <a:endParaRPr lang="zh-CN" altLang="en-US" dirty="0"/>
          </a:p>
        </p:txBody>
      </p:sp>
      <p:sp>
        <p:nvSpPr>
          <p:cNvPr id="35" name="Freeform 532"/>
          <p:cNvSpPr>
            <a:spLocks/>
          </p:cNvSpPr>
          <p:nvPr/>
        </p:nvSpPr>
        <p:spPr bwMode="auto">
          <a:xfrm flipH="1" flipV="1">
            <a:off x="5101563" y="2229208"/>
            <a:ext cx="448662" cy="455563"/>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rgbClr val="43718B"/>
          </a:solidFill>
          <a:ln>
            <a:noFill/>
          </a:ln>
          <a:extLst/>
        </p:spPr>
        <p:txBody>
          <a:bodyPr vert="horz" wrap="square" lIns="91456" tIns="45728" rIns="91456" bIns="45728" numCol="1" anchor="t" anchorCtr="0" compatLnSpc="1">
            <a:prstTxWarp prst="textNoShape">
              <a:avLst/>
            </a:prstTxWarp>
          </a:bodyPr>
          <a:lstStyle/>
          <a:p>
            <a:endParaRPr lang="zh-CN" altLang="en-US" dirty="0"/>
          </a:p>
        </p:txBody>
      </p:sp>
    </p:spTree>
    <p:extLst>
      <p:ext uri="{BB962C8B-B14F-4D97-AF65-F5344CB8AC3E}">
        <p14:creationId xmlns:p14="http://schemas.microsoft.com/office/powerpoint/2010/main" val="1059406519"/>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anim calcmode="lin" valueType="num">
                                      <p:cBhvr>
                                        <p:cTn id="43" dur="750" fill="hold"/>
                                        <p:tgtEl>
                                          <p:spTgt spid="28"/>
                                        </p:tgtEl>
                                        <p:attrNameLst>
                                          <p:attrName>ppt_x</p:attrName>
                                        </p:attrNameLst>
                                      </p:cBhvr>
                                      <p:tavLst>
                                        <p:tav tm="0">
                                          <p:val>
                                            <p:strVal val="#ppt_x"/>
                                          </p:val>
                                        </p:tav>
                                        <p:tav tm="100000">
                                          <p:val>
                                            <p:strVal val="#ppt_x"/>
                                          </p:val>
                                        </p:tav>
                                      </p:tavLst>
                                    </p:anim>
                                    <p:anim calcmode="lin" valueType="num">
                                      <p:cBhvr>
                                        <p:cTn id="44" dur="750" fill="hold"/>
                                        <p:tgtEl>
                                          <p:spTgt spid="28"/>
                                        </p:tgtEl>
                                        <p:attrNameLst>
                                          <p:attrName>ppt_y</p:attrName>
                                        </p:attrNameLst>
                                      </p:cBhvr>
                                      <p:tavLst>
                                        <p:tav tm="0">
                                          <p:val>
                                            <p:strVal val="#ppt_y+.1"/>
                                          </p:val>
                                        </p:tav>
                                        <p:tav tm="100000">
                                          <p:val>
                                            <p:strVal val="#ppt_y"/>
                                          </p:val>
                                        </p:tav>
                                      </p:tavLst>
                                    </p:anim>
                                  </p:childTnLst>
                                </p:cTn>
                              </p:par>
                            </p:childTnLst>
                          </p:cTn>
                        </p:par>
                        <p:par>
                          <p:cTn id="45" fill="hold">
                            <p:stCondLst>
                              <p:cond delay="375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250"/>
                            </p:stCondLst>
                            <p:childTnLst>
                              <p:par>
                                <p:cTn id="52" presetID="42"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750"/>
                                        <p:tgtEl>
                                          <p:spTgt spid="29"/>
                                        </p:tgtEl>
                                      </p:cBhvr>
                                    </p:animEffect>
                                    <p:anim calcmode="lin" valueType="num">
                                      <p:cBhvr>
                                        <p:cTn id="55" dur="750" fill="hold"/>
                                        <p:tgtEl>
                                          <p:spTgt spid="29"/>
                                        </p:tgtEl>
                                        <p:attrNameLst>
                                          <p:attrName>ppt_x</p:attrName>
                                        </p:attrNameLst>
                                      </p:cBhvr>
                                      <p:tavLst>
                                        <p:tav tm="0">
                                          <p:val>
                                            <p:strVal val="#ppt_x"/>
                                          </p:val>
                                        </p:tav>
                                        <p:tav tm="100000">
                                          <p:val>
                                            <p:strVal val="#ppt_x"/>
                                          </p:val>
                                        </p:tav>
                                      </p:tavLst>
                                    </p:anim>
                                    <p:anim calcmode="lin" valueType="num">
                                      <p:cBhvr>
                                        <p:cTn id="56" dur="750" fill="hold"/>
                                        <p:tgtEl>
                                          <p:spTgt spid="29"/>
                                        </p:tgtEl>
                                        <p:attrNameLst>
                                          <p:attrName>ppt_y</p:attrName>
                                        </p:attrNameLst>
                                      </p:cBhvr>
                                      <p:tavLst>
                                        <p:tav tm="0">
                                          <p:val>
                                            <p:strVal val="#ppt_y+.1"/>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par>
                          <p:cTn id="63" fill="hold">
                            <p:stCondLst>
                              <p:cond delay="550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625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675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7250"/>
                            </p:stCondLst>
                            <p:childTnLst>
                              <p:par>
                                <p:cTn id="82" presetID="53" presetClass="entr" presetSubtype="16"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childTnLst>
                          </p:cTn>
                        </p:par>
                        <p:par>
                          <p:cTn id="87" fill="hold">
                            <p:stCondLst>
                              <p:cond delay="8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right)">
                                      <p:cBhvr>
                                        <p:cTn id="102" dur="500"/>
                                        <p:tgtEl>
                                          <p:spTgt spid="2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right)">
                                      <p:cBhvr>
                                        <p:cTn id="105" dur="500"/>
                                        <p:tgtEl>
                                          <p:spTgt spid="2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wipe(right)">
                                      <p:cBhvr>
                                        <p:cTn id="108" dur="500"/>
                                        <p:tgtEl>
                                          <p:spTgt spid="2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right)">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p:bldP spid="16" grpId="0"/>
      <p:bldP spid="17" grpId="0" animBg="1"/>
      <p:bldP spid="18" grpId="0"/>
      <p:bldP spid="19" grpId="0"/>
      <p:bldP spid="20" grpId="0"/>
      <p:bldP spid="21" grpId="0"/>
      <p:bldP spid="26" grpId="0"/>
      <p:bldP spid="27" grpId="0"/>
      <p:bldP spid="28" grpId="0" animBg="1"/>
      <p:bldP spid="29" grpId="0" animBg="1"/>
      <p:bldP spid="30" grpId="0"/>
      <p:bldP spid="31" grpId="0"/>
      <p:bldP spid="32" grpId="0"/>
      <p:bldP spid="33" grpId="0"/>
      <p:bldP spid="34" grpId="0" animBg="1"/>
      <p:bldP spid="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270025" y="1303464"/>
            <a:ext cx="4298746" cy="3130149"/>
            <a:chOff x="4269283" y="1302890"/>
            <a:chExt cx="4298000" cy="3129606"/>
          </a:xfrm>
        </p:grpSpPr>
        <p:grpSp>
          <p:nvGrpSpPr>
            <p:cNvPr id="3" name="Group 1"/>
            <p:cNvGrpSpPr/>
            <p:nvPr/>
          </p:nvGrpSpPr>
          <p:grpSpPr>
            <a:xfrm rot="10800000">
              <a:off x="4269283" y="1307819"/>
              <a:ext cx="4298000" cy="3124677"/>
              <a:chOff x="220483" y="1892137"/>
              <a:chExt cx="5730667" cy="4166236"/>
            </a:xfrm>
          </p:grpSpPr>
          <p:sp>
            <p:nvSpPr>
              <p:cNvPr id="53" name="Freeform: Shape 2"/>
              <p:cNvSpPr>
                <a:spLocks/>
              </p:cNvSpPr>
              <p:nvPr/>
            </p:nvSpPr>
            <p:spPr bwMode="auto">
              <a:xfrm>
                <a:off x="2139373" y="2067351"/>
                <a:ext cx="1393977" cy="1404782"/>
              </a:xfrm>
              <a:custGeom>
                <a:avLst/>
                <a:gdLst>
                  <a:gd name="T0" fmla="*/ 0 w 163"/>
                  <a:gd name="T1" fmla="*/ 0 h 164"/>
                  <a:gd name="T2" fmla="*/ 45 w 163"/>
                  <a:gd name="T3" fmla="*/ 164 h 164"/>
                  <a:gd name="T4" fmla="*/ 96 w 163"/>
                  <a:gd name="T5" fmla="*/ 71 h 164"/>
                  <a:gd name="T6" fmla="*/ 163 w 163"/>
                  <a:gd name="T7" fmla="*/ 0 h 164"/>
                  <a:gd name="T8" fmla="*/ 0 w 163"/>
                  <a:gd name="T9" fmla="*/ 0 h 164"/>
                </a:gdLst>
                <a:ahLst/>
                <a:cxnLst>
                  <a:cxn ang="0">
                    <a:pos x="T0" y="T1"/>
                  </a:cxn>
                  <a:cxn ang="0">
                    <a:pos x="T2" y="T3"/>
                  </a:cxn>
                  <a:cxn ang="0">
                    <a:pos x="T4" y="T5"/>
                  </a:cxn>
                  <a:cxn ang="0">
                    <a:pos x="T6" y="T7"/>
                  </a:cxn>
                  <a:cxn ang="0">
                    <a:pos x="T8" y="T9"/>
                  </a:cxn>
                </a:cxnLst>
                <a:rect l="0" t="0" r="r" b="b"/>
                <a:pathLst>
                  <a:path w="163" h="164">
                    <a:moveTo>
                      <a:pt x="0" y="0"/>
                    </a:moveTo>
                    <a:cubicBezTo>
                      <a:pt x="45" y="164"/>
                      <a:pt x="45" y="164"/>
                      <a:pt x="45" y="164"/>
                    </a:cubicBezTo>
                    <a:cubicBezTo>
                      <a:pt x="52" y="145"/>
                      <a:pt x="87" y="87"/>
                      <a:pt x="96" y="71"/>
                    </a:cubicBezTo>
                    <a:cubicBezTo>
                      <a:pt x="126" y="16"/>
                      <a:pt x="163" y="0"/>
                      <a:pt x="163" y="0"/>
                    </a:cubicBezTo>
                    <a:cubicBezTo>
                      <a:pt x="0" y="0"/>
                      <a:pt x="0" y="0"/>
                      <a:pt x="0" y="0"/>
                    </a:cubicBezTo>
                  </a:path>
                </a:pathLst>
              </a:custGeom>
              <a:gradFill flip="none" rotWithShape="1">
                <a:gsLst>
                  <a:gs pos="0">
                    <a:schemeClr val="accent5">
                      <a:lumMod val="75000"/>
                    </a:schemeClr>
                  </a:gs>
                  <a:gs pos="38000">
                    <a:schemeClr val="accent5"/>
                  </a:gs>
                  <a:gs pos="100000">
                    <a:schemeClr val="accent5"/>
                  </a:gs>
                </a:gsLst>
                <a:lin ang="0" scaled="0"/>
                <a:tileRect/>
              </a:gradFill>
              <a:ln>
                <a:solidFill>
                  <a:schemeClr val="bg1"/>
                </a:solidFill>
              </a:ln>
            </p:spPr>
            <p:txBody>
              <a:bodyPr anchor="ctr"/>
              <a:lstStyle/>
              <a:p>
                <a:pPr algn="ctr"/>
                <a:endParaRPr/>
              </a:p>
            </p:txBody>
          </p:sp>
          <p:sp>
            <p:nvSpPr>
              <p:cNvPr id="54" name="Freeform: Shape 3"/>
              <p:cNvSpPr/>
              <p:nvPr/>
            </p:nvSpPr>
            <p:spPr>
              <a:xfrm>
                <a:off x="1343329" y="2589643"/>
                <a:ext cx="3367081" cy="1095009"/>
              </a:xfrm>
              <a:custGeom>
                <a:avLst/>
                <a:gdLst>
                  <a:gd name="connsiteX0" fmla="*/ 627128 w 3918640"/>
                  <a:gd name="connsiteY0" fmla="*/ 0 h 1274382"/>
                  <a:gd name="connsiteX1" fmla="*/ 2311115 w 3918640"/>
                  <a:gd name="connsiteY1" fmla="*/ 0 h 1274382"/>
                  <a:gd name="connsiteX2" fmla="*/ 2343852 w 3918640"/>
                  <a:gd name="connsiteY2" fmla="*/ 0 h 1274382"/>
                  <a:gd name="connsiteX3" fmla="*/ 2510711 w 3918640"/>
                  <a:gd name="connsiteY3" fmla="*/ 0 h 1274382"/>
                  <a:gd name="connsiteX4" fmla="*/ 2689091 w 3918640"/>
                  <a:gd name="connsiteY4" fmla="*/ 0 h 1274382"/>
                  <a:gd name="connsiteX5" fmla="*/ 2839532 w 3918640"/>
                  <a:gd name="connsiteY5" fmla="*/ 0 h 1274382"/>
                  <a:gd name="connsiteX6" fmla="*/ 2955313 w 3918640"/>
                  <a:gd name="connsiteY6" fmla="*/ 0 h 1274382"/>
                  <a:gd name="connsiteX7" fmla="*/ 3029711 w 3918640"/>
                  <a:gd name="connsiteY7" fmla="*/ 0 h 1274382"/>
                  <a:gd name="connsiteX8" fmla="*/ 3056004 w 3918640"/>
                  <a:gd name="connsiteY8" fmla="*/ 0 h 1274382"/>
                  <a:gd name="connsiteX9" fmla="*/ 3918640 w 3918640"/>
                  <a:gd name="connsiteY9" fmla="*/ 0 h 1274382"/>
                  <a:gd name="connsiteX10" fmla="*/ 3918640 w 3918640"/>
                  <a:gd name="connsiteY10" fmla="*/ 817544 h 1274382"/>
                  <a:gd name="connsiteX11" fmla="*/ 2343852 w 3918640"/>
                  <a:gd name="connsiteY11" fmla="*/ 817544 h 1274382"/>
                  <a:gd name="connsiteX12" fmla="*/ 2343852 w 3918640"/>
                  <a:gd name="connsiteY12" fmla="*/ 805669 h 1274382"/>
                  <a:gd name="connsiteX13" fmla="*/ 2259651 w 3918640"/>
                  <a:gd name="connsiteY13" fmla="*/ 975699 h 1274382"/>
                  <a:gd name="connsiteX14" fmla="*/ 0 w 3918640"/>
                  <a:gd name="connsiteY14" fmla="*/ 1274382 h 1274382"/>
                  <a:gd name="connsiteX15" fmla="*/ 507675 w 3918640"/>
                  <a:gd name="connsiteY15" fmla="*/ 59737 h 1274382"/>
                  <a:gd name="connsiteX16" fmla="*/ 627128 w 3918640"/>
                  <a:gd name="connsiteY16" fmla="*/ 0 h 127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18640" h="1274382">
                    <a:moveTo>
                      <a:pt x="627128" y="0"/>
                    </a:moveTo>
                    <a:cubicBezTo>
                      <a:pt x="683121" y="0"/>
                      <a:pt x="1617903" y="0"/>
                      <a:pt x="2311115" y="0"/>
                    </a:cubicBezTo>
                    <a:lnTo>
                      <a:pt x="2343852" y="0"/>
                    </a:lnTo>
                    <a:lnTo>
                      <a:pt x="2510711" y="0"/>
                    </a:lnTo>
                    <a:lnTo>
                      <a:pt x="2689091" y="0"/>
                    </a:lnTo>
                    <a:lnTo>
                      <a:pt x="2839532" y="0"/>
                    </a:lnTo>
                    <a:lnTo>
                      <a:pt x="2955313" y="0"/>
                    </a:lnTo>
                    <a:lnTo>
                      <a:pt x="3029711" y="0"/>
                    </a:lnTo>
                    <a:lnTo>
                      <a:pt x="3056004" y="0"/>
                    </a:lnTo>
                    <a:lnTo>
                      <a:pt x="3918640" y="0"/>
                    </a:lnTo>
                    <a:lnTo>
                      <a:pt x="3918640" y="817544"/>
                    </a:lnTo>
                    <a:lnTo>
                      <a:pt x="2343852" y="817544"/>
                    </a:lnTo>
                    <a:lnTo>
                      <a:pt x="2343852" y="805669"/>
                    </a:lnTo>
                    <a:lnTo>
                      <a:pt x="2259651" y="975699"/>
                    </a:lnTo>
                    <a:cubicBezTo>
                      <a:pt x="2170061" y="1194733"/>
                      <a:pt x="89589" y="1025479"/>
                      <a:pt x="0" y="1274382"/>
                    </a:cubicBezTo>
                    <a:cubicBezTo>
                      <a:pt x="0" y="1274382"/>
                      <a:pt x="0" y="1274382"/>
                      <a:pt x="507675" y="59737"/>
                    </a:cubicBezTo>
                    <a:cubicBezTo>
                      <a:pt x="507675" y="59737"/>
                      <a:pt x="537538" y="0"/>
                      <a:pt x="627128" y="0"/>
                    </a:cubicBezTo>
                    <a:close/>
                  </a:path>
                </a:pathLst>
              </a:cu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Freeform: Shape 4"/>
              <p:cNvSpPr>
                <a:spLocks/>
              </p:cNvSpPr>
              <p:nvPr/>
            </p:nvSpPr>
            <p:spPr bwMode="auto">
              <a:xfrm>
                <a:off x="921896" y="3292116"/>
                <a:ext cx="3425508" cy="1087805"/>
              </a:xfrm>
              <a:custGeom>
                <a:avLst/>
                <a:gdLst>
                  <a:gd name="T0" fmla="*/ 51 w 400"/>
                  <a:gd name="T1" fmla="*/ 6 h 127"/>
                  <a:gd name="T2" fmla="*/ 0 w 400"/>
                  <a:gd name="T3" fmla="*/ 127 h 127"/>
                  <a:gd name="T4" fmla="*/ 320 w 400"/>
                  <a:gd name="T5" fmla="*/ 98 h 127"/>
                  <a:gd name="T6" fmla="*/ 400 w 400"/>
                  <a:gd name="T7" fmla="*/ 0 h 127"/>
                  <a:gd name="T8" fmla="*/ 63 w 400"/>
                  <a:gd name="T9" fmla="*/ 0 h 127"/>
                  <a:gd name="T10" fmla="*/ 51 w 400"/>
                  <a:gd name="T11" fmla="*/ 6 h 127"/>
                </a:gdLst>
                <a:ahLst/>
                <a:cxnLst>
                  <a:cxn ang="0">
                    <a:pos x="T0" y="T1"/>
                  </a:cxn>
                  <a:cxn ang="0">
                    <a:pos x="T2" y="T3"/>
                  </a:cxn>
                  <a:cxn ang="0">
                    <a:pos x="T4" y="T5"/>
                  </a:cxn>
                  <a:cxn ang="0">
                    <a:pos x="T6" y="T7"/>
                  </a:cxn>
                  <a:cxn ang="0">
                    <a:pos x="T8" y="T9"/>
                  </a:cxn>
                  <a:cxn ang="0">
                    <a:pos x="T10" y="T11"/>
                  </a:cxn>
                </a:cxnLst>
                <a:rect l="0" t="0" r="r" b="b"/>
                <a:pathLst>
                  <a:path w="400" h="127">
                    <a:moveTo>
                      <a:pt x="51" y="6"/>
                    </a:moveTo>
                    <a:cubicBezTo>
                      <a:pt x="0" y="127"/>
                      <a:pt x="0" y="127"/>
                      <a:pt x="0" y="127"/>
                    </a:cubicBezTo>
                    <a:cubicBezTo>
                      <a:pt x="9" y="102"/>
                      <a:pt x="311" y="119"/>
                      <a:pt x="320" y="98"/>
                    </a:cubicBezTo>
                    <a:cubicBezTo>
                      <a:pt x="347" y="35"/>
                      <a:pt x="400" y="0"/>
                      <a:pt x="400" y="0"/>
                    </a:cubicBezTo>
                    <a:cubicBezTo>
                      <a:pt x="400" y="0"/>
                      <a:pt x="72" y="0"/>
                      <a:pt x="63" y="0"/>
                    </a:cubicBezTo>
                    <a:cubicBezTo>
                      <a:pt x="53" y="0"/>
                      <a:pt x="51" y="6"/>
                      <a:pt x="51" y="6"/>
                    </a:cubicBezTo>
                    <a:close/>
                  </a:path>
                </a:pathLst>
              </a:custGeom>
              <a:solidFill>
                <a:schemeClr val="accent3"/>
              </a:solidFill>
              <a:ln>
                <a:solidFill>
                  <a:schemeClr val="bg1"/>
                </a:solidFill>
              </a:ln>
            </p:spPr>
            <p:txBody>
              <a:bodyPr anchor="ctr"/>
              <a:lstStyle/>
              <a:p>
                <a:pPr algn="ctr"/>
                <a:endParaRPr/>
              </a:p>
            </p:txBody>
          </p:sp>
          <p:sp>
            <p:nvSpPr>
              <p:cNvPr id="56" name="Freeform: Shape 5"/>
              <p:cNvSpPr>
                <a:spLocks/>
              </p:cNvSpPr>
              <p:nvPr/>
            </p:nvSpPr>
            <p:spPr bwMode="auto">
              <a:xfrm>
                <a:off x="511267" y="4019193"/>
                <a:ext cx="4761516" cy="1106259"/>
              </a:xfrm>
              <a:custGeom>
                <a:avLst/>
                <a:gdLst>
                  <a:gd name="connsiteX0" fmla="*/ 4015982 w 5541497"/>
                  <a:gd name="connsiteY0" fmla="*/ 0 h 1287474"/>
                  <a:gd name="connsiteX1" fmla="*/ 5541497 w 5541497"/>
                  <a:gd name="connsiteY1" fmla="*/ 0 h 1287474"/>
                  <a:gd name="connsiteX2" fmla="*/ 5541497 w 5541497"/>
                  <a:gd name="connsiteY2" fmla="*/ 809583 h 1287474"/>
                  <a:gd name="connsiteX3" fmla="*/ 4162274 w 5541497"/>
                  <a:gd name="connsiteY3" fmla="*/ 809583 h 1287474"/>
                  <a:gd name="connsiteX4" fmla="*/ 4074241 w 5541497"/>
                  <a:gd name="connsiteY4" fmla="*/ 987809 h 1287474"/>
                  <a:gd name="connsiteX5" fmla="*/ 0 w 5541497"/>
                  <a:gd name="connsiteY5" fmla="*/ 1287474 h 1287474"/>
                  <a:gd name="connsiteX6" fmla="*/ 508035 w 5541497"/>
                  <a:gd name="connsiteY6" fmla="*/ 68834 h 1287474"/>
                  <a:gd name="connsiteX7" fmla="*/ 627573 w 5541497"/>
                  <a:gd name="connsiteY7" fmla="*/ 8901 h 1287474"/>
                  <a:gd name="connsiteX8" fmla="*/ 3904986 w 5541497"/>
                  <a:gd name="connsiteY8" fmla="*/ 8901 h 1287474"/>
                  <a:gd name="connsiteX9" fmla="*/ 4015982 w 5541497"/>
                  <a:gd name="connsiteY9" fmla="*/ 8901 h 1287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1497" h="1287474">
                    <a:moveTo>
                      <a:pt x="4015982" y="0"/>
                    </a:moveTo>
                    <a:lnTo>
                      <a:pt x="5541497" y="0"/>
                    </a:lnTo>
                    <a:lnTo>
                      <a:pt x="5541497" y="809583"/>
                    </a:lnTo>
                    <a:lnTo>
                      <a:pt x="4162274" y="809583"/>
                    </a:lnTo>
                    <a:lnTo>
                      <a:pt x="4074241" y="987809"/>
                    </a:lnTo>
                    <a:cubicBezTo>
                      <a:pt x="3984588" y="1207563"/>
                      <a:pt x="89653" y="1037753"/>
                      <a:pt x="0" y="1287474"/>
                    </a:cubicBezTo>
                    <a:cubicBezTo>
                      <a:pt x="0" y="1287474"/>
                      <a:pt x="0" y="1287474"/>
                      <a:pt x="508035" y="68834"/>
                    </a:cubicBezTo>
                    <a:cubicBezTo>
                      <a:pt x="508035" y="68834"/>
                      <a:pt x="527958" y="8901"/>
                      <a:pt x="627573" y="8901"/>
                    </a:cubicBezTo>
                    <a:cubicBezTo>
                      <a:pt x="689210" y="8901"/>
                      <a:pt x="2671853" y="8901"/>
                      <a:pt x="3904986" y="8901"/>
                    </a:cubicBezTo>
                    <a:lnTo>
                      <a:pt x="4015982" y="8901"/>
                    </a:lnTo>
                    <a:close/>
                  </a:path>
                </a:pathLst>
              </a:custGeom>
              <a:solidFill>
                <a:srgbClr val="43718B"/>
              </a:solidFill>
              <a:ln>
                <a:solidFill>
                  <a:schemeClr val="bg1"/>
                </a:solidFill>
              </a:ln>
            </p:spPr>
            <p:txBody>
              <a:bodyPr anchor="ctr"/>
              <a:lstStyle/>
              <a:p>
                <a:pPr algn="ctr"/>
                <a:endParaRPr/>
              </a:p>
            </p:txBody>
          </p:sp>
          <p:sp>
            <p:nvSpPr>
              <p:cNvPr id="57" name="Freeform: Shape 6"/>
              <p:cNvSpPr>
                <a:spLocks/>
              </p:cNvSpPr>
              <p:nvPr/>
            </p:nvSpPr>
            <p:spPr bwMode="auto">
              <a:xfrm>
                <a:off x="262728" y="4714826"/>
                <a:ext cx="4751045" cy="785237"/>
              </a:xfrm>
              <a:custGeom>
                <a:avLst/>
                <a:gdLst>
                  <a:gd name="T0" fmla="*/ 46 w 555"/>
                  <a:gd name="T1" fmla="*/ 0 h 92"/>
                  <a:gd name="T2" fmla="*/ 34 w 555"/>
                  <a:gd name="T3" fmla="*/ 6 h 92"/>
                  <a:gd name="T4" fmla="*/ 0 w 555"/>
                  <a:gd name="T5" fmla="*/ 84 h 92"/>
                  <a:gd name="T6" fmla="*/ 238 w 555"/>
                  <a:gd name="T7" fmla="*/ 92 h 92"/>
                  <a:gd name="T8" fmla="*/ 478 w 555"/>
                  <a:gd name="T9" fmla="*/ 92 h 92"/>
                  <a:gd name="T10" fmla="*/ 555 w 555"/>
                  <a:gd name="T11" fmla="*/ 0 h 92"/>
                  <a:gd name="T12" fmla="*/ 46 w 555"/>
                  <a:gd name="T13" fmla="*/ 0 h 92"/>
                </a:gdLst>
                <a:ahLst/>
                <a:cxnLst>
                  <a:cxn ang="0">
                    <a:pos x="T0" y="T1"/>
                  </a:cxn>
                  <a:cxn ang="0">
                    <a:pos x="T2" y="T3"/>
                  </a:cxn>
                  <a:cxn ang="0">
                    <a:pos x="T4" y="T5"/>
                  </a:cxn>
                  <a:cxn ang="0">
                    <a:pos x="T6" y="T7"/>
                  </a:cxn>
                  <a:cxn ang="0">
                    <a:pos x="T8" y="T9"/>
                  </a:cxn>
                  <a:cxn ang="0">
                    <a:pos x="T10" y="T11"/>
                  </a:cxn>
                  <a:cxn ang="0">
                    <a:pos x="T12" y="T13"/>
                  </a:cxn>
                </a:cxnLst>
                <a:rect l="0" t="0" r="r" b="b"/>
                <a:pathLst>
                  <a:path w="555" h="92">
                    <a:moveTo>
                      <a:pt x="46" y="0"/>
                    </a:moveTo>
                    <a:cubicBezTo>
                      <a:pt x="36" y="0"/>
                      <a:pt x="34" y="6"/>
                      <a:pt x="34" y="6"/>
                    </a:cubicBezTo>
                    <a:cubicBezTo>
                      <a:pt x="0" y="84"/>
                      <a:pt x="0" y="84"/>
                      <a:pt x="0" y="84"/>
                    </a:cubicBezTo>
                    <a:cubicBezTo>
                      <a:pt x="4" y="72"/>
                      <a:pt x="151" y="84"/>
                      <a:pt x="238" y="92"/>
                    </a:cubicBezTo>
                    <a:cubicBezTo>
                      <a:pt x="478" y="92"/>
                      <a:pt x="478" y="92"/>
                      <a:pt x="478" y="92"/>
                    </a:cubicBezTo>
                    <a:cubicBezTo>
                      <a:pt x="505" y="33"/>
                      <a:pt x="555" y="0"/>
                      <a:pt x="555" y="0"/>
                    </a:cubicBezTo>
                    <a:cubicBezTo>
                      <a:pt x="555" y="0"/>
                      <a:pt x="55" y="0"/>
                      <a:pt x="46" y="0"/>
                    </a:cubicBezTo>
                    <a:close/>
                  </a:path>
                </a:pathLst>
              </a:custGeom>
              <a:solidFill>
                <a:schemeClr val="accent1"/>
              </a:solidFill>
              <a:ln>
                <a:solidFill>
                  <a:schemeClr val="bg1"/>
                </a:solidFill>
              </a:ln>
            </p:spPr>
            <p:txBody>
              <a:bodyPr anchor="ctr"/>
              <a:lstStyle/>
              <a:p>
                <a:pPr algn="ctr"/>
                <a:endParaRPr/>
              </a:p>
            </p:txBody>
          </p:sp>
          <p:sp>
            <p:nvSpPr>
              <p:cNvPr id="58" name="Freeform: Shape 7"/>
              <p:cNvSpPr>
                <a:spLocks/>
              </p:cNvSpPr>
              <p:nvPr/>
            </p:nvSpPr>
            <p:spPr bwMode="auto">
              <a:xfrm>
                <a:off x="2730102" y="3324452"/>
                <a:ext cx="1606494"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8" y="0"/>
                      <a:pt x="188" y="0"/>
                      <a:pt x="188" y="0"/>
                    </a:cubicBezTo>
                    <a:cubicBezTo>
                      <a:pt x="0" y="0"/>
                      <a:pt x="0" y="0"/>
                      <a:pt x="0" y="0"/>
                    </a:cubicBezTo>
                    <a:cubicBezTo>
                      <a:pt x="0" y="0"/>
                      <a:pt x="0" y="0"/>
                      <a:pt x="0" y="0"/>
                    </a:cubicBezTo>
                    <a:lnTo>
                      <a:pt x="187" y="0"/>
                    </a:lnTo>
                    <a:close/>
                  </a:path>
                </a:pathLst>
              </a:custGeom>
              <a:solidFill>
                <a:srgbClr val="915C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9" name="Freeform: Shape 8"/>
              <p:cNvSpPr>
                <a:spLocks/>
              </p:cNvSpPr>
              <p:nvPr/>
            </p:nvSpPr>
            <p:spPr bwMode="auto">
              <a:xfrm>
                <a:off x="3403676" y="4722030"/>
                <a:ext cx="1610097" cy="0"/>
              </a:xfrm>
              <a:custGeom>
                <a:avLst/>
                <a:gdLst>
                  <a:gd name="T0" fmla="*/ 187 w 188"/>
                  <a:gd name="T1" fmla="*/ 188 w 188"/>
                  <a:gd name="T2" fmla="*/ 0 w 188"/>
                  <a:gd name="T3" fmla="*/ 0 w 188"/>
                  <a:gd name="T4" fmla="*/ 187 w 188"/>
                </a:gdLst>
                <a:ahLst/>
                <a:cxnLst>
                  <a:cxn ang="0">
                    <a:pos x="T0" y="0"/>
                  </a:cxn>
                  <a:cxn ang="0">
                    <a:pos x="T1" y="0"/>
                  </a:cxn>
                  <a:cxn ang="0">
                    <a:pos x="T2" y="0"/>
                  </a:cxn>
                  <a:cxn ang="0">
                    <a:pos x="T3" y="0"/>
                  </a:cxn>
                  <a:cxn ang="0">
                    <a:pos x="T4" y="0"/>
                  </a:cxn>
                </a:cxnLst>
                <a:rect l="0" t="0" r="r" b="b"/>
                <a:pathLst>
                  <a:path w="188">
                    <a:moveTo>
                      <a:pt x="187" y="0"/>
                    </a:moveTo>
                    <a:cubicBezTo>
                      <a:pt x="187" y="0"/>
                      <a:pt x="188" y="0"/>
                      <a:pt x="188" y="0"/>
                    </a:cubicBezTo>
                    <a:cubicBezTo>
                      <a:pt x="0" y="0"/>
                      <a:pt x="0" y="0"/>
                      <a:pt x="0" y="0"/>
                    </a:cubicBezTo>
                    <a:cubicBezTo>
                      <a:pt x="0" y="0"/>
                      <a:pt x="0" y="0"/>
                      <a:pt x="0" y="0"/>
                    </a:cubicBezTo>
                    <a:lnTo>
                      <a:pt x="187" y="0"/>
                    </a:lnTo>
                    <a:close/>
                  </a:path>
                </a:pathLst>
              </a:custGeom>
              <a:solidFill>
                <a:srgbClr val="915C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0" name="Freeform: Shape 9"/>
              <p:cNvSpPr>
                <a:spLocks/>
              </p:cNvSpPr>
              <p:nvPr/>
            </p:nvSpPr>
            <p:spPr bwMode="auto">
              <a:xfrm>
                <a:off x="2139373" y="2067351"/>
                <a:ext cx="1393977" cy="0"/>
              </a:xfrm>
              <a:custGeom>
                <a:avLst/>
                <a:gdLst>
                  <a:gd name="T0" fmla="*/ 162 w 163"/>
                  <a:gd name="T1" fmla="*/ 163 w 163"/>
                  <a:gd name="T2" fmla="*/ 0 w 163"/>
                  <a:gd name="T3" fmla="*/ 0 w 163"/>
                  <a:gd name="T4" fmla="*/ 162 w 163"/>
                </a:gdLst>
                <a:ahLst/>
                <a:cxnLst>
                  <a:cxn ang="0">
                    <a:pos x="T0" y="0"/>
                  </a:cxn>
                  <a:cxn ang="0">
                    <a:pos x="T1" y="0"/>
                  </a:cxn>
                  <a:cxn ang="0">
                    <a:pos x="T2" y="0"/>
                  </a:cxn>
                  <a:cxn ang="0">
                    <a:pos x="T3" y="0"/>
                  </a:cxn>
                  <a:cxn ang="0">
                    <a:pos x="T4" y="0"/>
                  </a:cxn>
                </a:cxnLst>
                <a:rect l="0" t="0" r="r" b="b"/>
                <a:pathLst>
                  <a:path w="163">
                    <a:moveTo>
                      <a:pt x="162" y="0"/>
                    </a:moveTo>
                    <a:cubicBezTo>
                      <a:pt x="163" y="0"/>
                      <a:pt x="163" y="0"/>
                      <a:pt x="163" y="0"/>
                    </a:cubicBezTo>
                    <a:cubicBezTo>
                      <a:pt x="0" y="0"/>
                      <a:pt x="0" y="0"/>
                      <a:pt x="0" y="0"/>
                    </a:cubicBezTo>
                    <a:cubicBezTo>
                      <a:pt x="0" y="0"/>
                      <a:pt x="0" y="0"/>
                      <a:pt x="0" y="0"/>
                    </a:cubicBezTo>
                    <a:lnTo>
                      <a:pt x="162" y="0"/>
                    </a:lnTo>
                    <a:close/>
                  </a:path>
                </a:pathLst>
              </a:custGeom>
              <a:solidFill>
                <a:srgbClr val="915C5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1" name="Freeform: Shape 10"/>
              <p:cNvSpPr>
                <a:spLocks/>
              </p:cNvSpPr>
              <p:nvPr/>
            </p:nvSpPr>
            <p:spPr bwMode="auto">
              <a:xfrm>
                <a:off x="3061486" y="4021086"/>
                <a:ext cx="2154849" cy="7204"/>
              </a:xfrm>
              <a:custGeom>
                <a:avLst/>
                <a:gdLst>
                  <a:gd name="T0" fmla="*/ 187 w 188"/>
                  <a:gd name="T1" fmla="*/ 1 h 1"/>
                  <a:gd name="T2" fmla="*/ 188 w 188"/>
                  <a:gd name="T3" fmla="*/ 0 h 1"/>
                  <a:gd name="T4" fmla="*/ 0 w 188"/>
                  <a:gd name="T5" fmla="*/ 0 h 1"/>
                  <a:gd name="T6" fmla="*/ 0 w 188"/>
                  <a:gd name="T7" fmla="*/ 1 h 1"/>
                  <a:gd name="T8" fmla="*/ 187 w 188"/>
                  <a:gd name="T9" fmla="*/ 1 h 1"/>
                </a:gdLst>
                <a:ahLst/>
                <a:cxnLst>
                  <a:cxn ang="0">
                    <a:pos x="T0" y="T1"/>
                  </a:cxn>
                  <a:cxn ang="0">
                    <a:pos x="T2" y="T3"/>
                  </a:cxn>
                  <a:cxn ang="0">
                    <a:pos x="T4" y="T5"/>
                  </a:cxn>
                  <a:cxn ang="0">
                    <a:pos x="T6" y="T7"/>
                  </a:cxn>
                  <a:cxn ang="0">
                    <a:pos x="T8" y="T9"/>
                  </a:cxn>
                </a:cxnLst>
                <a:rect l="0" t="0" r="r" b="b"/>
                <a:pathLst>
                  <a:path w="188" h="1">
                    <a:moveTo>
                      <a:pt x="187" y="1"/>
                    </a:moveTo>
                    <a:cubicBezTo>
                      <a:pt x="188" y="0"/>
                      <a:pt x="188" y="0"/>
                      <a:pt x="188" y="0"/>
                    </a:cubicBezTo>
                    <a:cubicBezTo>
                      <a:pt x="0" y="0"/>
                      <a:pt x="0" y="0"/>
                      <a:pt x="0" y="0"/>
                    </a:cubicBezTo>
                    <a:cubicBezTo>
                      <a:pt x="0" y="1"/>
                      <a:pt x="0" y="1"/>
                      <a:pt x="0" y="1"/>
                    </a:cubicBezTo>
                    <a:lnTo>
                      <a:pt x="187" y="1"/>
                    </a:lnTo>
                    <a:close/>
                  </a:path>
                </a:pathLst>
              </a:custGeom>
              <a:solidFill>
                <a:schemeClr val="bg1">
                  <a:alpha val="50000"/>
                </a:schemeClr>
              </a:solidFill>
              <a:ln>
                <a:noFill/>
              </a:ln>
            </p:spPr>
            <p:txBody>
              <a:bodyPr anchor="ctr"/>
              <a:lstStyle/>
              <a:p>
                <a:pPr algn="ctr"/>
                <a:endParaRPr/>
              </a:p>
            </p:txBody>
          </p:sp>
          <p:sp>
            <p:nvSpPr>
              <p:cNvPr id="62" name="Freeform: Shape 11"/>
              <p:cNvSpPr>
                <a:spLocks/>
              </p:cNvSpPr>
              <p:nvPr/>
            </p:nvSpPr>
            <p:spPr bwMode="auto">
              <a:xfrm>
                <a:off x="2377106" y="2591298"/>
                <a:ext cx="2483211" cy="10805"/>
              </a:xfrm>
              <a:custGeom>
                <a:avLst/>
                <a:gdLst>
                  <a:gd name="T0" fmla="*/ 185 w 185"/>
                  <a:gd name="T1" fmla="*/ 0 h 1"/>
                  <a:gd name="T2" fmla="*/ 0 w 185"/>
                  <a:gd name="T3" fmla="*/ 0 h 1"/>
                  <a:gd name="T4" fmla="*/ 0 w 185"/>
                  <a:gd name="T5" fmla="*/ 1 h 1"/>
                  <a:gd name="T6" fmla="*/ 184 w 185"/>
                  <a:gd name="T7" fmla="*/ 1 h 1"/>
                  <a:gd name="T8" fmla="*/ 185 w 185"/>
                  <a:gd name="T9" fmla="*/ 0 h 1"/>
                </a:gdLst>
                <a:ahLst/>
                <a:cxnLst>
                  <a:cxn ang="0">
                    <a:pos x="T0" y="T1"/>
                  </a:cxn>
                  <a:cxn ang="0">
                    <a:pos x="T2" y="T3"/>
                  </a:cxn>
                  <a:cxn ang="0">
                    <a:pos x="T4" y="T5"/>
                  </a:cxn>
                  <a:cxn ang="0">
                    <a:pos x="T6" y="T7"/>
                  </a:cxn>
                  <a:cxn ang="0">
                    <a:pos x="T8" y="T9"/>
                  </a:cxn>
                </a:cxnLst>
                <a:rect l="0" t="0" r="r" b="b"/>
                <a:pathLst>
                  <a:path w="185" h="1">
                    <a:moveTo>
                      <a:pt x="185" y="0"/>
                    </a:moveTo>
                    <a:cubicBezTo>
                      <a:pt x="0" y="0"/>
                      <a:pt x="0" y="0"/>
                      <a:pt x="0" y="0"/>
                    </a:cubicBezTo>
                    <a:cubicBezTo>
                      <a:pt x="0" y="1"/>
                      <a:pt x="0" y="1"/>
                      <a:pt x="0" y="1"/>
                    </a:cubicBezTo>
                    <a:cubicBezTo>
                      <a:pt x="184" y="1"/>
                      <a:pt x="184" y="1"/>
                      <a:pt x="184" y="1"/>
                    </a:cubicBezTo>
                    <a:cubicBezTo>
                      <a:pt x="184" y="0"/>
                      <a:pt x="185" y="0"/>
                      <a:pt x="185" y="0"/>
                    </a:cubicBezTo>
                  </a:path>
                </a:pathLst>
              </a:custGeom>
              <a:solidFill>
                <a:srgbClr val="FFFFFF">
                  <a:alpha val="50000"/>
                </a:srgbClr>
              </a:solidFill>
              <a:ln>
                <a:noFill/>
              </a:ln>
            </p:spPr>
            <p:txBody>
              <a:bodyPr anchor="ctr"/>
              <a:lstStyle/>
              <a:p>
                <a:pPr algn="ctr"/>
                <a:endParaRPr/>
              </a:p>
            </p:txBody>
          </p:sp>
          <p:sp>
            <p:nvSpPr>
              <p:cNvPr id="63" name="Oval 12"/>
              <p:cNvSpPr/>
              <p:nvPr/>
            </p:nvSpPr>
            <p:spPr>
              <a:xfrm>
                <a:off x="2943475" y="1892137"/>
                <a:ext cx="957279" cy="957279"/>
              </a:xfrm>
              <a:prstGeom prst="ellipse">
                <a:avLst/>
              </a:prstGeom>
              <a:solidFill>
                <a:schemeClr val="bg1"/>
              </a:solidFill>
              <a:ln w="920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4" name="Oval 13"/>
              <p:cNvSpPr/>
              <p:nvPr/>
            </p:nvSpPr>
            <p:spPr>
              <a:xfrm>
                <a:off x="4418949" y="2484084"/>
                <a:ext cx="957279" cy="957279"/>
              </a:xfrm>
              <a:prstGeom prst="ellipse">
                <a:avLst/>
              </a:prstGeom>
              <a:solidFill>
                <a:schemeClr val="bg1"/>
              </a:solidFill>
              <a:ln w="92075">
                <a:solidFill>
                  <a:srgbClr val="4371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5" name="Oval 14"/>
              <p:cNvSpPr/>
              <p:nvPr/>
            </p:nvSpPr>
            <p:spPr>
              <a:xfrm>
                <a:off x="3576573" y="3179934"/>
                <a:ext cx="957279" cy="957279"/>
              </a:xfrm>
              <a:prstGeom prst="ellipse">
                <a:avLst/>
              </a:prstGeom>
              <a:solidFill>
                <a:schemeClr val="bg1"/>
              </a:solidFill>
              <a:ln w="920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6" name="Oval 15"/>
              <p:cNvSpPr/>
              <p:nvPr/>
            </p:nvSpPr>
            <p:spPr>
              <a:xfrm>
                <a:off x="4993871" y="3886412"/>
                <a:ext cx="957279" cy="957279"/>
              </a:xfrm>
              <a:prstGeom prst="ellipse">
                <a:avLst/>
              </a:prstGeom>
              <a:solidFill>
                <a:schemeClr val="bg1"/>
              </a:solidFill>
              <a:ln w="92075">
                <a:solidFill>
                  <a:srgbClr val="4371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7" name="Oval 16"/>
              <p:cNvSpPr/>
              <p:nvPr/>
            </p:nvSpPr>
            <p:spPr>
              <a:xfrm>
                <a:off x="4231770" y="4646813"/>
                <a:ext cx="957279" cy="957279"/>
              </a:xfrm>
              <a:prstGeom prst="ellipse">
                <a:avLst/>
              </a:prstGeom>
              <a:solidFill>
                <a:schemeClr val="bg1"/>
              </a:solidFill>
              <a:ln w="920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8" name="Freeform: Shape 17"/>
              <p:cNvSpPr>
                <a:spLocks/>
              </p:cNvSpPr>
              <p:nvPr/>
            </p:nvSpPr>
            <p:spPr bwMode="auto">
              <a:xfrm>
                <a:off x="1591868" y="2056546"/>
                <a:ext cx="2240447" cy="3821727"/>
              </a:xfrm>
              <a:custGeom>
                <a:avLst/>
                <a:gdLst>
                  <a:gd name="T0" fmla="*/ 262 w 262"/>
                  <a:gd name="T1" fmla="*/ 405 h 446"/>
                  <a:gd name="T2" fmla="*/ 64 w 262"/>
                  <a:gd name="T3" fmla="*/ 0 h 446"/>
                  <a:gd name="T4" fmla="*/ 26 w 262"/>
                  <a:gd name="T5" fmla="*/ 78 h 446"/>
                  <a:gd name="T6" fmla="*/ 207 w 262"/>
                  <a:gd name="T7" fmla="*/ 446 h 446"/>
                  <a:gd name="T8" fmla="*/ 262 w 262"/>
                  <a:gd name="T9" fmla="*/ 406 h 446"/>
                  <a:gd name="T10" fmla="*/ 262 w 262"/>
                  <a:gd name="T11" fmla="*/ 406 h 446"/>
                  <a:gd name="T12" fmla="*/ 262 w 262"/>
                  <a:gd name="T13" fmla="*/ 406 h 446"/>
                  <a:gd name="T14" fmla="*/ 262 w 262"/>
                  <a:gd name="T15" fmla="*/ 405 h 4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2" h="446">
                    <a:moveTo>
                      <a:pt x="262" y="405"/>
                    </a:moveTo>
                    <a:cubicBezTo>
                      <a:pt x="64" y="0"/>
                      <a:pt x="64" y="0"/>
                      <a:pt x="64" y="0"/>
                    </a:cubicBezTo>
                    <a:cubicBezTo>
                      <a:pt x="26" y="78"/>
                      <a:pt x="26" y="78"/>
                      <a:pt x="26" y="78"/>
                    </a:cubicBezTo>
                    <a:cubicBezTo>
                      <a:pt x="17" y="96"/>
                      <a:pt x="0" y="151"/>
                      <a:pt x="207" y="446"/>
                    </a:cubicBezTo>
                    <a:cubicBezTo>
                      <a:pt x="240" y="434"/>
                      <a:pt x="261" y="419"/>
                      <a:pt x="262" y="406"/>
                    </a:cubicBezTo>
                    <a:cubicBezTo>
                      <a:pt x="262" y="406"/>
                      <a:pt x="262" y="406"/>
                      <a:pt x="262" y="406"/>
                    </a:cubicBezTo>
                    <a:cubicBezTo>
                      <a:pt x="262" y="406"/>
                      <a:pt x="262" y="406"/>
                      <a:pt x="262" y="406"/>
                    </a:cubicBezTo>
                    <a:cubicBezTo>
                      <a:pt x="262" y="406"/>
                      <a:pt x="262" y="406"/>
                      <a:pt x="262" y="405"/>
                    </a:cubicBezTo>
                    <a:close/>
                  </a:path>
                </a:pathLst>
              </a:custGeom>
              <a:solidFill>
                <a:srgbClr val="43718B"/>
              </a:solidFill>
              <a:ln>
                <a:solidFill>
                  <a:schemeClr val="bg1"/>
                </a:solidFill>
              </a:ln>
            </p:spPr>
            <p:txBody>
              <a:bodyPr anchor="ctr"/>
              <a:lstStyle/>
              <a:p>
                <a:pPr algn="ctr"/>
                <a:endParaRPr/>
              </a:p>
            </p:txBody>
          </p:sp>
          <p:sp>
            <p:nvSpPr>
              <p:cNvPr id="69" name="Freeform: Shape 18"/>
              <p:cNvSpPr>
                <a:spLocks/>
              </p:cNvSpPr>
              <p:nvPr/>
            </p:nvSpPr>
            <p:spPr bwMode="auto">
              <a:xfrm>
                <a:off x="1138016" y="2640071"/>
                <a:ext cx="2222438" cy="3382282"/>
              </a:xfrm>
              <a:custGeom>
                <a:avLst/>
                <a:gdLst>
                  <a:gd name="T0" fmla="*/ 30 w 260"/>
                  <a:gd name="T1" fmla="*/ 92 h 395"/>
                  <a:gd name="T2" fmla="*/ 184 w 260"/>
                  <a:gd name="T3" fmla="*/ 395 h 395"/>
                  <a:gd name="T4" fmla="*/ 260 w 260"/>
                  <a:gd name="T5" fmla="*/ 377 h 395"/>
                  <a:gd name="T6" fmla="*/ 75 w 260"/>
                  <a:gd name="T7" fmla="*/ 0 h 395"/>
                  <a:gd name="T8" fmla="*/ 30 w 260"/>
                  <a:gd name="T9" fmla="*/ 92 h 395"/>
                </a:gdLst>
                <a:ahLst/>
                <a:cxnLst>
                  <a:cxn ang="0">
                    <a:pos x="T0" y="T1"/>
                  </a:cxn>
                  <a:cxn ang="0">
                    <a:pos x="T2" y="T3"/>
                  </a:cxn>
                  <a:cxn ang="0">
                    <a:pos x="T4" y="T5"/>
                  </a:cxn>
                  <a:cxn ang="0">
                    <a:pos x="T6" y="T7"/>
                  </a:cxn>
                  <a:cxn ang="0">
                    <a:pos x="T8" y="T9"/>
                  </a:cxn>
                </a:cxnLst>
                <a:rect l="0" t="0" r="r" b="b"/>
                <a:pathLst>
                  <a:path w="260" h="395">
                    <a:moveTo>
                      <a:pt x="30" y="92"/>
                    </a:moveTo>
                    <a:cubicBezTo>
                      <a:pt x="0" y="151"/>
                      <a:pt x="111" y="294"/>
                      <a:pt x="184" y="395"/>
                    </a:cubicBezTo>
                    <a:cubicBezTo>
                      <a:pt x="213" y="391"/>
                      <a:pt x="239" y="384"/>
                      <a:pt x="260" y="377"/>
                    </a:cubicBezTo>
                    <a:cubicBezTo>
                      <a:pt x="108" y="98"/>
                      <a:pt x="65" y="20"/>
                      <a:pt x="75" y="0"/>
                    </a:cubicBezTo>
                    <a:lnTo>
                      <a:pt x="30" y="92"/>
                    </a:lnTo>
                    <a:close/>
                  </a:path>
                </a:pathLst>
              </a:custGeom>
              <a:solidFill>
                <a:schemeClr val="accent1"/>
              </a:solidFill>
              <a:ln>
                <a:solidFill>
                  <a:schemeClr val="bg1"/>
                </a:solidFill>
              </a:ln>
            </p:spPr>
            <p:txBody>
              <a:bodyPr anchor="ctr"/>
              <a:lstStyle/>
              <a:p>
                <a:pPr algn="ctr"/>
                <a:endParaRPr dirty="0"/>
              </a:p>
            </p:txBody>
          </p:sp>
          <p:sp>
            <p:nvSpPr>
              <p:cNvPr id="70" name="Freeform: Shape 19"/>
              <p:cNvSpPr>
                <a:spLocks/>
              </p:cNvSpPr>
              <p:nvPr/>
            </p:nvSpPr>
            <p:spPr bwMode="auto">
              <a:xfrm>
                <a:off x="921896" y="3367676"/>
                <a:ext cx="1790198" cy="2690697"/>
              </a:xfrm>
              <a:custGeom>
                <a:avLst/>
                <a:gdLst>
                  <a:gd name="T0" fmla="*/ 0 w 209"/>
                  <a:gd name="T1" fmla="*/ 103 h 314"/>
                  <a:gd name="T2" fmla="*/ 126 w 209"/>
                  <a:gd name="T3" fmla="*/ 314 h 314"/>
                  <a:gd name="T4" fmla="*/ 137 w 209"/>
                  <a:gd name="T5" fmla="*/ 314 h 314"/>
                  <a:gd name="T6" fmla="*/ 209 w 209"/>
                  <a:gd name="T7" fmla="*/ 309 h 314"/>
                  <a:gd name="T8" fmla="*/ 51 w 209"/>
                  <a:gd name="T9" fmla="*/ 0 h 314"/>
                  <a:gd name="T10" fmla="*/ 0 w 209"/>
                  <a:gd name="T11" fmla="*/ 103 h 314"/>
                </a:gdLst>
                <a:ahLst/>
                <a:cxnLst>
                  <a:cxn ang="0">
                    <a:pos x="T0" y="T1"/>
                  </a:cxn>
                  <a:cxn ang="0">
                    <a:pos x="T2" y="T3"/>
                  </a:cxn>
                  <a:cxn ang="0">
                    <a:pos x="T4" y="T5"/>
                  </a:cxn>
                  <a:cxn ang="0">
                    <a:pos x="T6" y="T7"/>
                  </a:cxn>
                  <a:cxn ang="0">
                    <a:pos x="T8" y="T9"/>
                  </a:cxn>
                  <a:cxn ang="0">
                    <a:pos x="T10" y="T11"/>
                  </a:cxn>
                </a:cxnLst>
                <a:rect l="0" t="0" r="r" b="b"/>
                <a:pathLst>
                  <a:path w="209" h="314">
                    <a:moveTo>
                      <a:pt x="0" y="103"/>
                    </a:moveTo>
                    <a:cubicBezTo>
                      <a:pt x="31" y="168"/>
                      <a:pt x="78" y="231"/>
                      <a:pt x="126" y="314"/>
                    </a:cubicBezTo>
                    <a:cubicBezTo>
                      <a:pt x="129" y="314"/>
                      <a:pt x="133" y="314"/>
                      <a:pt x="137" y="314"/>
                    </a:cubicBezTo>
                    <a:cubicBezTo>
                      <a:pt x="162" y="314"/>
                      <a:pt x="187" y="313"/>
                      <a:pt x="209" y="309"/>
                    </a:cubicBezTo>
                    <a:cubicBezTo>
                      <a:pt x="88" y="101"/>
                      <a:pt x="43" y="21"/>
                      <a:pt x="51" y="0"/>
                    </a:cubicBezTo>
                    <a:lnTo>
                      <a:pt x="0" y="103"/>
                    </a:lnTo>
                    <a:close/>
                  </a:path>
                </a:pathLst>
              </a:custGeom>
              <a:solidFill>
                <a:srgbClr val="43718B"/>
              </a:solidFill>
              <a:ln>
                <a:solidFill>
                  <a:schemeClr val="bg1"/>
                </a:solidFill>
              </a:ln>
            </p:spPr>
            <p:txBody>
              <a:bodyPr anchor="ctr"/>
              <a:lstStyle/>
              <a:p>
                <a:pPr algn="ctr"/>
                <a:endParaRPr/>
              </a:p>
            </p:txBody>
          </p:sp>
          <p:sp>
            <p:nvSpPr>
              <p:cNvPr id="71" name="Freeform: Shape 20"/>
              <p:cNvSpPr>
                <a:spLocks/>
              </p:cNvSpPr>
              <p:nvPr/>
            </p:nvSpPr>
            <p:spPr bwMode="auto">
              <a:xfrm>
                <a:off x="529276" y="4070066"/>
                <a:ext cx="1473222" cy="1988307"/>
              </a:xfrm>
              <a:custGeom>
                <a:avLst/>
                <a:gdLst>
                  <a:gd name="T0" fmla="*/ 0 w 172"/>
                  <a:gd name="T1" fmla="*/ 100 h 232"/>
                  <a:gd name="T2" fmla="*/ 78 w 172"/>
                  <a:gd name="T3" fmla="*/ 222 h 232"/>
                  <a:gd name="T4" fmla="*/ 172 w 172"/>
                  <a:gd name="T5" fmla="*/ 232 h 232"/>
                  <a:gd name="T6" fmla="*/ 49 w 172"/>
                  <a:gd name="T7" fmla="*/ 0 h 232"/>
                  <a:gd name="T8" fmla="*/ 0 w 172"/>
                  <a:gd name="T9" fmla="*/ 100 h 232"/>
                </a:gdLst>
                <a:ahLst/>
                <a:cxnLst>
                  <a:cxn ang="0">
                    <a:pos x="T0" y="T1"/>
                  </a:cxn>
                  <a:cxn ang="0">
                    <a:pos x="T2" y="T3"/>
                  </a:cxn>
                  <a:cxn ang="0">
                    <a:pos x="T4" y="T5"/>
                  </a:cxn>
                  <a:cxn ang="0">
                    <a:pos x="T6" y="T7"/>
                  </a:cxn>
                  <a:cxn ang="0">
                    <a:pos x="T8" y="T9"/>
                  </a:cxn>
                </a:cxnLst>
                <a:rect l="0" t="0" r="r" b="b"/>
                <a:pathLst>
                  <a:path w="172" h="232">
                    <a:moveTo>
                      <a:pt x="0" y="100"/>
                    </a:moveTo>
                    <a:cubicBezTo>
                      <a:pt x="22" y="142"/>
                      <a:pt x="51" y="175"/>
                      <a:pt x="78" y="222"/>
                    </a:cubicBezTo>
                    <a:cubicBezTo>
                      <a:pt x="106" y="228"/>
                      <a:pt x="138" y="232"/>
                      <a:pt x="172" y="232"/>
                    </a:cubicBezTo>
                    <a:cubicBezTo>
                      <a:pt x="68" y="54"/>
                      <a:pt x="43" y="13"/>
                      <a:pt x="49" y="0"/>
                    </a:cubicBezTo>
                    <a:lnTo>
                      <a:pt x="0" y="100"/>
                    </a:lnTo>
                    <a:close/>
                  </a:path>
                </a:pathLst>
              </a:custGeom>
              <a:solidFill>
                <a:schemeClr val="accent1"/>
              </a:solidFill>
              <a:ln>
                <a:solidFill>
                  <a:schemeClr val="bg1"/>
                </a:solidFill>
              </a:ln>
            </p:spPr>
            <p:txBody>
              <a:bodyPr anchor="ctr"/>
              <a:lstStyle/>
              <a:p>
                <a:pPr algn="ctr"/>
                <a:endParaRPr/>
              </a:p>
            </p:txBody>
          </p:sp>
          <p:sp>
            <p:nvSpPr>
              <p:cNvPr id="72" name="Freeform: Shape 21"/>
              <p:cNvSpPr>
                <a:spLocks/>
              </p:cNvSpPr>
              <p:nvPr/>
            </p:nvSpPr>
            <p:spPr bwMode="auto">
              <a:xfrm>
                <a:off x="220483" y="4783263"/>
                <a:ext cx="983348" cy="1188662"/>
              </a:xfrm>
              <a:custGeom>
                <a:avLst/>
                <a:gdLst>
                  <a:gd name="T0" fmla="*/ 0 w 115"/>
                  <a:gd name="T1" fmla="*/ 79 h 139"/>
                  <a:gd name="T2" fmla="*/ 0 w 115"/>
                  <a:gd name="T3" fmla="*/ 81 h 139"/>
                  <a:gd name="T4" fmla="*/ 0 w 115"/>
                  <a:gd name="T5" fmla="*/ 81 h 139"/>
                  <a:gd name="T6" fmla="*/ 0 w 115"/>
                  <a:gd name="T7" fmla="*/ 81 h 139"/>
                  <a:gd name="T8" fmla="*/ 115 w 115"/>
                  <a:gd name="T9" fmla="*/ 139 h 139"/>
                  <a:gd name="T10" fmla="*/ 39 w 115"/>
                  <a:gd name="T11" fmla="*/ 0 h 139"/>
                  <a:gd name="T12" fmla="*/ 0 w 115"/>
                  <a:gd name="T13" fmla="*/ 79 h 139"/>
                </a:gdLst>
                <a:ahLst/>
                <a:cxnLst>
                  <a:cxn ang="0">
                    <a:pos x="T0" y="T1"/>
                  </a:cxn>
                  <a:cxn ang="0">
                    <a:pos x="T2" y="T3"/>
                  </a:cxn>
                  <a:cxn ang="0">
                    <a:pos x="T4" y="T5"/>
                  </a:cxn>
                  <a:cxn ang="0">
                    <a:pos x="T6" y="T7"/>
                  </a:cxn>
                  <a:cxn ang="0">
                    <a:pos x="T8" y="T9"/>
                  </a:cxn>
                  <a:cxn ang="0">
                    <a:pos x="T10" y="T11"/>
                  </a:cxn>
                  <a:cxn ang="0">
                    <a:pos x="T12" y="T13"/>
                  </a:cxn>
                </a:cxnLst>
                <a:rect l="0" t="0" r="r" b="b"/>
                <a:pathLst>
                  <a:path w="115" h="139">
                    <a:moveTo>
                      <a:pt x="0" y="79"/>
                    </a:moveTo>
                    <a:cubicBezTo>
                      <a:pt x="0" y="80"/>
                      <a:pt x="0" y="80"/>
                      <a:pt x="0" y="81"/>
                    </a:cubicBezTo>
                    <a:cubicBezTo>
                      <a:pt x="0" y="81"/>
                      <a:pt x="0" y="81"/>
                      <a:pt x="0" y="81"/>
                    </a:cubicBezTo>
                    <a:cubicBezTo>
                      <a:pt x="0" y="81"/>
                      <a:pt x="0" y="81"/>
                      <a:pt x="0" y="81"/>
                    </a:cubicBezTo>
                    <a:cubicBezTo>
                      <a:pt x="2" y="101"/>
                      <a:pt x="48" y="125"/>
                      <a:pt x="115" y="139"/>
                    </a:cubicBezTo>
                    <a:cubicBezTo>
                      <a:pt x="48" y="36"/>
                      <a:pt x="36" y="7"/>
                      <a:pt x="39" y="0"/>
                    </a:cubicBezTo>
                    <a:lnTo>
                      <a:pt x="0" y="79"/>
                    </a:lnTo>
                    <a:close/>
                  </a:path>
                </a:pathLst>
              </a:custGeom>
              <a:solidFill>
                <a:srgbClr val="43718B"/>
              </a:solidFill>
              <a:ln>
                <a:solidFill>
                  <a:schemeClr val="bg1"/>
                </a:solidFill>
              </a:ln>
            </p:spPr>
            <p:txBody>
              <a:bodyPr anchor="ctr"/>
              <a:lstStyle/>
              <a:p>
                <a:pPr algn="ctr"/>
                <a:endParaRPr/>
              </a:p>
            </p:txBody>
          </p:sp>
          <p:sp>
            <p:nvSpPr>
              <p:cNvPr id="73" name="Freeform: Shape 22"/>
              <p:cNvSpPr>
                <a:spLocks/>
              </p:cNvSpPr>
              <p:nvPr/>
            </p:nvSpPr>
            <p:spPr bwMode="auto">
              <a:xfrm>
                <a:off x="1692725" y="2640071"/>
                <a:ext cx="1667729" cy="3230998"/>
              </a:xfrm>
              <a:custGeom>
                <a:avLst/>
                <a:gdLst>
                  <a:gd name="T0" fmla="*/ 9 w 195"/>
                  <a:gd name="T1" fmla="*/ 2 h 377"/>
                  <a:gd name="T2" fmla="*/ 194 w 195"/>
                  <a:gd name="T3" fmla="*/ 377 h 377"/>
                  <a:gd name="T4" fmla="*/ 195 w 195"/>
                  <a:gd name="T5" fmla="*/ 377 h 377"/>
                  <a:gd name="T6" fmla="*/ 10 w 195"/>
                  <a:gd name="T7" fmla="*/ 0 h 377"/>
                  <a:gd name="T8" fmla="*/ 9 w 195"/>
                  <a:gd name="T9" fmla="*/ 2 h 377"/>
                </a:gdLst>
                <a:ahLst/>
                <a:cxnLst>
                  <a:cxn ang="0">
                    <a:pos x="T0" y="T1"/>
                  </a:cxn>
                  <a:cxn ang="0">
                    <a:pos x="T2" y="T3"/>
                  </a:cxn>
                  <a:cxn ang="0">
                    <a:pos x="T4" y="T5"/>
                  </a:cxn>
                  <a:cxn ang="0">
                    <a:pos x="T6" y="T7"/>
                  </a:cxn>
                  <a:cxn ang="0">
                    <a:pos x="T8" y="T9"/>
                  </a:cxn>
                </a:cxnLst>
                <a:rect l="0" t="0" r="r" b="b"/>
                <a:pathLst>
                  <a:path w="195" h="377">
                    <a:moveTo>
                      <a:pt x="9" y="2"/>
                    </a:moveTo>
                    <a:cubicBezTo>
                      <a:pt x="0" y="21"/>
                      <a:pt x="43" y="99"/>
                      <a:pt x="194" y="377"/>
                    </a:cubicBezTo>
                    <a:cubicBezTo>
                      <a:pt x="195" y="377"/>
                      <a:pt x="195" y="377"/>
                      <a:pt x="195" y="377"/>
                    </a:cubicBezTo>
                    <a:cubicBezTo>
                      <a:pt x="43" y="98"/>
                      <a:pt x="0" y="20"/>
                      <a:pt x="10" y="0"/>
                    </a:cubicBezTo>
                    <a:lnTo>
                      <a:pt x="9" y="2"/>
                    </a:lnTo>
                    <a:close/>
                  </a:path>
                </a:pathLst>
              </a:custGeom>
              <a:solidFill>
                <a:schemeClr val="bg1">
                  <a:alpha val="50000"/>
                </a:schemeClr>
              </a:solidFill>
              <a:ln>
                <a:noFill/>
              </a:ln>
            </p:spPr>
            <p:txBody>
              <a:bodyPr anchor="ctr"/>
              <a:lstStyle/>
              <a:p>
                <a:pPr algn="ctr"/>
                <a:endParaRPr/>
              </a:p>
            </p:txBody>
          </p:sp>
          <p:sp>
            <p:nvSpPr>
              <p:cNvPr id="74" name="Freeform: Shape 23"/>
              <p:cNvSpPr>
                <a:spLocks/>
              </p:cNvSpPr>
              <p:nvPr/>
            </p:nvSpPr>
            <p:spPr bwMode="auto">
              <a:xfrm>
                <a:off x="1289300" y="3367676"/>
                <a:ext cx="1422793" cy="2654676"/>
              </a:xfrm>
              <a:custGeom>
                <a:avLst/>
                <a:gdLst>
                  <a:gd name="T0" fmla="*/ 7 w 166"/>
                  <a:gd name="T1" fmla="*/ 1 h 310"/>
                  <a:gd name="T2" fmla="*/ 166 w 166"/>
                  <a:gd name="T3" fmla="*/ 310 h 310"/>
                  <a:gd name="T4" fmla="*/ 166 w 166"/>
                  <a:gd name="T5" fmla="*/ 309 h 310"/>
                  <a:gd name="T6" fmla="*/ 8 w 166"/>
                  <a:gd name="T7" fmla="*/ 0 h 310"/>
                  <a:gd name="T8" fmla="*/ 7 w 166"/>
                  <a:gd name="T9" fmla="*/ 1 h 310"/>
                </a:gdLst>
                <a:ahLst/>
                <a:cxnLst>
                  <a:cxn ang="0">
                    <a:pos x="T0" y="T1"/>
                  </a:cxn>
                  <a:cxn ang="0">
                    <a:pos x="T2" y="T3"/>
                  </a:cxn>
                  <a:cxn ang="0">
                    <a:pos x="T4" y="T5"/>
                  </a:cxn>
                  <a:cxn ang="0">
                    <a:pos x="T6" y="T7"/>
                  </a:cxn>
                  <a:cxn ang="0">
                    <a:pos x="T8" y="T9"/>
                  </a:cxn>
                </a:cxnLst>
                <a:rect l="0" t="0" r="r" b="b"/>
                <a:pathLst>
                  <a:path w="166" h="310">
                    <a:moveTo>
                      <a:pt x="7" y="1"/>
                    </a:moveTo>
                    <a:cubicBezTo>
                      <a:pt x="1" y="25"/>
                      <a:pt x="47" y="105"/>
                      <a:pt x="166" y="310"/>
                    </a:cubicBezTo>
                    <a:cubicBezTo>
                      <a:pt x="166" y="309"/>
                      <a:pt x="166" y="309"/>
                      <a:pt x="166" y="309"/>
                    </a:cubicBezTo>
                    <a:cubicBezTo>
                      <a:pt x="45" y="101"/>
                      <a:pt x="0" y="21"/>
                      <a:pt x="8" y="0"/>
                    </a:cubicBezTo>
                    <a:lnTo>
                      <a:pt x="7" y="1"/>
                    </a:lnTo>
                    <a:close/>
                  </a:path>
                </a:pathLst>
              </a:custGeom>
              <a:solidFill>
                <a:schemeClr val="bg1">
                  <a:alpha val="50000"/>
                </a:schemeClr>
              </a:solidFill>
              <a:ln>
                <a:noFill/>
              </a:ln>
            </p:spPr>
            <p:txBody>
              <a:bodyPr anchor="ctr"/>
              <a:lstStyle/>
              <a:p>
                <a:pPr algn="ctr"/>
                <a:endParaRPr/>
              </a:p>
            </p:txBody>
          </p:sp>
          <p:sp>
            <p:nvSpPr>
              <p:cNvPr id="75" name="Freeform: Shape 24"/>
              <p:cNvSpPr>
                <a:spLocks/>
              </p:cNvSpPr>
              <p:nvPr/>
            </p:nvSpPr>
            <p:spPr bwMode="auto">
              <a:xfrm>
                <a:off x="896681" y="4070066"/>
                <a:ext cx="1105817" cy="1988307"/>
              </a:xfrm>
              <a:custGeom>
                <a:avLst/>
                <a:gdLst>
                  <a:gd name="T0" fmla="*/ 6 w 129"/>
                  <a:gd name="T1" fmla="*/ 1 h 232"/>
                  <a:gd name="T2" fmla="*/ 128 w 129"/>
                  <a:gd name="T3" fmla="*/ 232 h 232"/>
                  <a:gd name="T4" fmla="*/ 129 w 129"/>
                  <a:gd name="T5" fmla="*/ 232 h 232"/>
                  <a:gd name="T6" fmla="*/ 6 w 129"/>
                  <a:gd name="T7" fmla="*/ 0 h 232"/>
                  <a:gd name="T8" fmla="*/ 6 w 129"/>
                  <a:gd name="T9" fmla="*/ 1 h 232"/>
                </a:gdLst>
                <a:ahLst/>
                <a:cxnLst>
                  <a:cxn ang="0">
                    <a:pos x="T0" y="T1"/>
                  </a:cxn>
                  <a:cxn ang="0">
                    <a:pos x="T2" y="T3"/>
                  </a:cxn>
                  <a:cxn ang="0">
                    <a:pos x="T4" y="T5"/>
                  </a:cxn>
                  <a:cxn ang="0">
                    <a:pos x="T6" y="T7"/>
                  </a:cxn>
                  <a:cxn ang="0">
                    <a:pos x="T8" y="T9"/>
                  </a:cxn>
                </a:cxnLst>
                <a:rect l="0" t="0" r="r" b="b"/>
                <a:pathLst>
                  <a:path w="129" h="232">
                    <a:moveTo>
                      <a:pt x="6" y="1"/>
                    </a:moveTo>
                    <a:cubicBezTo>
                      <a:pt x="0" y="14"/>
                      <a:pt x="25" y="55"/>
                      <a:pt x="128" y="232"/>
                    </a:cubicBezTo>
                    <a:cubicBezTo>
                      <a:pt x="129" y="232"/>
                      <a:pt x="129" y="232"/>
                      <a:pt x="129" y="232"/>
                    </a:cubicBezTo>
                    <a:cubicBezTo>
                      <a:pt x="25" y="54"/>
                      <a:pt x="0" y="13"/>
                      <a:pt x="6" y="0"/>
                    </a:cubicBezTo>
                    <a:lnTo>
                      <a:pt x="6" y="1"/>
                    </a:lnTo>
                    <a:close/>
                  </a:path>
                </a:pathLst>
              </a:custGeom>
              <a:solidFill>
                <a:schemeClr val="bg1">
                  <a:alpha val="50000"/>
                </a:schemeClr>
              </a:solidFill>
              <a:ln>
                <a:noFill/>
              </a:ln>
            </p:spPr>
            <p:txBody>
              <a:bodyPr anchor="ctr"/>
              <a:lstStyle/>
              <a:p>
                <a:pPr algn="ctr"/>
                <a:endParaRPr/>
              </a:p>
            </p:txBody>
          </p:sp>
          <p:sp>
            <p:nvSpPr>
              <p:cNvPr id="76" name="Freeform: Shape 25"/>
              <p:cNvSpPr>
                <a:spLocks/>
              </p:cNvSpPr>
              <p:nvPr/>
            </p:nvSpPr>
            <p:spPr bwMode="auto">
              <a:xfrm>
                <a:off x="526164" y="4783263"/>
                <a:ext cx="673576" cy="1188662"/>
              </a:xfrm>
              <a:custGeom>
                <a:avLst/>
                <a:gdLst>
                  <a:gd name="T0" fmla="*/ 3 w 79"/>
                  <a:gd name="T1" fmla="*/ 1 h 139"/>
                  <a:gd name="T2" fmla="*/ 78 w 79"/>
                  <a:gd name="T3" fmla="*/ 139 h 139"/>
                  <a:gd name="T4" fmla="*/ 79 w 79"/>
                  <a:gd name="T5" fmla="*/ 139 h 139"/>
                  <a:gd name="T6" fmla="*/ 3 w 79"/>
                  <a:gd name="T7" fmla="*/ 0 h 139"/>
                  <a:gd name="T8" fmla="*/ 3 w 79"/>
                  <a:gd name="T9" fmla="*/ 1 h 139"/>
                </a:gdLst>
                <a:ahLst/>
                <a:cxnLst>
                  <a:cxn ang="0">
                    <a:pos x="T0" y="T1"/>
                  </a:cxn>
                  <a:cxn ang="0">
                    <a:pos x="T2" y="T3"/>
                  </a:cxn>
                  <a:cxn ang="0">
                    <a:pos x="T4" y="T5"/>
                  </a:cxn>
                  <a:cxn ang="0">
                    <a:pos x="T6" y="T7"/>
                  </a:cxn>
                  <a:cxn ang="0">
                    <a:pos x="T8" y="T9"/>
                  </a:cxn>
                </a:cxnLst>
                <a:rect l="0" t="0" r="r" b="b"/>
                <a:pathLst>
                  <a:path w="79" h="139">
                    <a:moveTo>
                      <a:pt x="3" y="1"/>
                    </a:moveTo>
                    <a:cubicBezTo>
                      <a:pt x="0" y="8"/>
                      <a:pt x="12" y="37"/>
                      <a:pt x="78" y="139"/>
                    </a:cubicBezTo>
                    <a:cubicBezTo>
                      <a:pt x="79" y="139"/>
                      <a:pt x="79" y="139"/>
                      <a:pt x="79" y="139"/>
                    </a:cubicBezTo>
                    <a:cubicBezTo>
                      <a:pt x="12" y="36"/>
                      <a:pt x="0" y="7"/>
                      <a:pt x="3" y="0"/>
                    </a:cubicBezTo>
                    <a:lnTo>
                      <a:pt x="3" y="1"/>
                    </a:lnTo>
                    <a:close/>
                  </a:path>
                </a:pathLst>
              </a:custGeom>
              <a:solidFill>
                <a:schemeClr val="bg1">
                  <a:alpha val="50000"/>
                </a:schemeClr>
              </a:solidFill>
              <a:ln>
                <a:noFill/>
              </a:ln>
            </p:spPr>
            <p:txBody>
              <a:bodyPr anchor="ctr"/>
              <a:lstStyle/>
              <a:p>
                <a:pPr algn="ctr"/>
                <a:endParaRPr/>
              </a:p>
            </p:txBody>
          </p:sp>
        </p:grpSp>
        <p:sp>
          <p:nvSpPr>
            <p:cNvPr id="5" name="Freeform: Shape 26"/>
            <p:cNvSpPr>
              <a:spLocks/>
            </p:cNvSpPr>
            <p:nvPr/>
          </p:nvSpPr>
          <p:spPr bwMode="auto">
            <a:xfrm>
              <a:off x="4975607" y="1775516"/>
              <a:ext cx="436563" cy="434975"/>
            </a:xfrm>
            <a:custGeom>
              <a:avLst/>
              <a:gdLst/>
              <a:ahLst/>
              <a:cxnLst>
                <a:cxn ang="0">
                  <a:pos x="163" y="88"/>
                </a:cxn>
                <a:cxn ang="0">
                  <a:pos x="155" y="92"/>
                </a:cxn>
                <a:cxn ang="0">
                  <a:pos x="144" y="92"/>
                </a:cxn>
                <a:cxn ang="0">
                  <a:pos x="137" y="73"/>
                </a:cxn>
                <a:cxn ang="0">
                  <a:pos x="130" y="76"/>
                </a:cxn>
                <a:cxn ang="0">
                  <a:pos x="124" y="81"/>
                </a:cxn>
                <a:cxn ang="0">
                  <a:pos x="121" y="82"/>
                </a:cxn>
                <a:cxn ang="0">
                  <a:pos x="128" y="99"/>
                </a:cxn>
                <a:cxn ang="0">
                  <a:pos x="122" y="116"/>
                </a:cxn>
                <a:cxn ang="0">
                  <a:pos x="116" y="127"/>
                </a:cxn>
                <a:cxn ang="0">
                  <a:pos x="107" y="123"/>
                </a:cxn>
                <a:cxn ang="0">
                  <a:pos x="101" y="107"/>
                </a:cxn>
                <a:cxn ang="0">
                  <a:pos x="91" y="95"/>
                </a:cxn>
                <a:cxn ang="0">
                  <a:pos x="79" y="83"/>
                </a:cxn>
                <a:cxn ang="0">
                  <a:pos x="91" y="77"/>
                </a:cxn>
                <a:cxn ang="0">
                  <a:pos x="114" y="65"/>
                </a:cxn>
                <a:cxn ang="0">
                  <a:pos x="95" y="65"/>
                </a:cxn>
                <a:cxn ang="0">
                  <a:pos x="76" y="63"/>
                </a:cxn>
                <a:cxn ang="0">
                  <a:pos x="95" y="46"/>
                </a:cxn>
                <a:cxn ang="0">
                  <a:pos x="112" y="30"/>
                </a:cxn>
                <a:cxn ang="0">
                  <a:pos x="132" y="29"/>
                </a:cxn>
                <a:cxn ang="0">
                  <a:pos x="152" y="29"/>
                </a:cxn>
                <a:cxn ang="0">
                  <a:pos x="24" y="27"/>
                </a:cxn>
                <a:cxn ang="0">
                  <a:pos x="49" y="27"/>
                </a:cxn>
                <a:cxn ang="0">
                  <a:pos x="64" y="38"/>
                </a:cxn>
                <a:cxn ang="0">
                  <a:pos x="60" y="58"/>
                </a:cxn>
                <a:cxn ang="0">
                  <a:pos x="49" y="79"/>
                </a:cxn>
                <a:cxn ang="0">
                  <a:pos x="74" y="94"/>
                </a:cxn>
                <a:cxn ang="0">
                  <a:pos x="83" y="105"/>
                </a:cxn>
                <a:cxn ang="0">
                  <a:pos x="70" y="120"/>
                </a:cxn>
                <a:cxn ang="0">
                  <a:pos x="61" y="133"/>
                </a:cxn>
                <a:cxn ang="0">
                  <a:pos x="63" y="148"/>
                </a:cxn>
                <a:cxn ang="0">
                  <a:pos x="55" y="149"/>
                </a:cxn>
                <a:cxn ang="0">
                  <a:pos x="50" y="128"/>
                </a:cxn>
                <a:cxn ang="0">
                  <a:pos x="39" y="111"/>
                </a:cxn>
                <a:cxn ang="0">
                  <a:pos x="31" y="87"/>
                </a:cxn>
                <a:cxn ang="0">
                  <a:pos x="19" y="83"/>
                </a:cxn>
                <a:cxn ang="0">
                  <a:pos x="14" y="59"/>
                </a:cxn>
                <a:cxn ang="0">
                  <a:pos x="13" y="46"/>
                </a:cxn>
                <a:cxn ang="0">
                  <a:pos x="0" y="87"/>
                </a:cxn>
                <a:cxn ang="0">
                  <a:pos x="174" y="89"/>
                </a:cxn>
                <a:cxn ang="0">
                  <a:pos x="73" y="53"/>
                </a:cxn>
                <a:cxn ang="0">
                  <a:pos x="69" y="42"/>
                </a:cxn>
                <a:cxn ang="0">
                  <a:pos x="85" y="34"/>
                </a:cxn>
                <a:cxn ang="0">
                  <a:pos x="85" y="45"/>
                </a:cxn>
                <a:cxn ang="0">
                  <a:pos x="73" y="53"/>
                </a:cxn>
              </a:cxnLst>
              <a:rect l="0" t="0" r="r" b="b"/>
              <a:pathLst>
                <a:path w="174" h="174">
                  <a:moveTo>
                    <a:pt x="167" y="92"/>
                  </a:moveTo>
                  <a:cubicBezTo>
                    <a:pt x="165" y="92"/>
                    <a:pt x="163" y="90"/>
                    <a:pt x="163" y="88"/>
                  </a:cubicBezTo>
                  <a:cubicBezTo>
                    <a:pt x="163" y="86"/>
                    <a:pt x="161" y="84"/>
                    <a:pt x="159" y="84"/>
                  </a:cubicBezTo>
                  <a:cubicBezTo>
                    <a:pt x="157" y="84"/>
                    <a:pt x="155" y="88"/>
                    <a:pt x="155" y="92"/>
                  </a:cubicBezTo>
                  <a:cubicBezTo>
                    <a:pt x="155" y="97"/>
                    <a:pt x="155" y="100"/>
                    <a:pt x="147" y="100"/>
                  </a:cubicBezTo>
                  <a:cubicBezTo>
                    <a:pt x="139" y="100"/>
                    <a:pt x="144" y="92"/>
                    <a:pt x="144" y="92"/>
                  </a:cubicBezTo>
                  <a:cubicBezTo>
                    <a:pt x="146" y="88"/>
                    <a:pt x="145" y="82"/>
                    <a:pt x="142" y="79"/>
                  </a:cubicBezTo>
                  <a:cubicBezTo>
                    <a:pt x="140" y="77"/>
                    <a:pt x="138" y="75"/>
                    <a:pt x="137" y="73"/>
                  </a:cubicBezTo>
                  <a:cubicBezTo>
                    <a:pt x="134" y="70"/>
                    <a:pt x="130" y="69"/>
                    <a:pt x="129" y="70"/>
                  </a:cubicBezTo>
                  <a:cubicBezTo>
                    <a:pt x="128" y="71"/>
                    <a:pt x="129" y="74"/>
                    <a:pt x="130" y="76"/>
                  </a:cubicBezTo>
                  <a:cubicBezTo>
                    <a:pt x="132" y="77"/>
                    <a:pt x="133" y="80"/>
                    <a:pt x="133" y="82"/>
                  </a:cubicBezTo>
                  <a:cubicBezTo>
                    <a:pt x="132" y="83"/>
                    <a:pt x="128" y="83"/>
                    <a:pt x="124" y="81"/>
                  </a:cubicBezTo>
                  <a:cubicBezTo>
                    <a:pt x="123" y="80"/>
                    <a:pt x="123" y="80"/>
                    <a:pt x="122" y="80"/>
                  </a:cubicBezTo>
                  <a:cubicBezTo>
                    <a:pt x="118" y="78"/>
                    <a:pt x="118" y="79"/>
                    <a:pt x="121" y="82"/>
                  </a:cubicBezTo>
                  <a:cubicBezTo>
                    <a:pt x="122" y="84"/>
                    <a:pt x="124" y="85"/>
                    <a:pt x="125" y="87"/>
                  </a:cubicBezTo>
                  <a:cubicBezTo>
                    <a:pt x="129" y="90"/>
                    <a:pt x="130" y="96"/>
                    <a:pt x="128" y="99"/>
                  </a:cubicBezTo>
                  <a:cubicBezTo>
                    <a:pt x="128" y="100"/>
                    <a:pt x="127" y="101"/>
                    <a:pt x="127" y="101"/>
                  </a:cubicBezTo>
                  <a:cubicBezTo>
                    <a:pt x="125" y="105"/>
                    <a:pt x="123" y="112"/>
                    <a:pt x="122" y="116"/>
                  </a:cubicBezTo>
                  <a:cubicBezTo>
                    <a:pt x="122" y="116"/>
                    <a:pt x="121" y="116"/>
                    <a:pt x="121" y="117"/>
                  </a:cubicBezTo>
                  <a:cubicBezTo>
                    <a:pt x="120" y="121"/>
                    <a:pt x="118" y="126"/>
                    <a:pt x="116" y="127"/>
                  </a:cubicBezTo>
                  <a:cubicBezTo>
                    <a:pt x="114" y="129"/>
                    <a:pt x="112" y="129"/>
                    <a:pt x="111" y="127"/>
                  </a:cubicBezTo>
                  <a:cubicBezTo>
                    <a:pt x="111" y="125"/>
                    <a:pt x="109" y="123"/>
                    <a:pt x="107" y="123"/>
                  </a:cubicBezTo>
                  <a:cubicBezTo>
                    <a:pt x="105" y="122"/>
                    <a:pt x="103" y="119"/>
                    <a:pt x="102" y="115"/>
                  </a:cubicBezTo>
                  <a:cubicBezTo>
                    <a:pt x="102" y="112"/>
                    <a:pt x="102" y="110"/>
                    <a:pt x="101" y="107"/>
                  </a:cubicBezTo>
                  <a:cubicBezTo>
                    <a:pt x="101" y="103"/>
                    <a:pt x="97" y="98"/>
                    <a:pt x="93" y="96"/>
                  </a:cubicBezTo>
                  <a:cubicBezTo>
                    <a:pt x="93" y="95"/>
                    <a:pt x="92" y="95"/>
                    <a:pt x="91" y="95"/>
                  </a:cubicBezTo>
                  <a:cubicBezTo>
                    <a:pt x="87" y="93"/>
                    <a:pt x="82" y="88"/>
                    <a:pt x="79" y="85"/>
                  </a:cubicBezTo>
                  <a:cubicBezTo>
                    <a:pt x="79" y="84"/>
                    <a:pt x="79" y="84"/>
                    <a:pt x="79" y="83"/>
                  </a:cubicBezTo>
                  <a:cubicBezTo>
                    <a:pt x="76" y="80"/>
                    <a:pt x="78" y="77"/>
                    <a:pt x="83" y="77"/>
                  </a:cubicBezTo>
                  <a:cubicBezTo>
                    <a:pt x="86" y="77"/>
                    <a:pt x="88" y="77"/>
                    <a:pt x="91" y="77"/>
                  </a:cubicBezTo>
                  <a:cubicBezTo>
                    <a:pt x="95" y="77"/>
                    <a:pt x="102" y="76"/>
                    <a:pt x="107" y="74"/>
                  </a:cubicBezTo>
                  <a:cubicBezTo>
                    <a:pt x="111" y="73"/>
                    <a:pt x="114" y="69"/>
                    <a:pt x="114" y="65"/>
                  </a:cubicBezTo>
                  <a:cubicBezTo>
                    <a:pt x="115" y="61"/>
                    <a:pt x="111" y="59"/>
                    <a:pt x="107" y="60"/>
                  </a:cubicBezTo>
                  <a:cubicBezTo>
                    <a:pt x="103" y="61"/>
                    <a:pt x="98" y="63"/>
                    <a:pt x="95" y="65"/>
                  </a:cubicBezTo>
                  <a:cubicBezTo>
                    <a:pt x="93" y="67"/>
                    <a:pt x="88" y="69"/>
                    <a:pt x="83" y="69"/>
                  </a:cubicBezTo>
                  <a:cubicBezTo>
                    <a:pt x="79" y="70"/>
                    <a:pt x="75" y="67"/>
                    <a:pt x="76" y="63"/>
                  </a:cubicBezTo>
                  <a:cubicBezTo>
                    <a:pt x="77" y="59"/>
                    <a:pt x="80" y="54"/>
                    <a:pt x="83" y="51"/>
                  </a:cubicBezTo>
                  <a:cubicBezTo>
                    <a:pt x="87" y="49"/>
                    <a:pt x="92" y="46"/>
                    <a:pt x="95" y="46"/>
                  </a:cubicBezTo>
                  <a:cubicBezTo>
                    <a:pt x="99" y="46"/>
                    <a:pt x="102" y="43"/>
                    <a:pt x="103" y="39"/>
                  </a:cubicBezTo>
                  <a:cubicBezTo>
                    <a:pt x="104" y="35"/>
                    <a:pt x="108" y="31"/>
                    <a:pt x="112" y="30"/>
                  </a:cubicBezTo>
                  <a:cubicBezTo>
                    <a:pt x="114" y="30"/>
                    <a:pt x="116" y="30"/>
                    <a:pt x="119" y="29"/>
                  </a:cubicBezTo>
                  <a:cubicBezTo>
                    <a:pt x="122" y="29"/>
                    <a:pt x="129" y="29"/>
                    <a:pt x="132" y="29"/>
                  </a:cubicBezTo>
                  <a:cubicBezTo>
                    <a:pt x="135" y="29"/>
                    <a:pt x="138" y="29"/>
                    <a:pt x="141" y="29"/>
                  </a:cubicBezTo>
                  <a:cubicBezTo>
                    <a:pt x="144" y="29"/>
                    <a:pt x="148" y="29"/>
                    <a:pt x="152" y="29"/>
                  </a:cubicBezTo>
                  <a:cubicBezTo>
                    <a:pt x="136" y="11"/>
                    <a:pt x="113" y="0"/>
                    <a:pt x="87" y="0"/>
                  </a:cubicBezTo>
                  <a:cubicBezTo>
                    <a:pt x="62" y="0"/>
                    <a:pt x="40" y="11"/>
                    <a:pt x="24" y="27"/>
                  </a:cubicBezTo>
                  <a:cubicBezTo>
                    <a:pt x="28" y="27"/>
                    <a:pt x="31" y="27"/>
                    <a:pt x="35" y="27"/>
                  </a:cubicBezTo>
                  <a:cubicBezTo>
                    <a:pt x="39" y="26"/>
                    <a:pt x="45" y="27"/>
                    <a:pt x="49" y="27"/>
                  </a:cubicBezTo>
                  <a:cubicBezTo>
                    <a:pt x="51" y="28"/>
                    <a:pt x="54" y="28"/>
                    <a:pt x="56" y="28"/>
                  </a:cubicBezTo>
                  <a:cubicBezTo>
                    <a:pt x="60" y="29"/>
                    <a:pt x="63" y="34"/>
                    <a:pt x="64" y="38"/>
                  </a:cubicBezTo>
                  <a:cubicBezTo>
                    <a:pt x="64" y="40"/>
                    <a:pt x="64" y="43"/>
                    <a:pt x="65" y="45"/>
                  </a:cubicBezTo>
                  <a:cubicBezTo>
                    <a:pt x="65" y="49"/>
                    <a:pt x="63" y="55"/>
                    <a:pt x="60" y="58"/>
                  </a:cubicBezTo>
                  <a:cubicBezTo>
                    <a:pt x="57" y="61"/>
                    <a:pt x="52" y="65"/>
                    <a:pt x="48" y="69"/>
                  </a:cubicBezTo>
                  <a:cubicBezTo>
                    <a:pt x="45" y="72"/>
                    <a:pt x="46" y="77"/>
                    <a:pt x="49" y="79"/>
                  </a:cubicBezTo>
                  <a:cubicBezTo>
                    <a:pt x="53" y="82"/>
                    <a:pt x="57" y="84"/>
                    <a:pt x="60" y="86"/>
                  </a:cubicBezTo>
                  <a:cubicBezTo>
                    <a:pt x="64" y="89"/>
                    <a:pt x="70" y="92"/>
                    <a:pt x="74" y="94"/>
                  </a:cubicBezTo>
                  <a:cubicBezTo>
                    <a:pt x="75" y="94"/>
                    <a:pt x="75" y="94"/>
                    <a:pt x="76" y="95"/>
                  </a:cubicBezTo>
                  <a:cubicBezTo>
                    <a:pt x="80" y="96"/>
                    <a:pt x="83" y="101"/>
                    <a:pt x="83" y="105"/>
                  </a:cubicBezTo>
                  <a:cubicBezTo>
                    <a:pt x="82" y="108"/>
                    <a:pt x="80" y="112"/>
                    <a:pt x="78" y="112"/>
                  </a:cubicBezTo>
                  <a:cubicBezTo>
                    <a:pt x="76" y="112"/>
                    <a:pt x="72" y="116"/>
                    <a:pt x="70" y="120"/>
                  </a:cubicBezTo>
                  <a:cubicBezTo>
                    <a:pt x="70" y="120"/>
                    <a:pt x="70" y="121"/>
                    <a:pt x="69" y="121"/>
                  </a:cubicBezTo>
                  <a:cubicBezTo>
                    <a:pt x="67" y="125"/>
                    <a:pt x="63" y="131"/>
                    <a:pt x="61" y="133"/>
                  </a:cubicBezTo>
                  <a:cubicBezTo>
                    <a:pt x="59" y="136"/>
                    <a:pt x="59" y="139"/>
                    <a:pt x="60" y="141"/>
                  </a:cubicBezTo>
                  <a:cubicBezTo>
                    <a:pt x="62" y="142"/>
                    <a:pt x="63" y="146"/>
                    <a:pt x="63" y="148"/>
                  </a:cubicBezTo>
                  <a:cubicBezTo>
                    <a:pt x="63" y="150"/>
                    <a:pt x="60" y="151"/>
                    <a:pt x="57" y="149"/>
                  </a:cubicBezTo>
                  <a:cubicBezTo>
                    <a:pt x="56" y="149"/>
                    <a:pt x="56" y="149"/>
                    <a:pt x="55" y="149"/>
                  </a:cubicBezTo>
                  <a:cubicBezTo>
                    <a:pt x="52" y="148"/>
                    <a:pt x="50" y="143"/>
                    <a:pt x="50" y="138"/>
                  </a:cubicBezTo>
                  <a:cubicBezTo>
                    <a:pt x="50" y="135"/>
                    <a:pt x="50" y="132"/>
                    <a:pt x="50" y="128"/>
                  </a:cubicBezTo>
                  <a:cubicBezTo>
                    <a:pt x="51" y="124"/>
                    <a:pt x="49" y="119"/>
                    <a:pt x="47" y="118"/>
                  </a:cubicBezTo>
                  <a:cubicBezTo>
                    <a:pt x="45" y="116"/>
                    <a:pt x="41" y="113"/>
                    <a:pt x="39" y="111"/>
                  </a:cubicBezTo>
                  <a:cubicBezTo>
                    <a:pt x="37" y="109"/>
                    <a:pt x="35" y="103"/>
                    <a:pt x="35" y="99"/>
                  </a:cubicBezTo>
                  <a:cubicBezTo>
                    <a:pt x="35" y="94"/>
                    <a:pt x="33" y="89"/>
                    <a:pt x="31" y="87"/>
                  </a:cubicBezTo>
                  <a:cubicBezTo>
                    <a:pt x="29" y="85"/>
                    <a:pt x="27" y="83"/>
                    <a:pt x="27" y="83"/>
                  </a:cubicBezTo>
                  <a:cubicBezTo>
                    <a:pt x="27" y="83"/>
                    <a:pt x="27" y="83"/>
                    <a:pt x="19" y="83"/>
                  </a:cubicBezTo>
                  <a:cubicBezTo>
                    <a:pt x="11" y="83"/>
                    <a:pt x="11" y="75"/>
                    <a:pt x="11" y="75"/>
                  </a:cubicBezTo>
                  <a:cubicBezTo>
                    <a:pt x="11" y="70"/>
                    <a:pt x="13" y="64"/>
                    <a:pt x="14" y="59"/>
                  </a:cubicBezTo>
                  <a:cubicBezTo>
                    <a:pt x="15" y="57"/>
                    <a:pt x="16" y="54"/>
                    <a:pt x="17" y="51"/>
                  </a:cubicBezTo>
                  <a:cubicBezTo>
                    <a:pt x="19" y="47"/>
                    <a:pt x="17" y="45"/>
                    <a:pt x="13" y="46"/>
                  </a:cubicBezTo>
                  <a:cubicBezTo>
                    <a:pt x="12" y="47"/>
                    <a:pt x="11" y="47"/>
                    <a:pt x="10" y="48"/>
                  </a:cubicBezTo>
                  <a:cubicBezTo>
                    <a:pt x="4" y="60"/>
                    <a:pt x="0" y="73"/>
                    <a:pt x="0" y="87"/>
                  </a:cubicBezTo>
                  <a:cubicBezTo>
                    <a:pt x="0" y="135"/>
                    <a:pt x="39" y="174"/>
                    <a:pt x="87" y="174"/>
                  </a:cubicBezTo>
                  <a:cubicBezTo>
                    <a:pt x="135" y="174"/>
                    <a:pt x="173" y="136"/>
                    <a:pt x="174" y="89"/>
                  </a:cubicBezTo>
                  <a:cubicBezTo>
                    <a:pt x="172" y="91"/>
                    <a:pt x="169" y="92"/>
                    <a:pt x="167" y="92"/>
                  </a:cubicBezTo>
                  <a:close/>
                  <a:moveTo>
                    <a:pt x="73" y="53"/>
                  </a:moveTo>
                  <a:cubicBezTo>
                    <a:pt x="72" y="55"/>
                    <a:pt x="70" y="52"/>
                    <a:pt x="69" y="49"/>
                  </a:cubicBezTo>
                  <a:cubicBezTo>
                    <a:pt x="69" y="47"/>
                    <a:pt x="69" y="44"/>
                    <a:pt x="69" y="42"/>
                  </a:cubicBezTo>
                  <a:cubicBezTo>
                    <a:pt x="69" y="39"/>
                    <a:pt x="74" y="34"/>
                    <a:pt x="77" y="34"/>
                  </a:cubicBezTo>
                  <a:cubicBezTo>
                    <a:pt x="80" y="34"/>
                    <a:pt x="82" y="34"/>
                    <a:pt x="85" y="34"/>
                  </a:cubicBezTo>
                  <a:cubicBezTo>
                    <a:pt x="88" y="34"/>
                    <a:pt x="92" y="37"/>
                    <a:pt x="92" y="38"/>
                  </a:cubicBezTo>
                  <a:cubicBezTo>
                    <a:pt x="92" y="40"/>
                    <a:pt x="89" y="43"/>
                    <a:pt x="85" y="45"/>
                  </a:cubicBezTo>
                  <a:cubicBezTo>
                    <a:pt x="85" y="45"/>
                    <a:pt x="84" y="46"/>
                    <a:pt x="83" y="46"/>
                  </a:cubicBezTo>
                  <a:cubicBezTo>
                    <a:pt x="79" y="48"/>
                    <a:pt x="75" y="51"/>
                    <a:pt x="73" y="53"/>
                  </a:cubicBezTo>
                  <a:close/>
                </a:path>
              </a:pathLst>
            </a:custGeom>
            <a:solidFill>
              <a:schemeClr val="accent1"/>
            </a:solidFill>
            <a:ln w="9525">
              <a:noFill/>
              <a:round/>
              <a:headEnd/>
              <a:tailEnd/>
            </a:ln>
          </p:spPr>
          <p:txBody>
            <a:bodyPr anchor="ctr"/>
            <a:lstStyle/>
            <a:p>
              <a:pPr algn="ctr"/>
              <a:endParaRPr/>
            </a:p>
          </p:txBody>
        </p:sp>
        <p:sp>
          <p:nvSpPr>
            <p:cNvPr id="6" name="Freeform: Shape 27"/>
            <p:cNvSpPr>
              <a:spLocks/>
            </p:cNvSpPr>
            <p:nvPr/>
          </p:nvSpPr>
          <p:spPr bwMode="auto">
            <a:xfrm>
              <a:off x="4423024" y="2398408"/>
              <a:ext cx="436563" cy="346075"/>
            </a:xfrm>
            <a:custGeom>
              <a:avLst/>
              <a:gdLst/>
              <a:ahLst/>
              <a:cxnLst>
                <a:cxn ang="0">
                  <a:pos x="87" y="0"/>
                </a:cxn>
                <a:cxn ang="0">
                  <a:pos x="0" y="67"/>
                </a:cxn>
                <a:cxn ang="0">
                  <a:pos x="31" y="118"/>
                </a:cxn>
                <a:cxn ang="0">
                  <a:pos x="9" y="138"/>
                </a:cxn>
                <a:cxn ang="0">
                  <a:pos x="48" y="127"/>
                </a:cxn>
                <a:cxn ang="0">
                  <a:pos x="87" y="134"/>
                </a:cxn>
                <a:cxn ang="0">
                  <a:pos x="174" y="67"/>
                </a:cxn>
                <a:cxn ang="0">
                  <a:pos x="87" y="0"/>
                </a:cxn>
              </a:cxnLst>
              <a:rect l="0" t="0" r="r" b="b"/>
              <a:pathLst>
                <a:path w="174" h="138">
                  <a:moveTo>
                    <a:pt x="87" y="0"/>
                  </a:moveTo>
                  <a:cubicBezTo>
                    <a:pt x="39" y="0"/>
                    <a:pt x="0" y="30"/>
                    <a:pt x="0" y="67"/>
                  </a:cubicBezTo>
                  <a:cubicBezTo>
                    <a:pt x="0" y="88"/>
                    <a:pt x="12" y="106"/>
                    <a:pt x="31" y="118"/>
                  </a:cubicBezTo>
                  <a:cubicBezTo>
                    <a:pt x="21" y="133"/>
                    <a:pt x="9" y="138"/>
                    <a:pt x="9" y="138"/>
                  </a:cubicBezTo>
                  <a:cubicBezTo>
                    <a:pt x="25" y="135"/>
                    <a:pt x="38" y="131"/>
                    <a:pt x="48" y="127"/>
                  </a:cubicBezTo>
                  <a:cubicBezTo>
                    <a:pt x="59" y="132"/>
                    <a:pt x="73" y="134"/>
                    <a:pt x="87" y="134"/>
                  </a:cubicBezTo>
                  <a:cubicBezTo>
                    <a:pt x="135" y="134"/>
                    <a:pt x="174" y="104"/>
                    <a:pt x="174" y="67"/>
                  </a:cubicBezTo>
                  <a:cubicBezTo>
                    <a:pt x="174" y="30"/>
                    <a:pt x="135" y="0"/>
                    <a:pt x="87" y="0"/>
                  </a:cubicBezTo>
                  <a:close/>
                </a:path>
              </a:pathLst>
            </a:custGeom>
            <a:solidFill>
              <a:srgbClr val="43718B"/>
            </a:solidFill>
            <a:ln w="9525">
              <a:noFill/>
              <a:round/>
              <a:headEnd/>
              <a:tailEnd/>
            </a:ln>
          </p:spPr>
          <p:txBody>
            <a:bodyPr anchor="ctr"/>
            <a:lstStyle/>
            <a:p>
              <a:pPr algn="ctr"/>
              <a:endParaRPr/>
            </a:p>
          </p:txBody>
        </p:sp>
        <p:sp>
          <p:nvSpPr>
            <p:cNvPr id="7" name="Freeform: Shape 28"/>
            <p:cNvSpPr>
              <a:spLocks/>
            </p:cNvSpPr>
            <p:nvPr/>
          </p:nvSpPr>
          <p:spPr bwMode="auto">
            <a:xfrm>
              <a:off x="5476300" y="2988273"/>
              <a:ext cx="428855" cy="328050"/>
            </a:xfrm>
            <a:custGeom>
              <a:avLst/>
              <a:gdLst>
                <a:gd name="T0" fmla="*/ 124 w 140"/>
                <a:gd name="T1" fmla="*/ 8 h 96"/>
                <a:gd name="T2" fmla="*/ 107 w 140"/>
                <a:gd name="T3" fmla="*/ 2 h 96"/>
                <a:gd name="T4" fmla="*/ 94 w 140"/>
                <a:gd name="T5" fmla="*/ 10 h 96"/>
                <a:gd name="T6" fmla="*/ 81 w 140"/>
                <a:gd name="T7" fmla="*/ 16 h 96"/>
                <a:gd name="T8" fmla="*/ 46 w 140"/>
                <a:gd name="T9" fmla="*/ 13 h 96"/>
                <a:gd name="T10" fmla="*/ 25 w 140"/>
                <a:gd name="T11" fmla="*/ 9 h 96"/>
                <a:gd name="T12" fmla="*/ 5 w 140"/>
                <a:gd name="T13" fmla="*/ 48 h 96"/>
                <a:gd name="T14" fmla="*/ 18 w 140"/>
                <a:gd name="T15" fmla="*/ 59 h 96"/>
                <a:gd name="T16" fmla="*/ 19 w 140"/>
                <a:gd name="T17" fmla="*/ 59 h 96"/>
                <a:gd name="T18" fmla="*/ 47 w 140"/>
                <a:gd name="T19" fmla="*/ 87 h 96"/>
                <a:gd name="T20" fmla="*/ 62 w 140"/>
                <a:gd name="T21" fmla="*/ 95 h 96"/>
                <a:gd name="T22" fmla="*/ 70 w 140"/>
                <a:gd name="T23" fmla="*/ 96 h 96"/>
                <a:gd name="T24" fmla="*/ 78 w 140"/>
                <a:gd name="T25" fmla="*/ 94 h 96"/>
                <a:gd name="T26" fmla="*/ 88 w 140"/>
                <a:gd name="T27" fmla="*/ 89 h 96"/>
                <a:gd name="T28" fmla="*/ 120 w 140"/>
                <a:gd name="T29" fmla="*/ 64 h 96"/>
                <a:gd name="T30" fmla="*/ 139 w 140"/>
                <a:gd name="T31" fmla="*/ 48 h 96"/>
                <a:gd name="T32" fmla="*/ 75 w 140"/>
                <a:gd name="T33" fmla="*/ 90 h 96"/>
                <a:gd name="T34" fmla="*/ 70 w 140"/>
                <a:gd name="T35" fmla="*/ 89 h 96"/>
                <a:gd name="T36" fmla="*/ 66 w 140"/>
                <a:gd name="T37" fmla="*/ 80 h 96"/>
                <a:gd name="T38" fmla="*/ 75 w 140"/>
                <a:gd name="T39" fmla="*/ 90 h 96"/>
                <a:gd name="T40" fmla="*/ 85 w 140"/>
                <a:gd name="T41" fmla="*/ 80 h 96"/>
                <a:gd name="T42" fmla="*/ 75 w 140"/>
                <a:gd name="T43" fmla="*/ 67 h 96"/>
                <a:gd name="T44" fmla="*/ 87 w 140"/>
                <a:gd name="T45" fmla="*/ 84 h 96"/>
                <a:gd name="T46" fmla="*/ 99 w 140"/>
                <a:gd name="T47" fmla="*/ 70 h 96"/>
                <a:gd name="T48" fmla="*/ 83 w 140"/>
                <a:gd name="T49" fmla="*/ 53 h 96"/>
                <a:gd name="T50" fmla="*/ 102 w 140"/>
                <a:gd name="T51" fmla="*/ 72 h 96"/>
                <a:gd name="T52" fmla="*/ 118 w 140"/>
                <a:gd name="T53" fmla="*/ 60 h 96"/>
                <a:gd name="T54" fmla="*/ 117 w 140"/>
                <a:gd name="T55" fmla="*/ 60 h 96"/>
                <a:gd name="T56" fmla="*/ 117 w 140"/>
                <a:gd name="T57" fmla="*/ 60 h 96"/>
                <a:gd name="T58" fmla="*/ 113 w 140"/>
                <a:gd name="T59" fmla="*/ 60 h 96"/>
                <a:gd name="T60" fmla="*/ 49 w 140"/>
                <a:gd name="T61" fmla="*/ 45 h 96"/>
                <a:gd name="T62" fmla="*/ 42 w 140"/>
                <a:gd name="T63" fmla="*/ 40 h 96"/>
                <a:gd name="T64" fmla="*/ 54 w 140"/>
                <a:gd name="T65" fmla="*/ 29 h 96"/>
                <a:gd name="T66" fmla="*/ 86 w 140"/>
                <a:gd name="T67" fmla="*/ 19 h 96"/>
                <a:gd name="T68" fmla="*/ 95 w 140"/>
                <a:gd name="T69" fmla="*/ 15 h 96"/>
                <a:gd name="T70" fmla="*/ 119 w 140"/>
                <a:gd name="T71" fmla="*/ 10 h 96"/>
                <a:gd name="T72" fmla="*/ 131 w 140"/>
                <a:gd name="T73"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96">
                  <a:moveTo>
                    <a:pt x="139" y="39"/>
                  </a:moveTo>
                  <a:cubicBezTo>
                    <a:pt x="124" y="8"/>
                    <a:pt x="124" y="8"/>
                    <a:pt x="124" y="8"/>
                  </a:cubicBezTo>
                  <a:cubicBezTo>
                    <a:pt x="121" y="3"/>
                    <a:pt x="115" y="0"/>
                    <a:pt x="110" y="1"/>
                  </a:cubicBezTo>
                  <a:cubicBezTo>
                    <a:pt x="109" y="1"/>
                    <a:pt x="108" y="2"/>
                    <a:pt x="107" y="2"/>
                  </a:cubicBezTo>
                  <a:cubicBezTo>
                    <a:pt x="106" y="2"/>
                    <a:pt x="106" y="2"/>
                    <a:pt x="106" y="2"/>
                  </a:cubicBezTo>
                  <a:cubicBezTo>
                    <a:pt x="94" y="10"/>
                    <a:pt x="94" y="10"/>
                    <a:pt x="94" y="10"/>
                  </a:cubicBezTo>
                  <a:cubicBezTo>
                    <a:pt x="93" y="10"/>
                    <a:pt x="93" y="10"/>
                    <a:pt x="93" y="10"/>
                  </a:cubicBezTo>
                  <a:cubicBezTo>
                    <a:pt x="81" y="16"/>
                    <a:pt x="81" y="16"/>
                    <a:pt x="81" y="16"/>
                  </a:cubicBezTo>
                  <a:cubicBezTo>
                    <a:pt x="73" y="16"/>
                    <a:pt x="56" y="15"/>
                    <a:pt x="46" y="13"/>
                  </a:cubicBezTo>
                  <a:cubicBezTo>
                    <a:pt x="46" y="13"/>
                    <a:pt x="46" y="13"/>
                    <a:pt x="46" y="13"/>
                  </a:cubicBezTo>
                  <a:cubicBezTo>
                    <a:pt x="36" y="6"/>
                    <a:pt x="36" y="6"/>
                    <a:pt x="36" y="6"/>
                  </a:cubicBezTo>
                  <a:cubicBezTo>
                    <a:pt x="32" y="4"/>
                    <a:pt x="27" y="5"/>
                    <a:pt x="25" y="9"/>
                  </a:cubicBezTo>
                  <a:cubicBezTo>
                    <a:pt x="3" y="37"/>
                    <a:pt x="3" y="37"/>
                    <a:pt x="3" y="37"/>
                  </a:cubicBezTo>
                  <a:cubicBezTo>
                    <a:pt x="0" y="40"/>
                    <a:pt x="1" y="45"/>
                    <a:pt x="5" y="48"/>
                  </a:cubicBezTo>
                  <a:cubicBezTo>
                    <a:pt x="18" y="58"/>
                    <a:pt x="18" y="58"/>
                    <a:pt x="18" y="58"/>
                  </a:cubicBezTo>
                  <a:cubicBezTo>
                    <a:pt x="18" y="58"/>
                    <a:pt x="18" y="59"/>
                    <a:pt x="18" y="59"/>
                  </a:cubicBezTo>
                  <a:cubicBezTo>
                    <a:pt x="18" y="59"/>
                    <a:pt x="18" y="59"/>
                    <a:pt x="18" y="59"/>
                  </a:cubicBezTo>
                  <a:cubicBezTo>
                    <a:pt x="19" y="59"/>
                    <a:pt x="19" y="59"/>
                    <a:pt x="19" y="59"/>
                  </a:cubicBezTo>
                  <a:cubicBezTo>
                    <a:pt x="19" y="59"/>
                    <a:pt x="19" y="59"/>
                    <a:pt x="19" y="59"/>
                  </a:cubicBezTo>
                  <a:cubicBezTo>
                    <a:pt x="29" y="70"/>
                    <a:pt x="45" y="85"/>
                    <a:pt x="47" y="87"/>
                  </a:cubicBezTo>
                  <a:cubicBezTo>
                    <a:pt x="56" y="93"/>
                    <a:pt x="56" y="93"/>
                    <a:pt x="56" y="93"/>
                  </a:cubicBezTo>
                  <a:cubicBezTo>
                    <a:pt x="56" y="93"/>
                    <a:pt x="59" y="95"/>
                    <a:pt x="62" y="95"/>
                  </a:cubicBezTo>
                  <a:cubicBezTo>
                    <a:pt x="64" y="96"/>
                    <a:pt x="66" y="96"/>
                    <a:pt x="67" y="96"/>
                  </a:cubicBezTo>
                  <a:cubicBezTo>
                    <a:pt x="68" y="96"/>
                    <a:pt x="69" y="96"/>
                    <a:pt x="70" y="96"/>
                  </a:cubicBezTo>
                  <a:cubicBezTo>
                    <a:pt x="71" y="96"/>
                    <a:pt x="71" y="96"/>
                    <a:pt x="72" y="96"/>
                  </a:cubicBezTo>
                  <a:cubicBezTo>
                    <a:pt x="75" y="95"/>
                    <a:pt x="77" y="94"/>
                    <a:pt x="78" y="94"/>
                  </a:cubicBezTo>
                  <a:cubicBezTo>
                    <a:pt x="88" y="89"/>
                    <a:pt x="88" y="89"/>
                    <a:pt x="88" y="89"/>
                  </a:cubicBezTo>
                  <a:cubicBezTo>
                    <a:pt x="88" y="89"/>
                    <a:pt x="88" y="89"/>
                    <a:pt x="88" y="89"/>
                  </a:cubicBezTo>
                  <a:cubicBezTo>
                    <a:pt x="91" y="87"/>
                    <a:pt x="112" y="70"/>
                    <a:pt x="120" y="64"/>
                  </a:cubicBezTo>
                  <a:cubicBezTo>
                    <a:pt x="120" y="64"/>
                    <a:pt x="120" y="64"/>
                    <a:pt x="120" y="64"/>
                  </a:cubicBezTo>
                  <a:cubicBezTo>
                    <a:pt x="133" y="55"/>
                    <a:pt x="133" y="55"/>
                    <a:pt x="133" y="55"/>
                  </a:cubicBezTo>
                  <a:cubicBezTo>
                    <a:pt x="136" y="54"/>
                    <a:pt x="138" y="51"/>
                    <a:pt x="139" y="48"/>
                  </a:cubicBezTo>
                  <a:cubicBezTo>
                    <a:pt x="140" y="45"/>
                    <a:pt x="140" y="42"/>
                    <a:pt x="139" y="39"/>
                  </a:cubicBezTo>
                  <a:close/>
                  <a:moveTo>
                    <a:pt x="75" y="90"/>
                  </a:moveTo>
                  <a:cubicBezTo>
                    <a:pt x="75" y="90"/>
                    <a:pt x="74" y="90"/>
                    <a:pt x="72" y="91"/>
                  </a:cubicBezTo>
                  <a:cubicBezTo>
                    <a:pt x="71" y="90"/>
                    <a:pt x="71" y="90"/>
                    <a:pt x="70" y="89"/>
                  </a:cubicBezTo>
                  <a:cubicBezTo>
                    <a:pt x="63" y="85"/>
                    <a:pt x="63" y="85"/>
                    <a:pt x="63" y="85"/>
                  </a:cubicBezTo>
                  <a:cubicBezTo>
                    <a:pt x="66" y="80"/>
                    <a:pt x="66" y="80"/>
                    <a:pt x="66" y="80"/>
                  </a:cubicBezTo>
                  <a:cubicBezTo>
                    <a:pt x="78" y="88"/>
                    <a:pt x="78" y="88"/>
                    <a:pt x="78" y="88"/>
                  </a:cubicBezTo>
                  <a:lnTo>
                    <a:pt x="75" y="90"/>
                  </a:lnTo>
                  <a:close/>
                  <a:moveTo>
                    <a:pt x="87" y="84"/>
                  </a:moveTo>
                  <a:cubicBezTo>
                    <a:pt x="87" y="82"/>
                    <a:pt x="86" y="81"/>
                    <a:pt x="85" y="80"/>
                  </a:cubicBezTo>
                  <a:cubicBezTo>
                    <a:pt x="72" y="71"/>
                    <a:pt x="72" y="71"/>
                    <a:pt x="72" y="71"/>
                  </a:cubicBezTo>
                  <a:cubicBezTo>
                    <a:pt x="75" y="67"/>
                    <a:pt x="75" y="67"/>
                    <a:pt x="75" y="67"/>
                  </a:cubicBezTo>
                  <a:cubicBezTo>
                    <a:pt x="93" y="79"/>
                    <a:pt x="93" y="79"/>
                    <a:pt x="93" y="79"/>
                  </a:cubicBezTo>
                  <a:cubicBezTo>
                    <a:pt x="91" y="81"/>
                    <a:pt x="89" y="82"/>
                    <a:pt x="87" y="84"/>
                  </a:cubicBezTo>
                  <a:close/>
                  <a:moveTo>
                    <a:pt x="102" y="72"/>
                  </a:moveTo>
                  <a:cubicBezTo>
                    <a:pt x="101" y="71"/>
                    <a:pt x="100" y="71"/>
                    <a:pt x="99" y="70"/>
                  </a:cubicBezTo>
                  <a:cubicBezTo>
                    <a:pt x="80" y="58"/>
                    <a:pt x="80" y="58"/>
                    <a:pt x="80" y="58"/>
                  </a:cubicBezTo>
                  <a:cubicBezTo>
                    <a:pt x="83" y="53"/>
                    <a:pt x="83" y="53"/>
                    <a:pt x="83" y="53"/>
                  </a:cubicBezTo>
                  <a:cubicBezTo>
                    <a:pt x="107" y="68"/>
                    <a:pt x="107" y="68"/>
                    <a:pt x="107" y="68"/>
                  </a:cubicBezTo>
                  <a:cubicBezTo>
                    <a:pt x="105" y="70"/>
                    <a:pt x="103" y="71"/>
                    <a:pt x="102" y="72"/>
                  </a:cubicBezTo>
                  <a:close/>
                  <a:moveTo>
                    <a:pt x="131" y="51"/>
                  </a:moveTo>
                  <a:cubicBezTo>
                    <a:pt x="118" y="60"/>
                    <a:pt x="118" y="60"/>
                    <a:pt x="118" y="60"/>
                  </a:cubicBezTo>
                  <a:cubicBezTo>
                    <a:pt x="118" y="60"/>
                    <a:pt x="118" y="60"/>
                    <a:pt x="118" y="60"/>
                  </a:cubicBezTo>
                  <a:cubicBezTo>
                    <a:pt x="117" y="60"/>
                    <a:pt x="117" y="60"/>
                    <a:pt x="117" y="60"/>
                  </a:cubicBezTo>
                  <a:cubicBezTo>
                    <a:pt x="117" y="60"/>
                    <a:pt x="117" y="60"/>
                    <a:pt x="117" y="60"/>
                  </a:cubicBezTo>
                  <a:cubicBezTo>
                    <a:pt x="117" y="60"/>
                    <a:pt x="117" y="60"/>
                    <a:pt x="117" y="60"/>
                  </a:cubicBezTo>
                  <a:cubicBezTo>
                    <a:pt x="116" y="61"/>
                    <a:pt x="116" y="61"/>
                    <a:pt x="115" y="62"/>
                  </a:cubicBezTo>
                  <a:cubicBezTo>
                    <a:pt x="114" y="61"/>
                    <a:pt x="114" y="61"/>
                    <a:pt x="113" y="60"/>
                  </a:cubicBezTo>
                  <a:cubicBezTo>
                    <a:pt x="77" y="37"/>
                    <a:pt x="77" y="37"/>
                    <a:pt x="77" y="37"/>
                  </a:cubicBezTo>
                  <a:cubicBezTo>
                    <a:pt x="49" y="45"/>
                    <a:pt x="49" y="45"/>
                    <a:pt x="49" y="45"/>
                  </a:cubicBezTo>
                  <a:cubicBezTo>
                    <a:pt x="46" y="45"/>
                    <a:pt x="44" y="45"/>
                    <a:pt x="43" y="44"/>
                  </a:cubicBezTo>
                  <a:cubicBezTo>
                    <a:pt x="42" y="43"/>
                    <a:pt x="42" y="42"/>
                    <a:pt x="42" y="40"/>
                  </a:cubicBezTo>
                  <a:cubicBezTo>
                    <a:pt x="42" y="38"/>
                    <a:pt x="43" y="36"/>
                    <a:pt x="44" y="35"/>
                  </a:cubicBezTo>
                  <a:cubicBezTo>
                    <a:pt x="46" y="33"/>
                    <a:pt x="50" y="31"/>
                    <a:pt x="54" y="29"/>
                  </a:cubicBezTo>
                  <a:cubicBezTo>
                    <a:pt x="72" y="24"/>
                    <a:pt x="72" y="24"/>
                    <a:pt x="72" y="24"/>
                  </a:cubicBezTo>
                  <a:cubicBezTo>
                    <a:pt x="77" y="22"/>
                    <a:pt x="81" y="21"/>
                    <a:pt x="86" y="19"/>
                  </a:cubicBezTo>
                  <a:cubicBezTo>
                    <a:pt x="95" y="15"/>
                    <a:pt x="95" y="15"/>
                    <a:pt x="95" y="15"/>
                  </a:cubicBezTo>
                  <a:cubicBezTo>
                    <a:pt x="95" y="15"/>
                    <a:pt x="95" y="15"/>
                    <a:pt x="95" y="15"/>
                  </a:cubicBezTo>
                  <a:cubicBezTo>
                    <a:pt x="109" y="6"/>
                    <a:pt x="109" y="6"/>
                    <a:pt x="109" y="6"/>
                  </a:cubicBezTo>
                  <a:cubicBezTo>
                    <a:pt x="113" y="4"/>
                    <a:pt x="118" y="6"/>
                    <a:pt x="119" y="10"/>
                  </a:cubicBezTo>
                  <a:cubicBezTo>
                    <a:pt x="134" y="41"/>
                    <a:pt x="134" y="41"/>
                    <a:pt x="134" y="41"/>
                  </a:cubicBezTo>
                  <a:cubicBezTo>
                    <a:pt x="136" y="45"/>
                    <a:pt x="135" y="49"/>
                    <a:pt x="131" y="51"/>
                  </a:cubicBezTo>
                  <a:close/>
                </a:path>
              </a:pathLst>
            </a:custGeom>
            <a:solidFill>
              <a:schemeClr val="accent3"/>
            </a:solidFill>
            <a:ln>
              <a:noFill/>
            </a:ln>
          </p:spPr>
          <p:txBody>
            <a:bodyPr anchor="ctr"/>
            <a:lstStyle/>
            <a:p>
              <a:pPr algn="ctr"/>
              <a:endParaRPr/>
            </a:p>
          </p:txBody>
        </p:sp>
        <p:sp>
          <p:nvSpPr>
            <p:cNvPr id="8" name="Freeform: Shape 29"/>
            <p:cNvSpPr>
              <a:spLocks/>
            </p:cNvSpPr>
            <p:nvPr/>
          </p:nvSpPr>
          <p:spPr bwMode="auto">
            <a:xfrm>
              <a:off x="5979983" y="3876366"/>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5"/>
            </a:solidFill>
            <a:ln>
              <a:noFill/>
            </a:ln>
          </p:spPr>
          <p:txBody>
            <a:bodyPr anchor="ctr"/>
            <a:lstStyle/>
            <a:p>
              <a:pPr algn="ctr"/>
              <a:endParaRPr/>
            </a:p>
          </p:txBody>
        </p:sp>
        <p:grpSp>
          <p:nvGrpSpPr>
            <p:cNvPr id="4" name="Group 30"/>
            <p:cNvGrpSpPr>
              <a:grpSpLocks noChangeAspect="1"/>
            </p:cNvGrpSpPr>
            <p:nvPr/>
          </p:nvGrpSpPr>
          <p:grpSpPr bwMode="auto">
            <a:xfrm>
              <a:off x="4850355" y="3383700"/>
              <a:ext cx="322661" cy="491731"/>
              <a:chOff x="2560" y="1512"/>
              <a:chExt cx="271" cy="413"/>
            </a:xfrm>
            <a:solidFill>
              <a:schemeClr val="accent4"/>
            </a:solidFill>
          </p:grpSpPr>
          <p:sp>
            <p:nvSpPr>
              <p:cNvPr id="51" name="Freeform: Shape 31"/>
              <p:cNvSpPr>
                <a:spLocks/>
              </p:cNvSpPr>
              <p:nvPr/>
            </p:nvSpPr>
            <p:spPr bwMode="auto">
              <a:xfrm>
                <a:off x="2741" y="1512"/>
                <a:ext cx="75" cy="65"/>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solidFill>
                <a:srgbClr val="4371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2" name="Freeform: Shape 32"/>
              <p:cNvSpPr>
                <a:spLocks/>
              </p:cNvSpPr>
              <p:nvPr/>
            </p:nvSpPr>
            <p:spPr bwMode="auto">
              <a:xfrm>
                <a:off x="2560" y="1570"/>
                <a:ext cx="271" cy="355"/>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solidFill>
                <a:srgbClr val="43718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10" name="TextBox 33"/>
            <p:cNvSpPr txBox="1"/>
            <p:nvPr/>
          </p:nvSpPr>
          <p:spPr>
            <a:xfrm rot="3666196">
              <a:off x="6435716" y="2347654"/>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1" name="TextBox 34"/>
            <p:cNvSpPr txBox="1"/>
            <p:nvPr/>
          </p:nvSpPr>
          <p:spPr>
            <a:xfrm rot="3666196">
              <a:off x="7300939" y="1753013"/>
              <a:ext cx="1177245" cy="276999"/>
            </a:xfrm>
            <a:prstGeom prst="rect">
              <a:avLst/>
            </a:prstGeom>
            <a:noFill/>
          </p:spPr>
          <p:txBody>
            <a:bodyPr wrap="none">
              <a:normAutofit fontScale="85000" lnSpcReduction="20000"/>
            </a:bodyPr>
            <a:lstStyle/>
            <a:p>
              <a:r>
                <a:rPr lang="zh-CN" altLang="en-US" dirty="0">
                  <a:solidFill>
                    <a:schemeClr val="bg1"/>
                  </a:solidFill>
                </a:rPr>
                <a:t>标题文本预设</a:t>
              </a:r>
            </a:p>
          </p:txBody>
        </p:sp>
        <p:sp>
          <p:nvSpPr>
            <p:cNvPr id="12" name="TextBox 35"/>
            <p:cNvSpPr txBox="1"/>
            <p:nvPr/>
          </p:nvSpPr>
          <p:spPr>
            <a:xfrm rot="3764844">
              <a:off x="6016750" y="2453674"/>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3" name="TextBox 36"/>
            <p:cNvSpPr txBox="1"/>
            <p:nvPr/>
          </p:nvSpPr>
          <p:spPr>
            <a:xfrm rot="3666196">
              <a:off x="6817696" y="2012960"/>
              <a:ext cx="1177245" cy="276999"/>
            </a:xfrm>
            <a:prstGeom prst="rect">
              <a:avLst/>
            </a:prstGeom>
            <a:noFill/>
          </p:spPr>
          <p:txBody>
            <a:bodyPr wrap="none">
              <a:normAutofit fontScale="85000" lnSpcReduction="20000"/>
            </a:bodyPr>
            <a:lstStyle/>
            <a:p>
              <a:r>
                <a:rPr lang="zh-CN" altLang="en-US">
                  <a:solidFill>
                    <a:schemeClr val="bg1"/>
                  </a:solidFill>
                </a:rPr>
                <a:t>标题文本预设</a:t>
              </a:r>
            </a:p>
          </p:txBody>
        </p:sp>
        <p:sp>
          <p:nvSpPr>
            <p:cNvPr id="14" name="TextBox 37"/>
            <p:cNvSpPr txBox="1"/>
            <p:nvPr/>
          </p:nvSpPr>
          <p:spPr>
            <a:xfrm rot="3764844">
              <a:off x="8040586" y="1612028"/>
              <a:ext cx="484748" cy="276999"/>
            </a:xfrm>
            <a:prstGeom prst="rect">
              <a:avLst/>
            </a:prstGeom>
            <a:noFill/>
          </p:spPr>
          <p:txBody>
            <a:bodyPr wrap="none">
              <a:normAutofit fontScale="85000" lnSpcReduction="20000"/>
            </a:bodyPr>
            <a:lstStyle/>
            <a:p>
              <a:r>
                <a:rPr lang="zh-CN" altLang="en-US">
                  <a:solidFill>
                    <a:schemeClr val="bg1"/>
                  </a:solidFill>
                </a:rPr>
                <a:t>标题</a:t>
              </a:r>
            </a:p>
          </p:txBody>
        </p:sp>
      </p:grpSp>
      <p:cxnSp>
        <p:nvCxnSpPr>
          <p:cNvPr id="15" name="Straight Connector 39"/>
          <p:cNvCxnSpPr/>
          <p:nvPr/>
        </p:nvCxnSpPr>
        <p:spPr>
          <a:xfrm>
            <a:off x="846921" y="1691166"/>
            <a:ext cx="0" cy="237665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38"/>
          <p:cNvGrpSpPr/>
          <p:nvPr/>
        </p:nvGrpSpPr>
        <p:grpSpPr>
          <a:xfrm>
            <a:off x="617381" y="1586437"/>
            <a:ext cx="459080" cy="459081"/>
            <a:chOff x="823032" y="2114419"/>
            <a:chExt cx="612000" cy="612001"/>
          </a:xfrm>
        </p:grpSpPr>
        <p:sp>
          <p:nvSpPr>
            <p:cNvPr id="49" name="Oval 40"/>
            <p:cNvSpPr>
              <a:spLocks noChangeAspect="1"/>
            </p:cNvSpPr>
            <p:nvPr/>
          </p:nvSpPr>
          <p:spPr bwMode="auto">
            <a:xfrm>
              <a:off x="823032" y="2114419"/>
              <a:ext cx="612000" cy="612001"/>
            </a:xfrm>
            <a:prstGeom prst="ellipse">
              <a:avLst/>
            </a:prstGeom>
            <a:solidFill>
              <a:srgbClr val="43718B"/>
            </a:solidFill>
            <a:ln>
              <a:noFill/>
            </a:ln>
            <a:extLst/>
          </p:spPr>
          <p:txBody>
            <a:bodyPr anchor="ctr"/>
            <a:lstStyle/>
            <a:p>
              <a:pPr algn="ctr"/>
              <a:endParaRPr dirty="0"/>
            </a:p>
          </p:txBody>
        </p:sp>
        <p:sp>
          <p:nvSpPr>
            <p:cNvPr id="50" name="Freeform: Shape 41"/>
            <p:cNvSpPr>
              <a:spLocks/>
            </p:cNvSpPr>
            <p:nvPr/>
          </p:nvSpPr>
          <p:spPr bwMode="auto">
            <a:xfrm>
              <a:off x="939040" y="2236099"/>
              <a:ext cx="379983" cy="377362"/>
            </a:xfrm>
            <a:custGeom>
              <a:avLst/>
              <a:gdLst>
                <a:gd name="T0" fmla="*/ 12 w 252"/>
                <a:gd name="T1" fmla="*/ 250 h 250"/>
                <a:gd name="T2" fmla="*/ 18 w 252"/>
                <a:gd name="T3" fmla="*/ 249 h 250"/>
                <a:gd name="T4" fmla="*/ 75 w 252"/>
                <a:gd name="T5" fmla="*/ 224 h 250"/>
                <a:gd name="T6" fmla="*/ 90 w 252"/>
                <a:gd name="T7" fmla="*/ 213 h 250"/>
                <a:gd name="T8" fmla="*/ 247 w 252"/>
                <a:gd name="T9" fmla="*/ 56 h 250"/>
                <a:gd name="T10" fmla="*/ 252 w 252"/>
                <a:gd name="T11" fmla="*/ 45 h 250"/>
                <a:gd name="T12" fmla="*/ 247 w 252"/>
                <a:gd name="T13" fmla="*/ 34 h 250"/>
                <a:gd name="T14" fmla="*/ 218 w 252"/>
                <a:gd name="T15" fmla="*/ 5 h 250"/>
                <a:gd name="T16" fmla="*/ 207 w 252"/>
                <a:gd name="T17" fmla="*/ 0 h 250"/>
                <a:gd name="T18" fmla="*/ 196 w 252"/>
                <a:gd name="T19" fmla="*/ 5 h 250"/>
                <a:gd name="T20" fmla="*/ 35 w 252"/>
                <a:gd name="T21" fmla="*/ 166 h 250"/>
                <a:gd name="T22" fmla="*/ 25 w 252"/>
                <a:gd name="T23" fmla="*/ 181 h 250"/>
                <a:gd name="T24" fmla="*/ 3 w 252"/>
                <a:gd name="T25" fmla="*/ 235 h 250"/>
                <a:gd name="T26" fmla="*/ 3 w 252"/>
                <a:gd name="T27" fmla="*/ 246 h 250"/>
                <a:gd name="T28" fmla="*/ 12 w 252"/>
                <a:gd name="T29" fmla="*/ 250 h 250"/>
                <a:gd name="T30" fmla="*/ 79 w 252"/>
                <a:gd name="T31" fmla="*/ 202 h 250"/>
                <a:gd name="T32" fmla="*/ 79 w 252"/>
                <a:gd name="T33" fmla="*/ 202 h 250"/>
                <a:gd name="T34" fmla="*/ 50 w 252"/>
                <a:gd name="T35" fmla="*/ 173 h 250"/>
                <a:gd name="T36" fmla="*/ 183 w 252"/>
                <a:gd name="T37" fmla="*/ 40 h 250"/>
                <a:gd name="T38" fmla="*/ 212 w 252"/>
                <a:gd name="T39" fmla="*/ 69 h 250"/>
                <a:gd name="T40" fmla="*/ 79 w 252"/>
                <a:gd name="T41" fmla="*/ 202 h 250"/>
                <a:gd name="T42" fmla="*/ 207 w 252"/>
                <a:gd name="T43" fmla="*/ 16 h 250"/>
                <a:gd name="T44" fmla="*/ 236 w 252"/>
                <a:gd name="T45" fmla="*/ 45 h 250"/>
                <a:gd name="T46" fmla="*/ 223 w 252"/>
                <a:gd name="T47" fmla="*/ 58 h 250"/>
                <a:gd name="T48" fmla="*/ 194 w 252"/>
                <a:gd name="T49" fmla="*/ 29 h 250"/>
                <a:gd name="T50" fmla="*/ 207 w 252"/>
                <a:gd name="T51" fmla="*/ 16 h 250"/>
                <a:gd name="T52" fmla="*/ 39 w 252"/>
                <a:gd name="T53" fmla="*/ 187 h 250"/>
                <a:gd name="T54" fmla="*/ 40 w 252"/>
                <a:gd name="T55" fmla="*/ 186 h 250"/>
                <a:gd name="T56" fmla="*/ 65 w 252"/>
                <a:gd name="T57" fmla="*/ 210 h 250"/>
                <a:gd name="T58" fmla="*/ 22 w 252"/>
                <a:gd name="T59" fmla="*/ 230 h 250"/>
                <a:gd name="T60" fmla="*/ 39 w 252"/>
                <a:gd name="T61" fmla="*/ 18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2" h="250">
                  <a:moveTo>
                    <a:pt x="12" y="250"/>
                  </a:moveTo>
                  <a:cubicBezTo>
                    <a:pt x="14" y="250"/>
                    <a:pt x="16" y="250"/>
                    <a:pt x="18" y="249"/>
                  </a:cubicBezTo>
                  <a:cubicBezTo>
                    <a:pt x="75" y="224"/>
                    <a:pt x="75" y="224"/>
                    <a:pt x="75" y="224"/>
                  </a:cubicBezTo>
                  <a:cubicBezTo>
                    <a:pt x="80" y="221"/>
                    <a:pt x="86" y="217"/>
                    <a:pt x="90" y="213"/>
                  </a:cubicBezTo>
                  <a:cubicBezTo>
                    <a:pt x="247" y="56"/>
                    <a:pt x="247" y="56"/>
                    <a:pt x="247" y="56"/>
                  </a:cubicBezTo>
                  <a:cubicBezTo>
                    <a:pt x="250" y="53"/>
                    <a:pt x="252" y="49"/>
                    <a:pt x="252" y="45"/>
                  </a:cubicBezTo>
                  <a:cubicBezTo>
                    <a:pt x="252" y="41"/>
                    <a:pt x="250" y="37"/>
                    <a:pt x="247" y="34"/>
                  </a:cubicBezTo>
                  <a:cubicBezTo>
                    <a:pt x="218" y="5"/>
                    <a:pt x="218" y="5"/>
                    <a:pt x="218" y="5"/>
                  </a:cubicBezTo>
                  <a:cubicBezTo>
                    <a:pt x="215" y="2"/>
                    <a:pt x="211" y="0"/>
                    <a:pt x="207" y="0"/>
                  </a:cubicBezTo>
                  <a:cubicBezTo>
                    <a:pt x="203" y="0"/>
                    <a:pt x="199" y="2"/>
                    <a:pt x="196" y="5"/>
                  </a:cubicBezTo>
                  <a:cubicBezTo>
                    <a:pt x="35" y="166"/>
                    <a:pt x="35" y="166"/>
                    <a:pt x="35" y="166"/>
                  </a:cubicBezTo>
                  <a:cubicBezTo>
                    <a:pt x="31" y="170"/>
                    <a:pt x="27" y="176"/>
                    <a:pt x="25" y="181"/>
                  </a:cubicBezTo>
                  <a:cubicBezTo>
                    <a:pt x="3" y="235"/>
                    <a:pt x="3" y="235"/>
                    <a:pt x="3" y="235"/>
                  </a:cubicBezTo>
                  <a:cubicBezTo>
                    <a:pt x="0" y="240"/>
                    <a:pt x="2" y="244"/>
                    <a:pt x="3" y="246"/>
                  </a:cubicBezTo>
                  <a:cubicBezTo>
                    <a:pt x="5" y="249"/>
                    <a:pt x="8" y="250"/>
                    <a:pt x="12" y="250"/>
                  </a:cubicBezTo>
                  <a:close/>
                  <a:moveTo>
                    <a:pt x="79" y="202"/>
                  </a:moveTo>
                  <a:cubicBezTo>
                    <a:pt x="79" y="202"/>
                    <a:pt x="79" y="202"/>
                    <a:pt x="79" y="202"/>
                  </a:cubicBezTo>
                  <a:cubicBezTo>
                    <a:pt x="50" y="173"/>
                    <a:pt x="50" y="173"/>
                    <a:pt x="50" y="173"/>
                  </a:cubicBezTo>
                  <a:cubicBezTo>
                    <a:pt x="183" y="40"/>
                    <a:pt x="183" y="40"/>
                    <a:pt x="183" y="40"/>
                  </a:cubicBezTo>
                  <a:cubicBezTo>
                    <a:pt x="212" y="69"/>
                    <a:pt x="212" y="69"/>
                    <a:pt x="212" y="69"/>
                  </a:cubicBezTo>
                  <a:lnTo>
                    <a:pt x="79" y="202"/>
                  </a:lnTo>
                  <a:close/>
                  <a:moveTo>
                    <a:pt x="207" y="16"/>
                  </a:moveTo>
                  <a:cubicBezTo>
                    <a:pt x="236" y="45"/>
                    <a:pt x="236" y="45"/>
                    <a:pt x="236" y="45"/>
                  </a:cubicBezTo>
                  <a:cubicBezTo>
                    <a:pt x="223" y="58"/>
                    <a:pt x="223" y="58"/>
                    <a:pt x="223" y="58"/>
                  </a:cubicBezTo>
                  <a:cubicBezTo>
                    <a:pt x="194" y="29"/>
                    <a:pt x="194" y="29"/>
                    <a:pt x="194" y="29"/>
                  </a:cubicBezTo>
                  <a:lnTo>
                    <a:pt x="207" y="16"/>
                  </a:lnTo>
                  <a:close/>
                  <a:moveTo>
                    <a:pt x="39" y="187"/>
                  </a:moveTo>
                  <a:cubicBezTo>
                    <a:pt x="40" y="187"/>
                    <a:pt x="40" y="186"/>
                    <a:pt x="40" y="186"/>
                  </a:cubicBezTo>
                  <a:cubicBezTo>
                    <a:pt x="65" y="210"/>
                    <a:pt x="65" y="210"/>
                    <a:pt x="65" y="210"/>
                  </a:cubicBezTo>
                  <a:cubicBezTo>
                    <a:pt x="22" y="230"/>
                    <a:pt x="22" y="230"/>
                    <a:pt x="22" y="230"/>
                  </a:cubicBezTo>
                  <a:lnTo>
                    <a:pt x="39" y="187"/>
                  </a:lnTo>
                  <a:close/>
                </a:path>
              </a:pathLst>
            </a:custGeom>
            <a:solidFill>
              <a:schemeClr val="bg1"/>
            </a:solidFill>
            <a:ln>
              <a:noFill/>
            </a:ln>
            <a:extLst/>
          </p:spPr>
          <p:txBody>
            <a:bodyPr anchor="ctr"/>
            <a:lstStyle/>
            <a:p>
              <a:pPr algn="ctr"/>
              <a:endParaRPr/>
            </a:p>
          </p:txBody>
        </p:sp>
      </p:grpSp>
      <p:sp>
        <p:nvSpPr>
          <p:cNvPr id="17" name="Oval 44"/>
          <p:cNvSpPr>
            <a:spLocks noChangeAspect="1"/>
          </p:cNvSpPr>
          <p:nvPr/>
        </p:nvSpPr>
        <p:spPr bwMode="auto">
          <a:xfrm>
            <a:off x="617381" y="3022665"/>
            <a:ext cx="459080" cy="459081"/>
          </a:xfrm>
          <a:prstGeom prst="ellipse">
            <a:avLst/>
          </a:prstGeom>
          <a:solidFill>
            <a:srgbClr val="43718B"/>
          </a:solidFill>
          <a:ln>
            <a:noFill/>
          </a:ln>
          <a:extLst/>
        </p:spPr>
        <p:txBody>
          <a:bodyPr anchor="ctr"/>
          <a:lstStyle/>
          <a:p>
            <a:pPr algn="ctr"/>
            <a:endParaRPr dirty="0"/>
          </a:p>
        </p:txBody>
      </p:sp>
      <p:sp>
        <p:nvSpPr>
          <p:cNvPr id="18" name="Oval 46"/>
          <p:cNvSpPr>
            <a:spLocks noChangeAspect="1"/>
          </p:cNvSpPr>
          <p:nvPr/>
        </p:nvSpPr>
        <p:spPr bwMode="auto">
          <a:xfrm>
            <a:off x="602664" y="3679610"/>
            <a:ext cx="459080" cy="459081"/>
          </a:xfrm>
          <a:prstGeom prst="ellipse">
            <a:avLst/>
          </a:prstGeom>
          <a:solidFill>
            <a:srgbClr val="43718B"/>
          </a:solidFill>
          <a:ln>
            <a:noFill/>
          </a:ln>
          <a:extLst/>
        </p:spPr>
        <p:txBody>
          <a:bodyPr anchor="ctr"/>
          <a:lstStyle/>
          <a:p>
            <a:pPr algn="ctr"/>
            <a:endParaRPr/>
          </a:p>
        </p:txBody>
      </p:sp>
      <p:sp>
        <p:nvSpPr>
          <p:cNvPr id="19" name="Freeform: Shape 47"/>
          <p:cNvSpPr>
            <a:spLocks/>
          </p:cNvSpPr>
          <p:nvPr/>
        </p:nvSpPr>
        <p:spPr bwMode="auto">
          <a:xfrm>
            <a:off x="726639" y="3780812"/>
            <a:ext cx="267447" cy="267447"/>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a:extLst/>
        </p:spPr>
        <p:txBody>
          <a:bodyPr anchor="ctr"/>
          <a:lstStyle/>
          <a:p>
            <a:pPr algn="ctr"/>
            <a:endParaRPr/>
          </a:p>
        </p:txBody>
      </p:sp>
      <p:grpSp>
        <p:nvGrpSpPr>
          <p:cNvPr id="20" name="Group 75"/>
          <p:cNvGrpSpPr/>
          <p:nvPr/>
        </p:nvGrpSpPr>
        <p:grpSpPr>
          <a:xfrm>
            <a:off x="1294993" y="3694096"/>
            <a:ext cx="2972447" cy="422497"/>
            <a:chOff x="6444107" y="1469392"/>
            <a:chExt cx="4232109" cy="563232"/>
          </a:xfrm>
        </p:grpSpPr>
        <p:sp>
          <p:nvSpPr>
            <p:cNvPr id="37" name="TextBox 76"/>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8" name="TextBox 77"/>
            <p:cNvSpPr txBox="1">
              <a:spLocks/>
            </p:cNvSpPr>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1" name="Group 78"/>
          <p:cNvGrpSpPr/>
          <p:nvPr/>
        </p:nvGrpSpPr>
        <p:grpSpPr>
          <a:xfrm>
            <a:off x="1294993" y="3061287"/>
            <a:ext cx="2972447" cy="422497"/>
            <a:chOff x="6444107" y="1469392"/>
            <a:chExt cx="4232109" cy="563232"/>
          </a:xfrm>
        </p:grpSpPr>
        <p:sp>
          <p:nvSpPr>
            <p:cNvPr id="35" name="TextBox 79"/>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6" name="TextBox 80"/>
            <p:cNvSpPr txBox="1">
              <a:spLocks/>
            </p:cNvSpPr>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2" name="Group 81"/>
          <p:cNvGrpSpPr/>
          <p:nvPr/>
        </p:nvGrpSpPr>
        <p:grpSpPr>
          <a:xfrm>
            <a:off x="1294993" y="2351742"/>
            <a:ext cx="2972447" cy="422497"/>
            <a:chOff x="6444107" y="1469392"/>
            <a:chExt cx="4232109" cy="563232"/>
          </a:xfrm>
        </p:grpSpPr>
        <p:sp>
          <p:nvSpPr>
            <p:cNvPr id="33" name="TextBox 82"/>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4" name="TextBox 83"/>
            <p:cNvSpPr txBox="1">
              <a:spLocks/>
            </p:cNvSpPr>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grpSp>
        <p:nvGrpSpPr>
          <p:cNvPr id="23" name="Group 84"/>
          <p:cNvGrpSpPr/>
          <p:nvPr/>
        </p:nvGrpSpPr>
        <p:grpSpPr>
          <a:xfrm>
            <a:off x="1294993" y="1641738"/>
            <a:ext cx="2972447" cy="422497"/>
            <a:chOff x="6444107" y="1469392"/>
            <a:chExt cx="4232109" cy="563232"/>
          </a:xfrm>
        </p:grpSpPr>
        <p:sp>
          <p:nvSpPr>
            <p:cNvPr id="31" name="TextBox 85"/>
            <p:cNvSpPr txBox="1"/>
            <p:nvPr/>
          </p:nvSpPr>
          <p:spPr>
            <a:xfrm>
              <a:off x="6444107" y="1469392"/>
              <a:ext cx="4232109" cy="242864"/>
            </a:xfrm>
            <a:prstGeom prst="rect">
              <a:avLst/>
            </a:prstGeom>
            <a:noFill/>
          </p:spPr>
          <p:txBody>
            <a:bodyPr wrap="none" lIns="360062" tIns="0" rIns="0" bIns="0" anchor="b" anchorCtr="0">
              <a:normAutofit fontScale="85000" lnSpcReduction="20000"/>
            </a:bodyPr>
            <a:lstStyle/>
            <a:p>
              <a:r>
                <a:rPr lang="zh-CN" altLang="en-US" sz="1600" b="1">
                  <a:solidFill>
                    <a:schemeClr val="bg1">
                      <a:lumMod val="50000"/>
                    </a:schemeClr>
                  </a:solidFill>
                </a:rPr>
                <a:t>标题文本预设</a:t>
              </a:r>
            </a:p>
          </p:txBody>
        </p:sp>
        <p:sp>
          <p:nvSpPr>
            <p:cNvPr id="32" name="TextBox 86"/>
            <p:cNvSpPr txBox="1">
              <a:spLocks/>
            </p:cNvSpPr>
            <p:nvPr/>
          </p:nvSpPr>
          <p:spPr>
            <a:xfrm>
              <a:off x="6444107" y="1712256"/>
              <a:ext cx="4232109" cy="320368"/>
            </a:xfrm>
            <a:prstGeom prst="rect">
              <a:avLst/>
            </a:prstGeom>
          </p:spPr>
          <p:txBody>
            <a:bodyPr vert="horz" wrap="square" lIns="360062" tIns="0" rIns="0" bIns="0" anchor="ctr" anchorCtr="0">
              <a:normAutofit fontScale="77500" lnSpcReduction="20000"/>
            </a:bodyPr>
            <a:lstStyle/>
            <a:p>
              <a:pPr algn="l">
                <a:lnSpc>
                  <a:spcPct val="120000"/>
                </a:lnSpc>
              </a:pPr>
              <a:r>
                <a:rPr lang="zh-CN" altLang="en-US" sz="1050">
                  <a:solidFill>
                    <a:schemeClr val="bg1">
                      <a:lumMod val="50000"/>
                    </a:schemeClr>
                  </a:solidFill>
                </a:rPr>
                <a:t>此部分内容作为文字排版占位显示 （建议使用主题字体）</a:t>
              </a:r>
            </a:p>
          </p:txBody>
        </p:sp>
      </p:grpSp>
      <p:sp>
        <p:nvSpPr>
          <p:cNvPr id="25" name="Freeform: Shape 51"/>
          <p:cNvSpPr>
            <a:spLocks/>
          </p:cNvSpPr>
          <p:nvPr/>
        </p:nvSpPr>
        <p:spPr bwMode="auto">
          <a:xfrm>
            <a:off x="735935" y="3165578"/>
            <a:ext cx="248884" cy="217923"/>
          </a:xfrm>
          <a:custGeom>
            <a:avLst/>
            <a:gdLst>
              <a:gd name="T0" fmla="*/ 66 w 131"/>
              <a:gd name="T1" fmla="*/ 0 h 114"/>
              <a:gd name="T2" fmla="*/ 0 w 131"/>
              <a:gd name="T3" fmla="*/ 43 h 114"/>
              <a:gd name="T4" fmla="*/ 16 w 131"/>
              <a:gd name="T5" fmla="*/ 71 h 114"/>
              <a:gd name="T6" fmla="*/ 12 w 131"/>
              <a:gd name="T7" fmla="*/ 110 h 114"/>
              <a:gd name="T8" fmla="*/ 45 w 131"/>
              <a:gd name="T9" fmla="*/ 84 h 114"/>
              <a:gd name="T10" fmla="*/ 66 w 131"/>
              <a:gd name="T11" fmla="*/ 86 h 114"/>
              <a:gd name="T12" fmla="*/ 131 w 131"/>
              <a:gd name="T13" fmla="*/ 43 h 114"/>
              <a:gd name="T14" fmla="*/ 66 w 131"/>
              <a:gd name="T15" fmla="*/ 0 h 114"/>
              <a:gd name="T16" fmla="*/ 41 w 131"/>
              <a:gd name="T17" fmla="*/ 61 h 114"/>
              <a:gd name="T18" fmla="*/ 34 w 131"/>
              <a:gd name="T19" fmla="*/ 54 h 114"/>
              <a:gd name="T20" fmla="*/ 41 w 131"/>
              <a:gd name="T21" fmla="*/ 47 h 114"/>
              <a:gd name="T22" fmla="*/ 48 w 131"/>
              <a:gd name="T23" fmla="*/ 54 h 114"/>
              <a:gd name="T24" fmla="*/ 41 w 131"/>
              <a:gd name="T25" fmla="*/ 61 h 114"/>
              <a:gd name="T26" fmla="*/ 65 w 131"/>
              <a:gd name="T27" fmla="*/ 61 h 114"/>
              <a:gd name="T28" fmla="*/ 58 w 131"/>
              <a:gd name="T29" fmla="*/ 54 h 114"/>
              <a:gd name="T30" fmla="*/ 65 w 131"/>
              <a:gd name="T31" fmla="*/ 47 h 114"/>
              <a:gd name="T32" fmla="*/ 73 w 131"/>
              <a:gd name="T33" fmla="*/ 54 h 114"/>
              <a:gd name="T34" fmla="*/ 65 w 131"/>
              <a:gd name="T35" fmla="*/ 61 h 114"/>
              <a:gd name="T36" fmla="*/ 90 w 131"/>
              <a:gd name="T37" fmla="*/ 61 h 114"/>
              <a:gd name="T38" fmla="*/ 83 w 131"/>
              <a:gd name="T39" fmla="*/ 54 h 114"/>
              <a:gd name="T40" fmla="*/ 90 w 131"/>
              <a:gd name="T41" fmla="*/ 47 h 114"/>
              <a:gd name="T42" fmla="*/ 97 w 131"/>
              <a:gd name="T43" fmla="*/ 54 h 114"/>
              <a:gd name="T44" fmla="*/ 90 w 131"/>
              <a:gd name="T45" fmla="*/ 6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1" h="114">
                <a:moveTo>
                  <a:pt x="66" y="0"/>
                </a:moveTo>
                <a:cubicBezTo>
                  <a:pt x="30" y="0"/>
                  <a:pt x="0" y="20"/>
                  <a:pt x="0" y="43"/>
                </a:cubicBezTo>
                <a:cubicBezTo>
                  <a:pt x="0" y="54"/>
                  <a:pt x="6" y="63"/>
                  <a:pt x="16" y="71"/>
                </a:cubicBezTo>
                <a:cubicBezTo>
                  <a:pt x="18" y="72"/>
                  <a:pt x="10" y="109"/>
                  <a:pt x="12" y="110"/>
                </a:cubicBezTo>
                <a:cubicBezTo>
                  <a:pt x="18" y="114"/>
                  <a:pt x="42" y="83"/>
                  <a:pt x="45" y="84"/>
                </a:cubicBezTo>
                <a:cubicBezTo>
                  <a:pt x="52" y="85"/>
                  <a:pt x="58" y="86"/>
                  <a:pt x="66" y="86"/>
                </a:cubicBezTo>
                <a:cubicBezTo>
                  <a:pt x="102" y="86"/>
                  <a:pt x="131" y="67"/>
                  <a:pt x="131" y="43"/>
                </a:cubicBezTo>
                <a:cubicBezTo>
                  <a:pt x="131" y="20"/>
                  <a:pt x="102" y="0"/>
                  <a:pt x="66" y="0"/>
                </a:cubicBezTo>
                <a:close/>
                <a:moveTo>
                  <a:pt x="41" y="61"/>
                </a:moveTo>
                <a:cubicBezTo>
                  <a:pt x="37" y="61"/>
                  <a:pt x="34" y="58"/>
                  <a:pt x="34" y="54"/>
                </a:cubicBezTo>
                <a:cubicBezTo>
                  <a:pt x="34" y="50"/>
                  <a:pt x="37" y="47"/>
                  <a:pt x="41" y="47"/>
                </a:cubicBezTo>
                <a:cubicBezTo>
                  <a:pt x="45" y="47"/>
                  <a:pt x="48" y="50"/>
                  <a:pt x="48" y="54"/>
                </a:cubicBezTo>
                <a:cubicBezTo>
                  <a:pt x="48" y="58"/>
                  <a:pt x="45" y="61"/>
                  <a:pt x="41" y="61"/>
                </a:cubicBezTo>
                <a:close/>
                <a:moveTo>
                  <a:pt x="65" y="61"/>
                </a:moveTo>
                <a:cubicBezTo>
                  <a:pt x="61" y="61"/>
                  <a:pt x="58" y="58"/>
                  <a:pt x="58" y="54"/>
                </a:cubicBezTo>
                <a:cubicBezTo>
                  <a:pt x="58" y="50"/>
                  <a:pt x="61" y="47"/>
                  <a:pt x="65" y="47"/>
                </a:cubicBezTo>
                <a:cubicBezTo>
                  <a:pt x="69" y="47"/>
                  <a:pt x="73" y="50"/>
                  <a:pt x="73" y="54"/>
                </a:cubicBezTo>
                <a:cubicBezTo>
                  <a:pt x="73" y="58"/>
                  <a:pt x="69" y="61"/>
                  <a:pt x="65" y="61"/>
                </a:cubicBezTo>
                <a:close/>
                <a:moveTo>
                  <a:pt x="90" y="61"/>
                </a:moveTo>
                <a:cubicBezTo>
                  <a:pt x="86" y="61"/>
                  <a:pt x="83" y="58"/>
                  <a:pt x="83" y="54"/>
                </a:cubicBezTo>
                <a:cubicBezTo>
                  <a:pt x="83" y="50"/>
                  <a:pt x="86" y="47"/>
                  <a:pt x="90" y="47"/>
                </a:cubicBezTo>
                <a:cubicBezTo>
                  <a:pt x="94" y="47"/>
                  <a:pt x="97" y="50"/>
                  <a:pt x="97" y="54"/>
                </a:cubicBezTo>
                <a:cubicBezTo>
                  <a:pt x="97" y="58"/>
                  <a:pt x="94" y="61"/>
                  <a:pt x="90" y="61"/>
                </a:cubicBezTo>
                <a:close/>
              </a:path>
            </a:pathLst>
          </a:custGeom>
          <a:solidFill>
            <a:schemeClr val="bg1"/>
          </a:solidFill>
          <a:ln>
            <a:noFill/>
          </a:ln>
        </p:spPr>
        <p:txBody>
          <a:bodyPr anchor="ctr"/>
          <a:lstStyle/>
          <a:p>
            <a:pPr algn="ctr"/>
            <a:endParaRPr/>
          </a:p>
        </p:txBody>
      </p:sp>
      <p:grpSp>
        <p:nvGrpSpPr>
          <p:cNvPr id="24" name="Group 56"/>
          <p:cNvGrpSpPr/>
          <p:nvPr/>
        </p:nvGrpSpPr>
        <p:grpSpPr>
          <a:xfrm>
            <a:off x="602664" y="2317345"/>
            <a:ext cx="459080" cy="459081"/>
            <a:chOff x="803412" y="3088794"/>
            <a:chExt cx="612000" cy="612001"/>
          </a:xfrm>
        </p:grpSpPr>
        <p:sp>
          <p:nvSpPr>
            <p:cNvPr id="27" name="Oval 42"/>
            <p:cNvSpPr>
              <a:spLocks noChangeAspect="1"/>
            </p:cNvSpPr>
            <p:nvPr/>
          </p:nvSpPr>
          <p:spPr bwMode="auto">
            <a:xfrm>
              <a:off x="803412" y="3088794"/>
              <a:ext cx="612000" cy="612001"/>
            </a:xfrm>
            <a:prstGeom prst="ellipse">
              <a:avLst/>
            </a:prstGeom>
            <a:solidFill>
              <a:srgbClr val="43718B"/>
            </a:solidFill>
            <a:ln>
              <a:noFill/>
            </a:ln>
            <a:extLst/>
          </p:spPr>
          <p:txBody>
            <a:bodyPr anchor="ctr"/>
            <a:lstStyle/>
            <a:p>
              <a:pPr algn="ctr"/>
              <a:endParaRPr dirty="0"/>
            </a:p>
          </p:txBody>
        </p:sp>
        <p:grpSp>
          <p:nvGrpSpPr>
            <p:cNvPr id="26" name="Group 52"/>
            <p:cNvGrpSpPr>
              <a:grpSpLocks noChangeAspect="1"/>
            </p:cNvGrpSpPr>
            <p:nvPr/>
          </p:nvGrpSpPr>
          <p:grpSpPr bwMode="auto">
            <a:xfrm>
              <a:off x="963619" y="3195638"/>
              <a:ext cx="236539" cy="361950"/>
              <a:chOff x="607" y="2013"/>
              <a:chExt cx="149" cy="228"/>
            </a:xfrm>
          </p:grpSpPr>
          <p:sp>
            <p:nvSpPr>
              <p:cNvPr id="29" name="Freeform: Shape 54"/>
              <p:cNvSpPr>
                <a:spLocks/>
              </p:cNvSpPr>
              <p:nvPr/>
            </p:nvSpPr>
            <p:spPr bwMode="auto">
              <a:xfrm>
                <a:off x="706" y="2013"/>
                <a:ext cx="41" cy="36"/>
              </a:xfrm>
              <a:custGeom>
                <a:avLst/>
                <a:gdLst>
                  <a:gd name="T0" fmla="*/ 24 w 24"/>
                  <a:gd name="T1" fmla="*/ 21 h 21"/>
                  <a:gd name="T2" fmla="*/ 18 w 24"/>
                  <a:gd name="T3" fmla="*/ 0 h 21"/>
                  <a:gd name="T4" fmla="*/ 0 w 24"/>
                  <a:gd name="T5" fmla="*/ 13 h 21"/>
                  <a:gd name="T6" fmla="*/ 24 w 24"/>
                  <a:gd name="T7" fmla="*/ 21 h 21"/>
                </a:gdLst>
                <a:ahLst/>
                <a:cxnLst>
                  <a:cxn ang="0">
                    <a:pos x="T0" y="T1"/>
                  </a:cxn>
                  <a:cxn ang="0">
                    <a:pos x="T2" y="T3"/>
                  </a:cxn>
                  <a:cxn ang="0">
                    <a:pos x="T4" y="T5"/>
                  </a:cxn>
                  <a:cxn ang="0">
                    <a:pos x="T6" y="T7"/>
                  </a:cxn>
                </a:cxnLst>
                <a:rect l="0" t="0" r="r" b="b"/>
                <a:pathLst>
                  <a:path w="24" h="21">
                    <a:moveTo>
                      <a:pt x="24" y="21"/>
                    </a:moveTo>
                    <a:cubicBezTo>
                      <a:pt x="21" y="9"/>
                      <a:pt x="18" y="0"/>
                      <a:pt x="18" y="0"/>
                    </a:cubicBezTo>
                    <a:cubicBezTo>
                      <a:pt x="18" y="0"/>
                      <a:pt x="10" y="5"/>
                      <a:pt x="0" y="13"/>
                    </a:cubicBezTo>
                    <a:lnTo>
                      <a:pt x="24"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0" name="Freeform: Shape 55"/>
              <p:cNvSpPr>
                <a:spLocks/>
              </p:cNvSpPr>
              <p:nvPr/>
            </p:nvSpPr>
            <p:spPr bwMode="auto">
              <a:xfrm>
                <a:off x="607" y="2045"/>
                <a:ext cx="149" cy="196"/>
              </a:xfrm>
              <a:custGeom>
                <a:avLst/>
                <a:gdLst>
                  <a:gd name="T0" fmla="*/ 69 w 87"/>
                  <a:gd name="T1" fmla="*/ 79 h 115"/>
                  <a:gd name="T2" fmla="*/ 83 w 87"/>
                  <a:gd name="T3" fmla="*/ 58 h 115"/>
                  <a:gd name="T4" fmla="*/ 84 w 87"/>
                  <a:gd name="T5" fmla="*/ 12 h 115"/>
                  <a:gd name="T6" fmla="*/ 50 w 87"/>
                  <a:gd name="T7" fmla="*/ 0 h 115"/>
                  <a:gd name="T8" fmla="*/ 22 w 87"/>
                  <a:gd name="T9" fmla="*/ 35 h 115"/>
                  <a:gd name="T10" fmla="*/ 18 w 87"/>
                  <a:gd name="T11" fmla="*/ 60 h 115"/>
                  <a:gd name="T12" fmla="*/ 3 w 87"/>
                  <a:gd name="T13" fmla="*/ 79 h 115"/>
                  <a:gd name="T14" fmla="*/ 1 w 87"/>
                  <a:gd name="T15" fmla="*/ 93 h 115"/>
                  <a:gd name="T16" fmla="*/ 25 w 87"/>
                  <a:gd name="T17" fmla="*/ 82 h 115"/>
                  <a:gd name="T18" fmla="*/ 34 w 87"/>
                  <a:gd name="T19" fmla="*/ 97 h 115"/>
                  <a:gd name="T20" fmla="*/ 51 w 87"/>
                  <a:gd name="T21" fmla="*/ 91 h 115"/>
                  <a:gd name="T22" fmla="*/ 62 w 87"/>
                  <a:gd name="T23" fmla="*/ 115 h 115"/>
                  <a:gd name="T24" fmla="*/ 69 w 87"/>
                  <a:gd name="T25" fmla="*/ 103 h 115"/>
                  <a:gd name="T26" fmla="*/ 69 w 87"/>
                  <a:gd name="T27" fmla="*/ 79 h 115"/>
                  <a:gd name="T28" fmla="*/ 63 w 87"/>
                  <a:gd name="T29" fmla="*/ 16 h 115"/>
                  <a:gd name="T30" fmla="*/ 68 w 87"/>
                  <a:gd name="T31" fmla="*/ 26 h 115"/>
                  <a:gd name="T32" fmla="*/ 58 w 87"/>
                  <a:gd name="T33" fmla="*/ 31 h 115"/>
                  <a:gd name="T34" fmla="*/ 53 w 87"/>
                  <a:gd name="T35" fmla="*/ 21 h 115"/>
                  <a:gd name="T36" fmla="*/ 63 w 87"/>
                  <a:gd name="T37" fmla="*/ 16 h 115"/>
                  <a:gd name="T38" fmla="*/ 47 w 87"/>
                  <a:gd name="T39" fmla="*/ 60 h 115"/>
                  <a:gd name="T40" fmla="*/ 40 w 87"/>
                  <a:gd name="T41" fmla="*/ 45 h 115"/>
                  <a:gd name="T42" fmla="*/ 55 w 87"/>
                  <a:gd name="T43" fmla="*/ 38 h 115"/>
                  <a:gd name="T44" fmla="*/ 62 w 87"/>
                  <a:gd name="T45" fmla="*/ 53 h 115"/>
                  <a:gd name="T46" fmla="*/ 47 w 87"/>
                  <a:gd name="T47"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115">
                    <a:moveTo>
                      <a:pt x="69" y="79"/>
                    </a:moveTo>
                    <a:cubicBezTo>
                      <a:pt x="75" y="73"/>
                      <a:pt x="79" y="66"/>
                      <a:pt x="83" y="58"/>
                    </a:cubicBezTo>
                    <a:cubicBezTo>
                      <a:pt x="87" y="44"/>
                      <a:pt x="86" y="27"/>
                      <a:pt x="84" y="12"/>
                    </a:cubicBezTo>
                    <a:cubicBezTo>
                      <a:pt x="50" y="0"/>
                      <a:pt x="50" y="0"/>
                      <a:pt x="50" y="0"/>
                    </a:cubicBezTo>
                    <a:cubicBezTo>
                      <a:pt x="39" y="10"/>
                      <a:pt x="27" y="22"/>
                      <a:pt x="22" y="35"/>
                    </a:cubicBezTo>
                    <a:cubicBezTo>
                      <a:pt x="18" y="44"/>
                      <a:pt x="17" y="52"/>
                      <a:pt x="18" y="60"/>
                    </a:cubicBezTo>
                    <a:cubicBezTo>
                      <a:pt x="11" y="64"/>
                      <a:pt x="6" y="70"/>
                      <a:pt x="3" y="79"/>
                    </a:cubicBezTo>
                    <a:cubicBezTo>
                      <a:pt x="1" y="83"/>
                      <a:pt x="0" y="88"/>
                      <a:pt x="1" y="93"/>
                    </a:cubicBezTo>
                    <a:cubicBezTo>
                      <a:pt x="7" y="86"/>
                      <a:pt x="16" y="82"/>
                      <a:pt x="25" y="82"/>
                    </a:cubicBezTo>
                    <a:cubicBezTo>
                      <a:pt x="27" y="87"/>
                      <a:pt x="30" y="92"/>
                      <a:pt x="34" y="97"/>
                    </a:cubicBezTo>
                    <a:cubicBezTo>
                      <a:pt x="40" y="95"/>
                      <a:pt x="45" y="93"/>
                      <a:pt x="51" y="91"/>
                    </a:cubicBezTo>
                    <a:cubicBezTo>
                      <a:pt x="57" y="97"/>
                      <a:pt x="61" y="106"/>
                      <a:pt x="62" y="115"/>
                    </a:cubicBezTo>
                    <a:cubicBezTo>
                      <a:pt x="65" y="112"/>
                      <a:pt x="68" y="107"/>
                      <a:pt x="69" y="103"/>
                    </a:cubicBezTo>
                    <a:cubicBezTo>
                      <a:pt x="72" y="95"/>
                      <a:pt x="72" y="86"/>
                      <a:pt x="69" y="79"/>
                    </a:cubicBezTo>
                    <a:close/>
                    <a:moveTo>
                      <a:pt x="63" y="16"/>
                    </a:moveTo>
                    <a:cubicBezTo>
                      <a:pt x="68" y="17"/>
                      <a:pt x="70" y="22"/>
                      <a:pt x="68" y="26"/>
                    </a:cubicBezTo>
                    <a:cubicBezTo>
                      <a:pt x="67" y="31"/>
                      <a:pt x="62" y="33"/>
                      <a:pt x="58" y="31"/>
                    </a:cubicBezTo>
                    <a:cubicBezTo>
                      <a:pt x="53" y="30"/>
                      <a:pt x="51" y="25"/>
                      <a:pt x="53" y="21"/>
                    </a:cubicBezTo>
                    <a:cubicBezTo>
                      <a:pt x="54" y="16"/>
                      <a:pt x="59" y="14"/>
                      <a:pt x="63" y="16"/>
                    </a:cubicBezTo>
                    <a:close/>
                    <a:moveTo>
                      <a:pt x="47" y="60"/>
                    </a:moveTo>
                    <a:cubicBezTo>
                      <a:pt x="41" y="58"/>
                      <a:pt x="38" y="51"/>
                      <a:pt x="40" y="45"/>
                    </a:cubicBezTo>
                    <a:cubicBezTo>
                      <a:pt x="42" y="39"/>
                      <a:pt x="49" y="36"/>
                      <a:pt x="55" y="38"/>
                    </a:cubicBezTo>
                    <a:cubicBezTo>
                      <a:pt x="61" y="41"/>
                      <a:pt x="64" y="47"/>
                      <a:pt x="62" y="53"/>
                    </a:cubicBezTo>
                    <a:cubicBezTo>
                      <a:pt x="60" y="59"/>
                      <a:pt x="53" y="63"/>
                      <a:pt x="47"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Tree>
    <p:extLst>
      <p:ext uri="{BB962C8B-B14F-4D97-AF65-F5344CB8AC3E}">
        <p14:creationId xmlns:p14="http://schemas.microsoft.com/office/powerpoint/2010/main" val="3615713451"/>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1000"/>
                                        <p:tgtEl>
                                          <p:spTgt spid="25"/>
                                        </p:tgtEl>
                                      </p:cBhvr>
                                    </p:animEffect>
                                    <p:anim calcmode="lin" valueType="num">
                                      <p:cBhvr>
                                        <p:cTn id="58" dur="1000" fill="hold"/>
                                        <p:tgtEl>
                                          <p:spTgt spid="25"/>
                                        </p:tgtEl>
                                        <p:attrNameLst>
                                          <p:attrName>ppt_x</p:attrName>
                                        </p:attrNameLst>
                                      </p:cBhvr>
                                      <p:tavLst>
                                        <p:tav tm="0">
                                          <p:val>
                                            <p:strVal val="#ppt_x"/>
                                          </p:val>
                                        </p:tav>
                                        <p:tav tm="100000">
                                          <p:val>
                                            <p:strVal val="#ppt_x"/>
                                          </p:val>
                                        </p:tav>
                                      </p:tavLst>
                                    </p:anim>
                                    <p:anim calcmode="lin" valueType="num">
                                      <p:cBhvr>
                                        <p:cTn id="59" dur="1000" fill="hold"/>
                                        <p:tgtEl>
                                          <p:spTgt spid="2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1000"/>
                                        <p:tgtEl>
                                          <p:spTgt spid="24"/>
                                        </p:tgtEl>
                                      </p:cBhvr>
                                    </p:animEffect>
                                    <p:anim calcmode="lin" valueType="num">
                                      <p:cBhvr>
                                        <p:cTn id="63" dur="1000" fill="hold"/>
                                        <p:tgtEl>
                                          <p:spTgt spid="24"/>
                                        </p:tgtEl>
                                        <p:attrNameLst>
                                          <p:attrName>ppt_x</p:attrName>
                                        </p:attrNameLst>
                                      </p:cBhvr>
                                      <p:tavLst>
                                        <p:tav tm="0">
                                          <p:val>
                                            <p:strVal val="#ppt_x"/>
                                          </p:val>
                                        </p:tav>
                                        <p:tav tm="100000">
                                          <p:val>
                                            <p:strVal val="#ppt_x"/>
                                          </p:val>
                                        </p:tav>
                                      </p:tavLst>
                                    </p:anim>
                                    <p:anim calcmode="lin" valueType="num">
                                      <p:cBhvr>
                                        <p:cTn id="6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4"/>
          <p:cNvGrpSpPr/>
          <p:nvPr/>
        </p:nvGrpSpPr>
        <p:grpSpPr>
          <a:xfrm>
            <a:off x="4244373" y="1281494"/>
            <a:ext cx="652300" cy="1107623"/>
            <a:chOff x="5658178" y="1707898"/>
            <a:chExt cx="869583" cy="1476574"/>
          </a:xfrm>
          <a:solidFill>
            <a:srgbClr val="43718B"/>
          </a:solidFill>
        </p:grpSpPr>
        <p:sp>
          <p:nvSpPr>
            <p:cNvPr id="23" name="Freeform 28"/>
            <p:cNvSpPr/>
            <p:nvPr/>
          </p:nvSpPr>
          <p:spPr bwMode="auto">
            <a:xfrm>
              <a:off x="5681407" y="1732137"/>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4" name="Freeform 29"/>
            <p:cNvSpPr>
              <a:spLocks noEditPoints="1"/>
            </p:cNvSpPr>
            <p:nvPr/>
          </p:nvSpPr>
          <p:spPr bwMode="auto">
            <a:xfrm>
              <a:off x="5658178" y="1707898"/>
              <a:ext cx="869583" cy="1476574"/>
            </a:xfrm>
            <a:custGeom>
              <a:avLst/>
              <a:gdLst>
                <a:gd name="T0" fmla="*/ 259 w 517"/>
                <a:gd name="T1" fmla="*/ 14 h 877"/>
                <a:gd name="T2" fmla="*/ 503 w 517"/>
                <a:gd name="T3" fmla="*/ 259 h 877"/>
                <a:gd name="T4" fmla="*/ 293 w 517"/>
                <a:gd name="T5" fmla="*/ 500 h 877"/>
                <a:gd name="T6" fmla="*/ 293 w 517"/>
                <a:gd name="T7" fmla="*/ 863 h 877"/>
                <a:gd name="T8" fmla="*/ 229 w 517"/>
                <a:gd name="T9" fmla="*/ 863 h 877"/>
                <a:gd name="T10" fmla="*/ 229 w 517"/>
                <a:gd name="T11" fmla="*/ 501 h 877"/>
                <a:gd name="T12" fmla="*/ 14 w 517"/>
                <a:gd name="T13" fmla="*/ 259 h 877"/>
                <a:gd name="T14" fmla="*/ 259 w 517"/>
                <a:gd name="T15" fmla="*/ 14 h 877"/>
                <a:gd name="T16" fmla="*/ 259 w 517"/>
                <a:gd name="T17" fmla="*/ 0 h 877"/>
                <a:gd name="T18" fmla="*/ 0 w 517"/>
                <a:gd name="T19" fmla="*/ 259 h 877"/>
                <a:gd name="T20" fmla="*/ 216 w 517"/>
                <a:gd name="T21" fmla="*/ 513 h 877"/>
                <a:gd name="T22" fmla="*/ 216 w 517"/>
                <a:gd name="T23" fmla="*/ 863 h 877"/>
                <a:gd name="T24" fmla="*/ 216 w 517"/>
                <a:gd name="T25" fmla="*/ 877 h 877"/>
                <a:gd name="T26" fmla="*/ 229 w 517"/>
                <a:gd name="T27" fmla="*/ 877 h 877"/>
                <a:gd name="T28" fmla="*/ 293 w 517"/>
                <a:gd name="T29" fmla="*/ 877 h 877"/>
                <a:gd name="T30" fmla="*/ 307 w 517"/>
                <a:gd name="T31" fmla="*/ 877 h 877"/>
                <a:gd name="T32" fmla="*/ 307 w 517"/>
                <a:gd name="T33" fmla="*/ 863 h 877"/>
                <a:gd name="T34" fmla="*/ 307 w 517"/>
                <a:gd name="T35" fmla="*/ 512 h 877"/>
                <a:gd name="T36" fmla="*/ 453 w 517"/>
                <a:gd name="T37" fmla="*/ 428 h 877"/>
                <a:gd name="T38" fmla="*/ 517 w 517"/>
                <a:gd name="T39" fmla="*/ 259 h 877"/>
                <a:gd name="T40" fmla="*/ 259 w 517"/>
                <a:gd name="T41" fmla="*/ 0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7" h="877">
                  <a:moveTo>
                    <a:pt x="259" y="14"/>
                  </a:moveTo>
                  <a:cubicBezTo>
                    <a:pt x="393" y="14"/>
                    <a:pt x="503" y="124"/>
                    <a:pt x="503" y="259"/>
                  </a:cubicBezTo>
                  <a:cubicBezTo>
                    <a:pt x="503" y="382"/>
                    <a:pt x="412" y="483"/>
                    <a:pt x="293" y="500"/>
                  </a:cubicBezTo>
                  <a:cubicBezTo>
                    <a:pt x="293" y="863"/>
                    <a:pt x="293" y="863"/>
                    <a:pt x="293" y="863"/>
                  </a:cubicBezTo>
                  <a:cubicBezTo>
                    <a:pt x="229" y="863"/>
                    <a:pt x="229" y="863"/>
                    <a:pt x="229" y="863"/>
                  </a:cubicBezTo>
                  <a:cubicBezTo>
                    <a:pt x="229" y="501"/>
                    <a:pt x="229" y="501"/>
                    <a:pt x="229" y="501"/>
                  </a:cubicBezTo>
                  <a:cubicBezTo>
                    <a:pt x="108" y="487"/>
                    <a:pt x="14" y="384"/>
                    <a:pt x="14" y="259"/>
                  </a:cubicBezTo>
                  <a:cubicBezTo>
                    <a:pt x="14" y="124"/>
                    <a:pt x="124" y="14"/>
                    <a:pt x="259" y="14"/>
                  </a:cubicBezTo>
                  <a:moveTo>
                    <a:pt x="259" y="0"/>
                  </a:moveTo>
                  <a:cubicBezTo>
                    <a:pt x="116" y="0"/>
                    <a:pt x="0" y="116"/>
                    <a:pt x="0" y="259"/>
                  </a:cubicBezTo>
                  <a:cubicBezTo>
                    <a:pt x="0" y="385"/>
                    <a:pt x="92" y="492"/>
                    <a:pt x="216" y="513"/>
                  </a:cubicBezTo>
                  <a:cubicBezTo>
                    <a:pt x="216" y="863"/>
                    <a:pt x="216" y="863"/>
                    <a:pt x="216" y="863"/>
                  </a:cubicBezTo>
                  <a:cubicBezTo>
                    <a:pt x="216" y="877"/>
                    <a:pt x="216" y="877"/>
                    <a:pt x="216" y="877"/>
                  </a:cubicBezTo>
                  <a:cubicBezTo>
                    <a:pt x="229" y="877"/>
                    <a:pt x="229" y="877"/>
                    <a:pt x="229" y="877"/>
                  </a:cubicBezTo>
                  <a:cubicBezTo>
                    <a:pt x="293" y="877"/>
                    <a:pt x="293" y="877"/>
                    <a:pt x="293" y="877"/>
                  </a:cubicBezTo>
                  <a:cubicBezTo>
                    <a:pt x="307" y="877"/>
                    <a:pt x="307" y="877"/>
                    <a:pt x="307" y="877"/>
                  </a:cubicBezTo>
                  <a:cubicBezTo>
                    <a:pt x="307" y="863"/>
                    <a:pt x="307" y="863"/>
                    <a:pt x="307" y="863"/>
                  </a:cubicBezTo>
                  <a:cubicBezTo>
                    <a:pt x="307" y="512"/>
                    <a:pt x="307" y="512"/>
                    <a:pt x="307" y="512"/>
                  </a:cubicBezTo>
                  <a:cubicBezTo>
                    <a:pt x="364" y="501"/>
                    <a:pt x="415" y="472"/>
                    <a:pt x="453" y="428"/>
                  </a:cubicBezTo>
                  <a:cubicBezTo>
                    <a:pt x="494" y="381"/>
                    <a:pt x="517" y="321"/>
                    <a:pt x="517" y="259"/>
                  </a:cubicBezTo>
                  <a:cubicBezTo>
                    <a:pt x="517" y="116"/>
                    <a:pt x="401" y="0"/>
                    <a:pt x="259"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3" name="Group 7"/>
          <p:cNvGrpSpPr/>
          <p:nvPr/>
        </p:nvGrpSpPr>
        <p:grpSpPr>
          <a:xfrm>
            <a:off x="4094364" y="3198243"/>
            <a:ext cx="959132" cy="1364452"/>
            <a:chOff x="5458204" y="4263119"/>
            <a:chExt cx="1278621" cy="1818954"/>
          </a:xfrm>
          <a:solidFill>
            <a:srgbClr val="43718B"/>
          </a:solidFill>
        </p:grpSpPr>
        <p:sp>
          <p:nvSpPr>
            <p:cNvPr id="26" name="Freeform 30"/>
            <p:cNvSpPr/>
            <p:nvPr/>
          </p:nvSpPr>
          <p:spPr bwMode="auto">
            <a:xfrm>
              <a:off x="5481433" y="4286348"/>
              <a:ext cx="1232162" cy="1772495"/>
            </a:xfrm>
            <a:custGeom>
              <a:avLst/>
              <a:gdLst>
                <a:gd name="T0" fmla="*/ 395 w 732"/>
                <a:gd name="T1" fmla="*/ 321 h 1053"/>
                <a:gd name="T2" fmla="*/ 395 w 732"/>
                <a:gd name="T3" fmla="*/ 0 h 1053"/>
                <a:gd name="T4" fmla="*/ 331 w 732"/>
                <a:gd name="T5" fmla="*/ 0 h 1053"/>
                <a:gd name="T6" fmla="*/ 331 w 732"/>
                <a:gd name="T7" fmla="*/ 322 h 1053"/>
                <a:gd name="T8" fmla="*/ 0 w 732"/>
                <a:gd name="T9" fmla="*/ 687 h 1053"/>
                <a:gd name="T10" fmla="*/ 366 w 732"/>
                <a:gd name="T11" fmla="*/ 1053 h 1053"/>
                <a:gd name="T12" fmla="*/ 732 w 732"/>
                <a:gd name="T13" fmla="*/ 687 h 1053"/>
                <a:gd name="T14" fmla="*/ 395 w 732"/>
                <a:gd name="T15" fmla="*/ 321 h 10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2" h="1053">
                  <a:moveTo>
                    <a:pt x="395" y="321"/>
                  </a:moveTo>
                  <a:cubicBezTo>
                    <a:pt x="395" y="0"/>
                    <a:pt x="395" y="0"/>
                    <a:pt x="395" y="0"/>
                  </a:cubicBezTo>
                  <a:cubicBezTo>
                    <a:pt x="331" y="0"/>
                    <a:pt x="331" y="0"/>
                    <a:pt x="331" y="0"/>
                  </a:cubicBezTo>
                  <a:cubicBezTo>
                    <a:pt x="331" y="322"/>
                    <a:pt x="331" y="322"/>
                    <a:pt x="331" y="322"/>
                  </a:cubicBezTo>
                  <a:cubicBezTo>
                    <a:pt x="145" y="339"/>
                    <a:pt x="0" y="496"/>
                    <a:pt x="0" y="687"/>
                  </a:cubicBezTo>
                  <a:cubicBezTo>
                    <a:pt x="0" y="889"/>
                    <a:pt x="164" y="1053"/>
                    <a:pt x="366" y="1053"/>
                  </a:cubicBezTo>
                  <a:cubicBezTo>
                    <a:pt x="568" y="1053"/>
                    <a:pt x="732" y="889"/>
                    <a:pt x="732" y="687"/>
                  </a:cubicBezTo>
                  <a:cubicBezTo>
                    <a:pt x="732" y="494"/>
                    <a:pt x="584" y="336"/>
                    <a:pt x="395" y="321"/>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7" name="Freeform 31"/>
            <p:cNvSpPr>
              <a:spLocks noEditPoints="1"/>
            </p:cNvSpPr>
            <p:nvPr/>
          </p:nvSpPr>
          <p:spPr bwMode="auto">
            <a:xfrm>
              <a:off x="5458204" y="4263119"/>
              <a:ext cx="1278621" cy="1818954"/>
            </a:xfrm>
            <a:custGeom>
              <a:avLst/>
              <a:gdLst>
                <a:gd name="T0" fmla="*/ 409 w 760"/>
                <a:gd name="T1" fmla="*/ 14 h 1081"/>
                <a:gd name="T2" fmla="*/ 409 w 760"/>
                <a:gd name="T3" fmla="*/ 335 h 1081"/>
                <a:gd name="T4" fmla="*/ 746 w 760"/>
                <a:gd name="T5" fmla="*/ 701 h 1081"/>
                <a:gd name="T6" fmla="*/ 380 w 760"/>
                <a:gd name="T7" fmla="*/ 1067 h 1081"/>
                <a:gd name="T8" fmla="*/ 14 w 760"/>
                <a:gd name="T9" fmla="*/ 701 h 1081"/>
                <a:gd name="T10" fmla="*/ 345 w 760"/>
                <a:gd name="T11" fmla="*/ 336 h 1081"/>
                <a:gd name="T12" fmla="*/ 345 w 760"/>
                <a:gd name="T13" fmla="*/ 14 h 1081"/>
                <a:gd name="T14" fmla="*/ 409 w 760"/>
                <a:gd name="T15" fmla="*/ 14 h 1081"/>
                <a:gd name="T16" fmla="*/ 423 w 760"/>
                <a:gd name="T17" fmla="*/ 0 h 1081"/>
                <a:gd name="T18" fmla="*/ 409 w 760"/>
                <a:gd name="T19" fmla="*/ 0 h 1081"/>
                <a:gd name="T20" fmla="*/ 345 w 760"/>
                <a:gd name="T21" fmla="*/ 0 h 1081"/>
                <a:gd name="T22" fmla="*/ 331 w 760"/>
                <a:gd name="T23" fmla="*/ 0 h 1081"/>
                <a:gd name="T24" fmla="*/ 331 w 760"/>
                <a:gd name="T25" fmla="*/ 14 h 1081"/>
                <a:gd name="T26" fmla="*/ 331 w 760"/>
                <a:gd name="T27" fmla="*/ 323 h 1081"/>
                <a:gd name="T28" fmla="*/ 99 w 760"/>
                <a:gd name="T29" fmla="*/ 444 h 1081"/>
                <a:gd name="T30" fmla="*/ 0 w 760"/>
                <a:gd name="T31" fmla="*/ 701 h 1081"/>
                <a:gd name="T32" fmla="*/ 111 w 760"/>
                <a:gd name="T33" fmla="*/ 969 h 1081"/>
                <a:gd name="T34" fmla="*/ 380 w 760"/>
                <a:gd name="T35" fmla="*/ 1081 h 1081"/>
                <a:gd name="T36" fmla="*/ 649 w 760"/>
                <a:gd name="T37" fmla="*/ 969 h 1081"/>
                <a:gd name="T38" fmla="*/ 760 w 760"/>
                <a:gd name="T39" fmla="*/ 701 h 1081"/>
                <a:gd name="T40" fmla="*/ 659 w 760"/>
                <a:gd name="T41" fmla="*/ 442 h 1081"/>
                <a:gd name="T42" fmla="*/ 423 w 760"/>
                <a:gd name="T43" fmla="*/ 323 h 1081"/>
                <a:gd name="T44" fmla="*/ 423 w 760"/>
                <a:gd name="T45" fmla="*/ 14 h 1081"/>
                <a:gd name="T46" fmla="*/ 423 w 760"/>
                <a:gd name="T47" fmla="*/ 0 h 10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0" h="1081">
                  <a:moveTo>
                    <a:pt x="409" y="14"/>
                  </a:moveTo>
                  <a:cubicBezTo>
                    <a:pt x="409" y="335"/>
                    <a:pt x="409" y="335"/>
                    <a:pt x="409" y="335"/>
                  </a:cubicBezTo>
                  <a:cubicBezTo>
                    <a:pt x="598" y="350"/>
                    <a:pt x="746" y="508"/>
                    <a:pt x="746" y="701"/>
                  </a:cubicBezTo>
                  <a:cubicBezTo>
                    <a:pt x="746" y="903"/>
                    <a:pt x="582" y="1067"/>
                    <a:pt x="380" y="1067"/>
                  </a:cubicBezTo>
                  <a:cubicBezTo>
                    <a:pt x="178" y="1067"/>
                    <a:pt x="14" y="903"/>
                    <a:pt x="14" y="701"/>
                  </a:cubicBezTo>
                  <a:cubicBezTo>
                    <a:pt x="14" y="510"/>
                    <a:pt x="159" y="353"/>
                    <a:pt x="345" y="336"/>
                  </a:cubicBezTo>
                  <a:cubicBezTo>
                    <a:pt x="345" y="14"/>
                    <a:pt x="345" y="14"/>
                    <a:pt x="345" y="14"/>
                  </a:cubicBezTo>
                  <a:cubicBezTo>
                    <a:pt x="409" y="14"/>
                    <a:pt x="409" y="14"/>
                    <a:pt x="409" y="14"/>
                  </a:cubicBezTo>
                  <a:moveTo>
                    <a:pt x="423" y="0"/>
                  </a:moveTo>
                  <a:cubicBezTo>
                    <a:pt x="409" y="0"/>
                    <a:pt x="409" y="0"/>
                    <a:pt x="409" y="0"/>
                  </a:cubicBezTo>
                  <a:cubicBezTo>
                    <a:pt x="345" y="0"/>
                    <a:pt x="345" y="0"/>
                    <a:pt x="345" y="0"/>
                  </a:cubicBezTo>
                  <a:cubicBezTo>
                    <a:pt x="331" y="0"/>
                    <a:pt x="331" y="0"/>
                    <a:pt x="331" y="0"/>
                  </a:cubicBezTo>
                  <a:cubicBezTo>
                    <a:pt x="331" y="14"/>
                    <a:pt x="331" y="14"/>
                    <a:pt x="331" y="14"/>
                  </a:cubicBezTo>
                  <a:cubicBezTo>
                    <a:pt x="331" y="323"/>
                    <a:pt x="331" y="323"/>
                    <a:pt x="331" y="323"/>
                  </a:cubicBezTo>
                  <a:cubicBezTo>
                    <a:pt x="242" y="335"/>
                    <a:pt x="160" y="377"/>
                    <a:pt x="99" y="444"/>
                  </a:cubicBezTo>
                  <a:cubicBezTo>
                    <a:pt x="35" y="514"/>
                    <a:pt x="0" y="605"/>
                    <a:pt x="0" y="701"/>
                  </a:cubicBezTo>
                  <a:cubicBezTo>
                    <a:pt x="0" y="802"/>
                    <a:pt x="39" y="898"/>
                    <a:pt x="111" y="969"/>
                  </a:cubicBezTo>
                  <a:cubicBezTo>
                    <a:pt x="183" y="1041"/>
                    <a:pt x="278" y="1081"/>
                    <a:pt x="380" y="1081"/>
                  </a:cubicBezTo>
                  <a:cubicBezTo>
                    <a:pt x="482" y="1081"/>
                    <a:pt x="577" y="1041"/>
                    <a:pt x="649" y="969"/>
                  </a:cubicBezTo>
                  <a:cubicBezTo>
                    <a:pt x="721" y="898"/>
                    <a:pt x="760" y="802"/>
                    <a:pt x="760" y="701"/>
                  </a:cubicBezTo>
                  <a:cubicBezTo>
                    <a:pt x="760" y="604"/>
                    <a:pt x="724" y="512"/>
                    <a:pt x="659" y="442"/>
                  </a:cubicBezTo>
                  <a:cubicBezTo>
                    <a:pt x="596" y="375"/>
                    <a:pt x="513" y="333"/>
                    <a:pt x="423" y="323"/>
                  </a:cubicBezTo>
                  <a:cubicBezTo>
                    <a:pt x="423" y="14"/>
                    <a:pt x="423" y="14"/>
                    <a:pt x="423" y="14"/>
                  </a:cubicBezTo>
                  <a:lnTo>
                    <a:pt x="423"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4" name="Group 10"/>
          <p:cNvGrpSpPr/>
          <p:nvPr/>
        </p:nvGrpSpPr>
        <p:grpSpPr>
          <a:xfrm>
            <a:off x="4930765" y="1658024"/>
            <a:ext cx="1141715" cy="978072"/>
            <a:chOff x="6573210" y="2209852"/>
            <a:chExt cx="1522023" cy="1303870"/>
          </a:xfrm>
          <a:solidFill>
            <a:srgbClr val="43718B"/>
          </a:solidFill>
        </p:grpSpPr>
        <p:sp>
          <p:nvSpPr>
            <p:cNvPr id="29" name="Freeform 32"/>
            <p:cNvSpPr/>
            <p:nvPr/>
          </p:nvSpPr>
          <p:spPr bwMode="auto">
            <a:xfrm>
              <a:off x="6613608" y="2209852"/>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0" name="Freeform 33"/>
            <p:cNvSpPr>
              <a:spLocks noEditPoints="1"/>
            </p:cNvSpPr>
            <p:nvPr/>
          </p:nvSpPr>
          <p:spPr bwMode="auto">
            <a:xfrm>
              <a:off x="6573210" y="2248231"/>
              <a:ext cx="1522023" cy="1265491"/>
            </a:xfrm>
            <a:custGeom>
              <a:avLst/>
              <a:gdLst>
                <a:gd name="T0" fmla="*/ 557 w 904"/>
                <a:gd name="T1" fmla="*/ 17 h 752"/>
                <a:gd name="T2" fmla="*/ 801 w 904"/>
                <a:gd name="T3" fmla="*/ 139 h 752"/>
                <a:gd name="T4" fmla="*/ 742 w 904"/>
                <a:gd name="T5" fmla="*/ 569 h 752"/>
                <a:gd name="T6" fmla="*/ 557 w 904"/>
                <a:gd name="T7" fmla="*/ 631 h 752"/>
                <a:gd name="T8" fmla="*/ 327 w 904"/>
                <a:gd name="T9" fmla="*/ 527 h 752"/>
                <a:gd name="T10" fmla="*/ 63 w 904"/>
                <a:gd name="T11" fmla="*/ 728 h 752"/>
                <a:gd name="T12" fmla="*/ 24 w 904"/>
                <a:gd name="T13" fmla="*/ 677 h 752"/>
                <a:gd name="T14" fmla="*/ 290 w 904"/>
                <a:gd name="T15" fmla="*/ 475 h 752"/>
                <a:gd name="T16" fmla="*/ 371 w 904"/>
                <a:gd name="T17" fmla="*/ 80 h 752"/>
                <a:gd name="T18" fmla="*/ 557 w 904"/>
                <a:gd name="T19" fmla="*/ 17 h 752"/>
                <a:gd name="T20" fmla="*/ 557 w 904"/>
                <a:gd name="T21" fmla="*/ 0 h 752"/>
                <a:gd name="T22" fmla="*/ 361 w 904"/>
                <a:gd name="T23" fmla="*/ 66 h 752"/>
                <a:gd name="T24" fmla="*/ 239 w 904"/>
                <a:gd name="T25" fmla="*/ 260 h 752"/>
                <a:gd name="T26" fmla="*/ 267 w 904"/>
                <a:gd name="T27" fmla="*/ 470 h 752"/>
                <a:gd name="T28" fmla="*/ 14 w 904"/>
                <a:gd name="T29" fmla="*/ 663 h 752"/>
                <a:gd name="T30" fmla="*/ 0 w 904"/>
                <a:gd name="T31" fmla="*/ 673 h 752"/>
                <a:gd name="T32" fmla="*/ 11 w 904"/>
                <a:gd name="T33" fmla="*/ 687 h 752"/>
                <a:gd name="T34" fmla="*/ 49 w 904"/>
                <a:gd name="T35" fmla="*/ 738 h 752"/>
                <a:gd name="T36" fmla="*/ 60 w 904"/>
                <a:gd name="T37" fmla="*/ 752 h 752"/>
                <a:gd name="T38" fmla="*/ 74 w 904"/>
                <a:gd name="T39" fmla="*/ 741 h 752"/>
                <a:gd name="T40" fmla="*/ 325 w 904"/>
                <a:gd name="T41" fmla="*/ 551 h 752"/>
                <a:gd name="T42" fmla="*/ 557 w 904"/>
                <a:gd name="T43" fmla="*/ 648 h 752"/>
                <a:gd name="T44" fmla="*/ 753 w 904"/>
                <a:gd name="T45" fmla="*/ 582 h 752"/>
                <a:gd name="T46" fmla="*/ 878 w 904"/>
                <a:gd name="T47" fmla="*/ 368 h 752"/>
                <a:gd name="T48" fmla="*/ 815 w 904"/>
                <a:gd name="T49" fmla="*/ 128 h 752"/>
                <a:gd name="T50" fmla="*/ 699 w 904"/>
                <a:gd name="T51" fmla="*/ 32 h 752"/>
                <a:gd name="T52" fmla="*/ 557 w 904"/>
                <a:gd name="T53" fmla="*/ 0 h 7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04" h="752">
                  <a:moveTo>
                    <a:pt x="557" y="17"/>
                  </a:moveTo>
                  <a:cubicBezTo>
                    <a:pt x="649" y="17"/>
                    <a:pt x="741" y="59"/>
                    <a:pt x="801" y="139"/>
                  </a:cubicBezTo>
                  <a:cubicBezTo>
                    <a:pt x="904" y="273"/>
                    <a:pt x="877" y="466"/>
                    <a:pt x="742" y="569"/>
                  </a:cubicBezTo>
                  <a:cubicBezTo>
                    <a:pt x="687" y="611"/>
                    <a:pt x="622" y="631"/>
                    <a:pt x="557" y="631"/>
                  </a:cubicBezTo>
                  <a:cubicBezTo>
                    <a:pt x="472" y="631"/>
                    <a:pt x="387" y="595"/>
                    <a:pt x="327" y="527"/>
                  </a:cubicBezTo>
                  <a:cubicBezTo>
                    <a:pt x="63" y="728"/>
                    <a:pt x="63" y="728"/>
                    <a:pt x="63" y="728"/>
                  </a:cubicBezTo>
                  <a:cubicBezTo>
                    <a:pt x="24" y="677"/>
                    <a:pt x="24" y="677"/>
                    <a:pt x="24" y="677"/>
                  </a:cubicBezTo>
                  <a:cubicBezTo>
                    <a:pt x="290" y="475"/>
                    <a:pt x="290" y="475"/>
                    <a:pt x="290" y="475"/>
                  </a:cubicBezTo>
                  <a:cubicBezTo>
                    <a:pt x="215" y="344"/>
                    <a:pt x="247" y="174"/>
                    <a:pt x="371" y="80"/>
                  </a:cubicBezTo>
                  <a:cubicBezTo>
                    <a:pt x="427" y="38"/>
                    <a:pt x="492" y="17"/>
                    <a:pt x="557" y="17"/>
                  </a:cubicBezTo>
                  <a:moveTo>
                    <a:pt x="557" y="0"/>
                  </a:moveTo>
                  <a:cubicBezTo>
                    <a:pt x="485" y="0"/>
                    <a:pt x="418" y="23"/>
                    <a:pt x="361" y="66"/>
                  </a:cubicBezTo>
                  <a:cubicBezTo>
                    <a:pt x="298" y="114"/>
                    <a:pt x="255" y="183"/>
                    <a:pt x="239" y="260"/>
                  </a:cubicBezTo>
                  <a:cubicBezTo>
                    <a:pt x="225" y="332"/>
                    <a:pt x="235" y="406"/>
                    <a:pt x="267" y="470"/>
                  </a:cubicBezTo>
                  <a:cubicBezTo>
                    <a:pt x="14" y="663"/>
                    <a:pt x="14" y="663"/>
                    <a:pt x="14" y="663"/>
                  </a:cubicBezTo>
                  <a:cubicBezTo>
                    <a:pt x="0" y="673"/>
                    <a:pt x="0" y="673"/>
                    <a:pt x="0" y="673"/>
                  </a:cubicBezTo>
                  <a:cubicBezTo>
                    <a:pt x="11" y="687"/>
                    <a:pt x="11" y="687"/>
                    <a:pt x="11" y="687"/>
                  </a:cubicBezTo>
                  <a:cubicBezTo>
                    <a:pt x="49" y="738"/>
                    <a:pt x="49" y="738"/>
                    <a:pt x="49" y="738"/>
                  </a:cubicBezTo>
                  <a:cubicBezTo>
                    <a:pt x="60" y="752"/>
                    <a:pt x="60" y="752"/>
                    <a:pt x="60" y="752"/>
                  </a:cubicBezTo>
                  <a:cubicBezTo>
                    <a:pt x="74" y="741"/>
                    <a:pt x="74" y="741"/>
                    <a:pt x="74" y="741"/>
                  </a:cubicBezTo>
                  <a:cubicBezTo>
                    <a:pt x="325" y="551"/>
                    <a:pt x="325" y="551"/>
                    <a:pt x="325" y="551"/>
                  </a:cubicBezTo>
                  <a:cubicBezTo>
                    <a:pt x="386" y="613"/>
                    <a:pt x="469" y="648"/>
                    <a:pt x="557" y="648"/>
                  </a:cubicBezTo>
                  <a:cubicBezTo>
                    <a:pt x="628" y="648"/>
                    <a:pt x="696" y="626"/>
                    <a:pt x="753" y="582"/>
                  </a:cubicBezTo>
                  <a:cubicBezTo>
                    <a:pt x="822" y="530"/>
                    <a:pt x="866" y="454"/>
                    <a:pt x="878" y="368"/>
                  </a:cubicBezTo>
                  <a:cubicBezTo>
                    <a:pt x="890" y="282"/>
                    <a:pt x="867" y="197"/>
                    <a:pt x="815" y="128"/>
                  </a:cubicBezTo>
                  <a:cubicBezTo>
                    <a:pt x="784" y="87"/>
                    <a:pt x="745" y="55"/>
                    <a:pt x="699" y="32"/>
                  </a:cubicBezTo>
                  <a:cubicBezTo>
                    <a:pt x="655" y="11"/>
                    <a:pt x="606" y="0"/>
                    <a:pt x="557"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5" name="Group 13"/>
          <p:cNvGrpSpPr/>
          <p:nvPr/>
        </p:nvGrpSpPr>
        <p:grpSpPr>
          <a:xfrm>
            <a:off x="3036399" y="3013501"/>
            <a:ext cx="1306117" cy="1134897"/>
            <a:chOff x="4096766" y="4042946"/>
            <a:chExt cx="1741186" cy="1512933"/>
          </a:xfrm>
          <a:solidFill>
            <a:srgbClr val="43718B"/>
          </a:solidFill>
        </p:grpSpPr>
        <p:sp>
          <p:nvSpPr>
            <p:cNvPr id="32" name="Freeform 34"/>
            <p:cNvSpPr/>
            <p:nvPr/>
          </p:nvSpPr>
          <p:spPr bwMode="auto">
            <a:xfrm>
              <a:off x="4122015" y="4076274"/>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3" name="Freeform 35"/>
            <p:cNvSpPr>
              <a:spLocks noEditPoints="1"/>
            </p:cNvSpPr>
            <p:nvPr/>
          </p:nvSpPr>
          <p:spPr bwMode="auto">
            <a:xfrm>
              <a:off x="4096766" y="4042946"/>
              <a:ext cx="1741186" cy="1472534"/>
            </a:xfrm>
            <a:custGeom>
              <a:avLst/>
              <a:gdLst>
                <a:gd name="T0" fmla="*/ 977 w 1035"/>
                <a:gd name="T1" fmla="*/ 20 h 875"/>
                <a:gd name="T2" fmla="*/ 1015 w 1035"/>
                <a:gd name="T3" fmla="*/ 71 h 875"/>
                <a:gd name="T4" fmla="*/ 569 w 1035"/>
                <a:gd name="T5" fmla="*/ 409 h 875"/>
                <a:gd name="T6" fmla="*/ 510 w 1035"/>
                <a:gd name="T7" fmla="*/ 803 h 875"/>
                <a:gd name="T8" fmla="*/ 338 w 1035"/>
                <a:gd name="T9" fmla="*/ 861 h 875"/>
                <a:gd name="T10" fmla="*/ 110 w 1035"/>
                <a:gd name="T11" fmla="*/ 749 h 875"/>
                <a:gd name="T12" fmla="*/ 165 w 1035"/>
                <a:gd name="T13" fmla="*/ 349 h 875"/>
                <a:gd name="T14" fmla="*/ 337 w 1035"/>
                <a:gd name="T15" fmla="*/ 291 h 875"/>
                <a:gd name="T16" fmla="*/ 526 w 1035"/>
                <a:gd name="T17" fmla="*/ 362 h 875"/>
                <a:gd name="T18" fmla="*/ 977 w 1035"/>
                <a:gd name="T19" fmla="*/ 20 h 875"/>
                <a:gd name="T20" fmla="*/ 979 w 1035"/>
                <a:gd name="T21" fmla="*/ 0 h 875"/>
                <a:gd name="T22" fmla="*/ 968 w 1035"/>
                <a:gd name="T23" fmla="*/ 9 h 875"/>
                <a:gd name="T24" fmla="*/ 527 w 1035"/>
                <a:gd name="T25" fmla="*/ 344 h 875"/>
                <a:gd name="T26" fmla="*/ 337 w 1035"/>
                <a:gd name="T27" fmla="*/ 277 h 875"/>
                <a:gd name="T28" fmla="*/ 157 w 1035"/>
                <a:gd name="T29" fmla="*/ 338 h 875"/>
                <a:gd name="T30" fmla="*/ 99 w 1035"/>
                <a:gd name="T31" fmla="*/ 757 h 875"/>
                <a:gd name="T32" fmla="*/ 207 w 1035"/>
                <a:gd name="T33" fmla="*/ 845 h 875"/>
                <a:gd name="T34" fmla="*/ 338 w 1035"/>
                <a:gd name="T35" fmla="*/ 875 h 875"/>
                <a:gd name="T36" fmla="*/ 519 w 1035"/>
                <a:gd name="T37" fmla="*/ 814 h 875"/>
                <a:gd name="T38" fmla="*/ 634 w 1035"/>
                <a:gd name="T39" fmla="*/ 620 h 875"/>
                <a:gd name="T40" fmla="*/ 588 w 1035"/>
                <a:gd name="T41" fmla="*/ 412 h 875"/>
                <a:gd name="T42" fmla="*/ 1024 w 1035"/>
                <a:gd name="T43" fmla="*/ 82 h 875"/>
                <a:gd name="T44" fmla="*/ 1035 w 1035"/>
                <a:gd name="T45" fmla="*/ 73 h 875"/>
                <a:gd name="T46" fmla="*/ 1026 w 1035"/>
                <a:gd name="T47" fmla="*/ 62 h 875"/>
                <a:gd name="T48" fmla="*/ 988 w 1035"/>
                <a:gd name="T49" fmla="*/ 11 h 875"/>
                <a:gd name="T50" fmla="*/ 979 w 1035"/>
                <a:gd name="T51" fmla="*/ 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35" h="875">
                  <a:moveTo>
                    <a:pt x="977" y="20"/>
                  </a:moveTo>
                  <a:cubicBezTo>
                    <a:pt x="1015" y="71"/>
                    <a:pt x="1015" y="71"/>
                    <a:pt x="1015" y="71"/>
                  </a:cubicBezTo>
                  <a:cubicBezTo>
                    <a:pt x="569" y="409"/>
                    <a:pt x="569" y="409"/>
                    <a:pt x="569" y="409"/>
                  </a:cubicBezTo>
                  <a:cubicBezTo>
                    <a:pt x="660" y="535"/>
                    <a:pt x="634" y="709"/>
                    <a:pt x="510" y="803"/>
                  </a:cubicBezTo>
                  <a:cubicBezTo>
                    <a:pt x="459" y="843"/>
                    <a:pt x="398" y="861"/>
                    <a:pt x="338" y="861"/>
                  </a:cubicBezTo>
                  <a:cubicBezTo>
                    <a:pt x="252" y="861"/>
                    <a:pt x="167" y="823"/>
                    <a:pt x="110" y="749"/>
                  </a:cubicBezTo>
                  <a:cubicBezTo>
                    <a:pt x="15" y="623"/>
                    <a:pt x="40" y="444"/>
                    <a:pt x="165" y="349"/>
                  </a:cubicBezTo>
                  <a:cubicBezTo>
                    <a:pt x="217" y="310"/>
                    <a:pt x="277" y="291"/>
                    <a:pt x="337" y="291"/>
                  </a:cubicBezTo>
                  <a:cubicBezTo>
                    <a:pt x="406" y="291"/>
                    <a:pt x="473" y="315"/>
                    <a:pt x="526" y="362"/>
                  </a:cubicBezTo>
                  <a:cubicBezTo>
                    <a:pt x="977" y="20"/>
                    <a:pt x="977" y="20"/>
                    <a:pt x="977" y="20"/>
                  </a:cubicBezTo>
                  <a:moveTo>
                    <a:pt x="979" y="0"/>
                  </a:moveTo>
                  <a:cubicBezTo>
                    <a:pt x="968" y="9"/>
                    <a:pt x="968" y="9"/>
                    <a:pt x="968" y="9"/>
                  </a:cubicBezTo>
                  <a:cubicBezTo>
                    <a:pt x="527" y="344"/>
                    <a:pt x="527" y="344"/>
                    <a:pt x="527" y="344"/>
                  </a:cubicBezTo>
                  <a:cubicBezTo>
                    <a:pt x="474" y="301"/>
                    <a:pt x="407" y="277"/>
                    <a:pt x="337" y="277"/>
                  </a:cubicBezTo>
                  <a:cubicBezTo>
                    <a:pt x="272" y="277"/>
                    <a:pt x="209" y="298"/>
                    <a:pt x="157" y="338"/>
                  </a:cubicBezTo>
                  <a:cubicBezTo>
                    <a:pt x="25" y="438"/>
                    <a:pt x="0" y="626"/>
                    <a:pt x="99" y="757"/>
                  </a:cubicBezTo>
                  <a:cubicBezTo>
                    <a:pt x="128" y="795"/>
                    <a:pt x="164" y="825"/>
                    <a:pt x="207" y="845"/>
                  </a:cubicBezTo>
                  <a:cubicBezTo>
                    <a:pt x="247" y="865"/>
                    <a:pt x="293" y="875"/>
                    <a:pt x="338" y="875"/>
                  </a:cubicBezTo>
                  <a:cubicBezTo>
                    <a:pt x="404" y="875"/>
                    <a:pt x="466" y="854"/>
                    <a:pt x="519" y="814"/>
                  </a:cubicBezTo>
                  <a:cubicBezTo>
                    <a:pt x="581" y="767"/>
                    <a:pt x="622" y="698"/>
                    <a:pt x="634" y="620"/>
                  </a:cubicBezTo>
                  <a:cubicBezTo>
                    <a:pt x="645" y="547"/>
                    <a:pt x="628" y="474"/>
                    <a:pt x="588" y="412"/>
                  </a:cubicBezTo>
                  <a:cubicBezTo>
                    <a:pt x="1024" y="82"/>
                    <a:pt x="1024" y="82"/>
                    <a:pt x="1024" y="82"/>
                  </a:cubicBezTo>
                  <a:cubicBezTo>
                    <a:pt x="1035" y="73"/>
                    <a:pt x="1035" y="73"/>
                    <a:pt x="1035" y="73"/>
                  </a:cubicBezTo>
                  <a:cubicBezTo>
                    <a:pt x="1026" y="62"/>
                    <a:pt x="1026" y="62"/>
                    <a:pt x="1026" y="62"/>
                  </a:cubicBezTo>
                  <a:cubicBezTo>
                    <a:pt x="988" y="11"/>
                    <a:pt x="988" y="11"/>
                    <a:pt x="988" y="11"/>
                  </a:cubicBezTo>
                  <a:lnTo>
                    <a:pt x="979"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6" name="Group 16"/>
          <p:cNvGrpSpPr/>
          <p:nvPr/>
        </p:nvGrpSpPr>
        <p:grpSpPr>
          <a:xfrm>
            <a:off x="4989101" y="3092177"/>
            <a:ext cx="1078076" cy="792458"/>
            <a:chOff x="6650977" y="4121723"/>
            <a:chExt cx="1437186" cy="1056427"/>
          </a:xfrm>
          <a:solidFill>
            <a:srgbClr val="43718B"/>
          </a:solidFill>
        </p:grpSpPr>
        <p:sp>
          <p:nvSpPr>
            <p:cNvPr id="35" name="Freeform 36"/>
            <p:cNvSpPr/>
            <p:nvPr/>
          </p:nvSpPr>
          <p:spPr bwMode="auto">
            <a:xfrm>
              <a:off x="6683296" y="4154042"/>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6" name="Freeform 37"/>
            <p:cNvSpPr>
              <a:spLocks noEditPoints="1"/>
            </p:cNvSpPr>
            <p:nvPr/>
          </p:nvSpPr>
          <p:spPr bwMode="auto">
            <a:xfrm>
              <a:off x="6650977" y="4121723"/>
              <a:ext cx="1437186" cy="1021079"/>
            </a:xfrm>
            <a:custGeom>
              <a:avLst/>
              <a:gdLst>
                <a:gd name="T0" fmla="*/ 51 w 854"/>
                <a:gd name="T1" fmla="*/ 19 h 607"/>
                <a:gd name="T2" fmla="*/ 364 w 854"/>
                <a:gd name="T3" fmla="*/ 202 h 607"/>
                <a:gd name="T4" fmla="*/ 559 w 854"/>
                <a:gd name="T5" fmla="*/ 104 h 607"/>
                <a:gd name="T6" fmla="*/ 682 w 854"/>
                <a:gd name="T7" fmla="*/ 138 h 607"/>
                <a:gd name="T8" fmla="*/ 770 w 854"/>
                <a:gd name="T9" fmla="*/ 472 h 607"/>
                <a:gd name="T10" fmla="*/ 559 w 854"/>
                <a:gd name="T11" fmla="*/ 593 h 607"/>
                <a:gd name="T12" fmla="*/ 436 w 854"/>
                <a:gd name="T13" fmla="*/ 560 h 607"/>
                <a:gd name="T14" fmla="*/ 333 w 854"/>
                <a:gd name="T15" fmla="*/ 257 h 607"/>
                <a:gd name="T16" fmla="*/ 19 w 854"/>
                <a:gd name="T17" fmla="*/ 75 h 607"/>
                <a:gd name="T18" fmla="*/ 51 w 854"/>
                <a:gd name="T19" fmla="*/ 19 h 607"/>
                <a:gd name="T20" fmla="*/ 46 w 854"/>
                <a:gd name="T21" fmla="*/ 0 h 607"/>
                <a:gd name="T22" fmla="*/ 39 w 854"/>
                <a:gd name="T23" fmla="*/ 12 h 607"/>
                <a:gd name="T24" fmla="*/ 7 w 854"/>
                <a:gd name="T25" fmla="*/ 68 h 607"/>
                <a:gd name="T26" fmla="*/ 0 w 854"/>
                <a:gd name="T27" fmla="*/ 80 h 607"/>
                <a:gd name="T28" fmla="*/ 12 w 854"/>
                <a:gd name="T29" fmla="*/ 87 h 607"/>
                <a:gd name="T30" fmla="*/ 315 w 854"/>
                <a:gd name="T31" fmla="*/ 263 h 607"/>
                <a:gd name="T32" fmla="*/ 314 w 854"/>
                <a:gd name="T33" fmla="*/ 431 h 607"/>
                <a:gd name="T34" fmla="*/ 429 w 854"/>
                <a:gd name="T35" fmla="*/ 572 h 607"/>
                <a:gd name="T36" fmla="*/ 559 w 854"/>
                <a:gd name="T37" fmla="*/ 607 h 607"/>
                <a:gd name="T38" fmla="*/ 686 w 854"/>
                <a:gd name="T39" fmla="*/ 574 h 607"/>
                <a:gd name="T40" fmla="*/ 782 w 854"/>
                <a:gd name="T41" fmla="*/ 479 h 607"/>
                <a:gd name="T42" fmla="*/ 689 w 854"/>
                <a:gd name="T43" fmla="*/ 126 h 607"/>
                <a:gd name="T44" fmla="*/ 559 w 854"/>
                <a:gd name="T45" fmla="*/ 91 h 607"/>
                <a:gd name="T46" fmla="*/ 361 w 854"/>
                <a:gd name="T47" fmla="*/ 184 h 607"/>
                <a:gd name="T48" fmla="*/ 58 w 854"/>
                <a:gd name="T49" fmla="*/ 7 h 607"/>
                <a:gd name="T50" fmla="*/ 46 w 854"/>
                <a:gd name="T51" fmla="*/ 0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4" h="607">
                  <a:moveTo>
                    <a:pt x="51" y="19"/>
                  </a:moveTo>
                  <a:cubicBezTo>
                    <a:pt x="364" y="202"/>
                    <a:pt x="364" y="202"/>
                    <a:pt x="364" y="202"/>
                  </a:cubicBezTo>
                  <a:cubicBezTo>
                    <a:pt x="411" y="139"/>
                    <a:pt x="484" y="104"/>
                    <a:pt x="559" y="104"/>
                  </a:cubicBezTo>
                  <a:cubicBezTo>
                    <a:pt x="601" y="104"/>
                    <a:pt x="643" y="115"/>
                    <a:pt x="682" y="138"/>
                  </a:cubicBezTo>
                  <a:cubicBezTo>
                    <a:pt x="798" y="206"/>
                    <a:pt x="838" y="355"/>
                    <a:pt x="770" y="472"/>
                  </a:cubicBezTo>
                  <a:cubicBezTo>
                    <a:pt x="725" y="550"/>
                    <a:pt x="643" y="593"/>
                    <a:pt x="559" y="593"/>
                  </a:cubicBezTo>
                  <a:cubicBezTo>
                    <a:pt x="517" y="593"/>
                    <a:pt x="475" y="582"/>
                    <a:pt x="436" y="560"/>
                  </a:cubicBezTo>
                  <a:cubicBezTo>
                    <a:pt x="330" y="498"/>
                    <a:pt x="288" y="368"/>
                    <a:pt x="333" y="257"/>
                  </a:cubicBezTo>
                  <a:cubicBezTo>
                    <a:pt x="19" y="75"/>
                    <a:pt x="19" y="75"/>
                    <a:pt x="19" y="75"/>
                  </a:cubicBezTo>
                  <a:cubicBezTo>
                    <a:pt x="51" y="19"/>
                    <a:pt x="51" y="19"/>
                    <a:pt x="51" y="19"/>
                  </a:cubicBezTo>
                  <a:moveTo>
                    <a:pt x="46" y="0"/>
                  </a:moveTo>
                  <a:cubicBezTo>
                    <a:pt x="39" y="12"/>
                    <a:pt x="39" y="12"/>
                    <a:pt x="39" y="12"/>
                  </a:cubicBezTo>
                  <a:cubicBezTo>
                    <a:pt x="7" y="68"/>
                    <a:pt x="7" y="68"/>
                    <a:pt x="7" y="68"/>
                  </a:cubicBezTo>
                  <a:cubicBezTo>
                    <a:pt x="0" y="80"/>
                    <a:pt x="0" y="80"/>
                    <a:pt x="0" y="80"/>
                  </a:cubicBezTo>
                  <a:cubicBezTo>
                    <a:pt x="12" y="87"/>
                    <a:pt x="12" y="87"/>
                    <a:pt x="12" y="87"/>
                  </a:cubicBezTo>
                  <a:cubicBezTo>
                    <a:pt x="315" y="263"/>
                    <a:pt x="315" y="263"/>
                    <a:pt x="315" y="263"/>
                  </a:cubicBezTo>
                  <a:cubicBezTo>
                    <a:pt x="296" y="317"/>
                    <a:pt x="296" y="377"/>
                    <a:pt x="314" y="431"/>
                  </a:cubicBezTo>
                  <a:cubicBezTo>
                    <a:pt x="334" y="490"/>
                    <a:pt x="375" y="540"/>
                    <a:pt x="429" y="572"/>
                  </a:cubicBezTo>
                  <a:cubicBezTo>
                    <a:pt x="469" y="595"/>
                    <a:pt x="513" y="607"/>
                    <a:pt x="559" y="607"/>
                  </a:cubicBezTo>
                  <a:cubicBezTo>
                    <a:pt x="603" y="607"/>
                    <a:pt x="647" y="595"/>
                    <a:pt x="686" y="574"/>
                  </a:cubicBezTo>
                  <a:cubicBezTo>
                    <a:pt x="726" y="551"/>
                    <a:pt x="759" y="518"/>
                    <a:pt x="782" y="479"/>
                  </a:cubicBezTo>
                  <a:cubicBezTo>
                    <a:pt x="854" y="356"/>
                    <a:pt x="812" y="197"/>
                    <a:pt x="689" y="126"/>
                  </a:cubicBezTo>
                  <a:cubicBezTo>
                    <a:pt x="649" y="103"/>
                    <a:pt x="605" y="91"/>
                    <a:pt x="559" y="91"/>
                  </a:cubicBezTo>
                  <a:cubicBezTo>
                    <a:pt x="483" y="91"/>
                    <a:pt x="409" y="125"/>
                    <a:pt x="361" y="184"/>
                  </a:cubicBezTo>
                  <a:cubicBezTo>
                    <a:pt x="58" y="7"/>
                    <a:pt x="58" y="7"/>
                    <a:pt x="58" y="7"/>
                  </a:cubicBezTo>
                  <a:lnTo>
                    <a:pt x="46" y="0"/>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nvGrpSpPr>
          <p:cNvPr id="7" name="Group 19"/>
          <p:cNvGrpSpPr/>
          <p:nvPr/>
        </p:nvGrpSpPr>
        <p:grpSpPr>
          <a:xfrm>
            <a:off x="3170083" y="1880004"/>
            <a:ext cx="1115957" cy="842460"/>
            <a:chOff x="4226042" y="2505773"/>
            <a:chExt cx="1487684" cy="1123086"/>
          </a:xfrm>
          <a:solidFill>
            <a:srgbClr val="43718B"/>
          </a:solidFill>
        </p:grpSpPr>
        <p:sp>
          <p:nvSpPr>
            <p:cNvPr id="38" name="Freeform 38"/>
            <p:cNvSpPr/>
            <p:nvPr/>
          </p:nvSpPr>
          <p:spPr bwMode="auto">
            <a:xfrm>
              <a:off x="4226042" y="2505773"/>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39" name="Freeform 39"/>
            <p:cNvSpPr>
              <a:spLocks noEditPoints="1"/>
            </p:cNvSpPr>
            <p:nvPr/>
          </p:nvSpPr>
          <p:spPr bwMode="auto">
            <a:xfrm>
              <a:off x="4226042" y="2548192"/>
              <a:ext cx="1487684" cy="1080667"/>
            </a:xfrm>
            <a:custGeom>
              <a:avLst/>
              <a:gdLst>
                <a:gd name="T0" fmla="*/ 316 w 884"/>
                <a:gd name="T1" fmla="*/ 14 h 642"/>
                <a:gd name="T2" fmla="*/ 454 w 884"/>
                <a:gd name="T3" fmla="*/ 51 h 642"/>
                <a:gd name="T4" fmla="*/ 570 w 884"/>
                <a:gd name="T5" fmla="*/ 396 h 642"/>
                <a:gd name="T6" fmla="*/ 865 w 884"/>
                <a:gd name="T7" fmla="*/ 568 h 642"/>
                <a:gd name="T8" fmla="*/ 833 w 884"/>
                <a:gd name="T9" fmla="*/ 623 h 642"/>
                <a:gd name="T10" fmla="*/ 539 w 884"/>
                <a:gd name="T11" fmla="*/ 452 h 642"/>
                <a:gd name="T12" fmla="*/ 315 w 884"/>
                <a:gd name="T13" fmla="*/ 567 h 642"/>
                <a:gd name="T14" fmla="*/ 176 w 884"/>
                <a:gd name="T15" fmla="*/ 529 h 642"/>
                <a:gd name="T16" fmla="*/ 76 w 884"/>
                <a:gd name="T17" fmla="*/ 151 h 642"/>
                <a:gd name="T18" fmla="*/ 316 w 884"/>
                <a:gd name="T19" fmla="*/ 14 h 642"/>
                <a:gd name="T20" fmla="*/ 316 w 884"/>
                <a:gd name="T21" fmla="*/ 0 h 642"/>
                <a:gd name="T22" fmla="*/ 173 w 884"/>
                <a:gd name="T23" fmla="*/ 37 h 642"/>
                <a:gd name="T24" fmla="*/ 65 w 884"/>
                <a:gd name="T25" fmla="*/ 144 h 642"/>
                <a:gd name="T26" fmla="*/ 35 w 884"/>
                <a:gd name="T27" fmla="*/ 364 h 642"/>
                <a:gd name="T28" fmla="*/ 169 w 884"/>
                <a:gd name="T29" fmla="*/ 541 h 642"/>
                <a:gd name="T30" fmla="*/ 315 w 884"/>
                <a:gd name="T31" fmla="*/ 581 h 642"/>
                <a:gd name="T32" fmla="*/ 543 w 884"/>
                <a:gd name="T33" fmla="*/ 470 h 642"/>
                <a:gd name="T34" fmla="*/ 826 w 884"/>
                <a:gd name="T35" fmla="*/ 635 h 642"/>
                <a:gd name="T36" fmla="*/ 838 w 884"/>
                <a:gd name="T37" fmla="*/ 642 h 642"/>
                <a:gd name="T38" fmla="*/ 845 w 884"/>
                <a:gd name="T39" fmla="*/ 630 h 642"/>
                <a:gd name="T40" fmla="*/ 877 w 884"/>
                <a:gd name="T41" fmla="*/ 575 h 642"/>
                <a:gd name="T42" fmla="*/ 884 w 884"/>
                <a:gd name="T43" fmla="*/ 563 h 642"/>
                <a:gd name="T44" fmla="*/ 872 w 884"/>
                <a:gd name="T45" fmla="*/ 556 h 642"/>
                <a:gd name="T46" fmla="*/ 588 w 884"/>
                <a:gd name="T47" fmla="*/ 390 h 642"/>
                <a:gd name="T48" fmla="*/ 591 w 884"/>
                <a:gd name="T49" fmla="*/ 199 h 642"/>
                <a:gd name="T50" fmla="*/ 461 w 884"/>
                <a:gd name="T51" fmla="*/ 40 h 642"/>
                <a:gd name="T52" fmla="*/ 316 w 884"/>
                <a:gd name="T53" fmla="*/ 0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4" h="642">
                  <a:moveTo>
                    <a:pt x="316" y="14"/>
                  </a:moveTo>
                  <a:cubicBezTo>
                    <a:pt x="363" y="14"/>
                    <a:pt x="411" y="26"/>
                    <a:pt x="454" y="51"/>
                  </a:cubicBezTo>
                  <a:cubicBezTo>
                    <a:pt x="575" y="122"/>
                    <a:pt x="623" y="270"/>
                    <a:pt x="570" y="396"/>
                  </a:cubicBezTo>
                  <a:cubicBezTo>
                    <a:pt x="865" y="568"/>
                    <a:pt x="865" y="568"/>
                    <a:pt x="865" y="568"/>
                  </a:cubicBezTo>
                  <a:cubicBezTo>
                    <a:pt x="833" y="623"/>
                    <a:pt x="833" y="623"/>
                    <a:pt x="833" y="623"/>
                  </a:cubicBezTo>
                  <a:cubicBezTo>
                    <a:pt x="539" y="452"/>
                    <a:pt x="539" y="452"/>
                    <a:pt x="539" y="452"/>
                  </a:cubicBezTo>
                  <a:cubicBezTo>
                    <a:pt x="486" y="526"/>
                    <a:pt x="402" y="567"/>
                    <a:pt x="315" y="567"/>
                  </a:cubicBezTo>
                  <a:cubicBezTo>
                    <a:pt x="268" y="567"/>
                    <a:pt x="220" y="555"/>
                    <a:pt x="176" y="529"/>
                  </a:cubicBezTo>
                  <a:cubicBezTo>
                    <a:pt x="44" y="452"/>
                    <a:pt x="0" y="283"/>
                    <a:pt x="76" y="151"/>
                  </a:cubicBezTo>
                  <a:cubicBezTo>
                    <a:pt x="128" y="63"/>
                    <a:pt x="220" y="14"/>
                    <a:pt x="316" y="14"/>
                  </a:cubicBezTo>
                  <a:moveTo>
                    <a:pt x="316" y="0"/>
                  </a:moveTo>
                  <a:cubicBezTo>
                    <a:pt x="266" y="0"/>
                    <a:pt x="216" y="13"/>
                    <a:pt x="173" y="37"/>
                  </a:cubicBezTo>
                  <a:cubicBezTo>
                    <a:pt x="128" y="63"/>
                    <a:pt x="91" y="100"/>
                    <a:pt x="65" y="144"/>
                  </a:cubicBezTo>
                  <a:cubicBezTo>
                    <a:pt x="26" y="211"/>
                    <a:pt x="15" y="289"/>
                    <a:pt x="35" y="364"/>
                  </a:cubicBezTo>
                  <a:cubicBezTo>
                    <a:pt x="55" y="439"/>
                    <a:pt x="102" y="502"/>
                    <a:pt x="169" y="541"/>
                  </a:cubicBezTo>
                  <a:cubicBezTo>
                    <a:pt x="214" y="567"/>
                    <a:pt x="264" y="581"/>
                    <a:pt x="315" y="581"/>
                  </a:cubicBezTo>
                  <a:cubicBezTo>
                    <a:pt x="404" y="581"/>
                    <a:pt x="488" y="540"/>
                    <a:pt x="543" y="470"/>
                  </a:cubicBezTo>
                  <a:cubicBezTo>
                    <a:pt x="826" y="635"/>
                    <a:pt x="826" y="635"/>
                    <a:pt x="826" y="635"/>
                  </a:cubicBezTo>
                  <a:cubicBezTo>
                    <a:pt x="838" y="642"/>
                    <a:pt x="838" y="642"/>
                    <a:pt x="838" y="642"/>
                  </a:cubicBezTo>
                  <a:cubicBezTo>
                    <a:pt x="845" y="630"/>
                    <a:pt x="845" y="630"/>
                    <a:pt x="845" y="630"/>
                  </a:cubicBezTo>
                  <a:cubicBezTo>
                    <a:pt x="877" y="575"/>
                    <a:pt x="877" y="575"/>
                    <a:pt x="877" y="575"/>
                  </a:cubicBezTo>
                  <a:cubicBezTo>
                    <a:pt x="884" y="563"/>
                    <a:pt x="884" y="563"/>
                    <a:pt x="884" y="563"/>
                  </a:cubicBezTo>
                  <a:cubicBezTo>
                    <a:pt x="872" y="556"/>
                    <a:pt x="872" y="556"/>
                    <a:pt x="872" y="556"/>
                  </a:cubicBezTo>
                  <a:cubicBezTo>
                    <a:pt x="588" y="390"/>
                    <a:pt x="588" y="390"/>
                    <a:pt x="588" y="390"/>
                  </a:cubicBezTo>
                  <a:cubicBezTo>
                    <a:pt x="610" y="329"/>
                    <a:pt x="611" y="261"/>
                    <a:pt x="591" y="199"/>
                  </a:cubicBezTo>
                  <a:cubicBezTo>
                    <a:pt x="568" y="132"/>
                    <a:pt x="522" y="75"/>
                    <a:pt x="461" y="40"/>
                  </a:cubicBezTo>
                  <a:cubicBezTo>
                    <a:pt x="417" y="14"/>
                    <a:pt x="367" y="0"/>
                    <a:pt x="316" y="0"/>
                  </a:cubicBezTo>
                  <a:close/>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40" name="Freeform 23"/>
          <p:cNvSpPr>
            <a:spLocks noEditPoints="1"/>
          </p:cNvSpPr>
          <p:nvPr/>
        </p:nvSpPr>
        <p:spPr bwMode="auto">
          <a:xfrm>
            <a:off x="4330618" y="3881560"/>
            <a:ext cx="504161" cy="418289"/>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3" tIns="45722" rIns="91443" bIns="45722" numCol="1" anchor="t" anchorCtr="0" compatLnSpc="1"/>
          <a:lstStyle/>
          <a:p>
            <a:endParaRPr lang="en-US" dirty="0">
              <a:latin typeface="微软雅黑" panose="020B0503020204020204" pitchFamily="34" charset="-122"/>
              <a:ea typeface="微软雅黑" panose="020B0503020204020204" pitchFamily="34" charset="-122"/>
            </a:endParaRPr>
          </a:p>
        </p:txBody>
      </p:sp>
      <p:grpSp>
        <p:nvGrpSpPr>
          <p:cNvPr id="8" name="Group 23"/>
          <p:cNvGrpSpPr/>
          <p:nvPr/>
        </p:nvGrpSpPr>
        <p:grpSpPr>
          <a:xfrm>
            <a:off x="5524340" y="3406525"/>
            <a:ext cx="369206" cy="281124"/>
            <a:chOff x="2070649" y="1631036"/>
            <a:chExt cx="723379" cy="550800"/>
          </a:xfrm>
          <a:solidFill>
            <a:schemeClr val="bg1"/>
          </a:solidFill>
        </p:grpSpPr>
        <p:sp>
          <p:nvSpPr>
            <p:cNvPr id="42"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3"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4"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45"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46" name="Freeform 237"/>
          <p:cNvSpPr>
            <a:spLocks noChangeAspect="1" noChangeArrowheads="1"/>
          </p:cNvSpPr>
          <p:nvPr/>
        </p:nvSpPr>
        <p:spPr bwMode="auto">
          <a:xfrm>
            <a:off x="4411880" y="1504832"/>
            <a:ext cx="321830" cy="236422"/>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bg1"/>
          </a:solidFill>
          <a:ln>
            <a:noFill/>
          </a:ln>
          <a:effectLst/>
        </p:spPr>
        <p:txBody>
          <a:bodyPr wrap="none" lIns="91423" tIns="45711" rIns="91423" bIns="45711" anchor="ctr"/>
          <a:lstStyle/>
          <a:p>
            <a:pPr>
              <a:defRPr/>
            </a:pPr>
            <a:endParaRPr lang="en-US" sz="800" dirty="0">
              <a:latin typeface="微软雅黑" panose="020B0503020204020204" pitchFamily="34" charset="-122"/>
            </a:endParaRPr>
          </a:p>
        </p:txBody>
      </p:sp>
      <p:sp>
        <p:nvSpPr>
          <p:cNvPr id="47" name="AutoShape 84"/>
          <p:cNvSpPr>
            <a:spLocks noChangeAspect="1"/>
          </p:cNvSpPr>
          <p:nvPr/>
        </p:nvSpPr>
        <p:spPr bwMode="auto">
          <a:xfrm>
            <a:off x="5425888" y="1884365"/>
            <a:ext cx="416776" cy="4185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76186" tIns="76186" rIns="76186" bIns="76186" anchor="ctr"/>
          <a:lstStyle/>
          <a:p>
            <a:pPr defTabSz="685367">
              <a:defRPr/>
            </a:pPr>
            <a:endParaRPr lang="es-ES" sz="5001" dirty="0">
              <a:effectLst>
                <a:outerShdw blurRad="38100" dist="38100" dir="2700000" algn="tl">
                  <a:srgbClr val="000000"/>
                </a:outerShdw>
              </a:effectLst>
              <a:latin typeface="Gill Sans" charset="0"/>
              <a:ea typeface="微软雅黑" panose="020B0503020204020204" pitchFamily="34" charset="-122"/>
              <a:cs typeface="Gill Sans" charset="0"/>
              <a:sym typeface="Gill Sans" charset="0"/>
            </a:endParaRPr>
          </a:p>
        </p:txBody>
      </p:sp>
      <p:sp>
        <p:nvSpPr>
          <p:cNvPr id="48" name="Freeform 165"/>
          <p:cNvSpPr>
            <a:spLocks noChangeAspect="1" noChangeArrowheads="1"/>
          </p:cNvSpPr>
          <p:nvPr/>
        </p:nvSpPr>
        <p:spPr bwMode="auto">
          <a:xfrm>
            <a:off x="3383469" y="2093645"/>
            <a:ext cx="380579" cy="380675"/>
          </a:xfrm>
          <a:custGeom>
            <a:avLst/>
            <a:gdLst>
              <a:gd name="T0" fmla="*/ 177 w 553"/>
              <a:gd name="T1" fmla="*/ 186 h 552"/>
              <a:gd name="T2" fmla="*/ 52 w 553"/>
              <a:gd name="T3" fmla="*/ 61 h 552"/>
              <a:gd name="T4" fmla="*/ 104 w 553"/>
              <a:gd name="T5" fmla="*/ 9 h 552"/>
              <a:gd name="T6" fmla="*/ 125 w 553"/>
              <a:gd name="T7" fmla="*/ 9 h 552"/>
              <a:gd name="T8" fmla="*/ 229 w 553"/>
              <a:gd name="T9" fmla="*/ 103 h 552"/>
              <a:gd name="T10" fmla="*/ 229 w 553"/>
              <a:gd name="T11" fmla="*/ 134 h 552"/>
              <a:gd name="T12" fmla="*/ 187 w 553"/>
              <a:gd name="T13" fmla="*/ 176 h 552"/>
              <a:gd name="T14" fmla="*/ 177 w 553"/>
              <a:gd name="T15" fmla="*/ 186 h 552"/>
              <a:gd name="T16" fmla="*/ 281 w 553"/>
              <a:gd name="T17" fmla="*/ 384 h 552"/>
              <a:gd name="T18" fmla="*/ 219 w 553"/>
              <a:gd name="T19" fmla="*/ 332 h 552"/>
              <a:gd name="T20" fmla="*/ 167 w 553"/>
              <a:gd name="T21" fmla="*/ 269 h 552"/>
              <a:gd name="T22" fmla="*/ 156 w 553"/>
              <a:gd name="T23" fmla="*/ 207 h 552"/>
              <a:gd name="T24" fmla="*/ 31 w 553"/>
              <a:gd name="T25" fmla="*/ 82 h 552"/>
              <a:gd name="T26" fmla="*/ 31 w 553"/>
              <a:gd name="T27" fmla="*/ 259 h 552"/>
              <a:gd name="T28" fmla="*/ 84 w 553"/>
              <a:gd name="T29" fmla="*/ 332 h 552"/>
              <a:gd name="T30" fmla="*/ 146 w 553"/>
              <a:gd name="T31" fmla="*/ 405 h 552"/>
              <a:gd name="T32" fmla="*/ 219 w 553"/>
              <a:gd name="T33" fmla="*/ 467 h 552"/>
              <a:gd name="T34" fmla="*/ 292 w 553"/>
              <a:gd name="T35" fmla="*/ 519 h 552"/>
              <a:gd name="T36" fmla="*/ 469 w 553"/>
              <a:gd name="T37" fmla="*/ 530 h 552"/>
              <a:gd name="T38" fmla="*/ 344 w 553"/>
              <a:gd name="T39" fmla="*/ 394 h 552"/>
              <a:gd name="T40" fmla="*/ 281 w 553"/>
              <a:gd name="T41" fmla="*/ 384 h 552"/>
              <a:gd name="T42" fmla="*/ 542 w 553"/>
              <a:gd name="T43" fmla="*/ 426 h 552"/>
              <a:gd name="T44" fmla="*/ 448 w 553"/>
              <a:gd name="T45" fmla="*/ 321 h 552"/>
              <a:gd name="T46" fmla="*/ 417 w 553"/>
              <a:gd name="T47" fmla="*/ 321 h 552"/>
              <a:gd name="T48" fmla="*/ 396 w 553"/>
              <a:gd name="T49" fmla="*/ 353 h 552"/>
              <a:gd name="T50" fmla="*/ 375 w 553"/>
              <a:gd name="T51" fmla="*/ 363 h 552"/>
              <a:gd name="T52" fmla="*/ 364 w 553"/>
              <a:gd name="T53" fmla="*/ 374 h 552"/>
              <a:gd name="T54" fmla="*/ 500 w 553"/>
              <a:gd name="T55" fmla="*/ 499 h 552"/>
              <a:gd name="T56" fmla="*/ 542 w 553"/>
              <a:gd name="T57" fmla="*/ 446 h 552"/>
              <a:gd name="T58" fmla="*/ 542 w 553"/>
              <a:gd name="T59" fmla="*/ 426 h 552"/>
              <a:gd name="T60" fmla="*/ 542 w 553"/>
              <a:gd name="T61" fmla="*/ 426 h 552"/>
              <a:gd name="T62" fmla="*/ 542 w 553"/>
              <a:gd name="T63" fmla="*/ 426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3" h="552">
                <a:moveTo>
                  <a:pt x="177" y="186"/>
                </a:moveTo>
                <a:cubicBezTo>
                  <a:pt x="52" y="61"/>
                  <a:pt x="52" y="61"/>
                  <a:pt x="52" y="61"/>
                </a:cubicBezTo>
                <a:cubicBezTo>
                  <a:pt x="73" y="40"/>
                  <a:pt x="84" y="19"/>
                  <a:pt x="104" y="9"/>
                </a:cubicBezTo>
                <a:cubicBezTo>
                  <a:pt x="104" y="0"/>
                  <a:pt x="125" y="0"/>
                  <a:pt x="125" y="9"/>
                </a:cubicBezTo>
                <a:cubicBezTo>
                  <a:pt x="229" y="103"/>
                  <a:pt x="229" y="103"/>
                  <a:pt x="229" y="103"/>
                </a:cubicBezTo>
                <a:cubicBezTo>
                  <a:pt x="229" y="113"/>
                  <a:pt x="229" y="124"/>
                  <a:pt x="229" y="134"/>
                </a:cubicBezTo>
                <a:cubicBezTo>
                  <a:pt x="187" y="176"/>
                  <a:pt x="187" y="176"/>
                  <a:pt x="187" y="176"/>
                </a:cubicBezTo>
                <a:cubicBezTo>
                  <a:pt x="177" y="176"/>
                  <a:pt x="177" y="176"/>
                  <a:pt x="177" y="186"/>
                </a:cubicBezTo>
                <a:close/>
                <a:moveTo>
                  <a:pt x="281" y="384"/>
                </a:moveTo>
                <a:cubicBezTo>
                  <a:pt x="260" y="374"/>
                  <a:pt x="239" y="353"/>
                  <a:pt x="219" y="332"/>
                </a:cubicBezTo>
                <a:cubicBezTo>
                  <a:pt x="198" y="311"/>
                  <a:pt x="187" y="290"/>
                  <a:pt x="167" y="269"/>
                </a:cubicBezTo>
                <a:cubicBezTo>
                  <a:pt x="146" y="259"/>
                  <a:pt x="146" y="228"/>
                  <a:pt x="156" y="207"/>
                </a:cubicBezTo>
                <a:cubicBezTo>
                  <a:pt x="31" y="82"/>
                  <a:pt x="31" y="82"/>
                  <a:pt x="31" y="82"/>
                </a:cubicBezTo>
                <a:cubicBezTo>
                  <a:pt x="0" y="113"/>
                  <a:pt x="0" y="186"/>
                  <a:pt x="31" y="259"/>
                </a:cubicBezTo>
                <a:cubicBezTo>
                  <a:pt x="52" y="280"/>
                  <a:pt x="63" y="311"/>
                  <a:pt x="84" y="332"/>
                </a:cubicBezTo>
                <a:cubicBezTo>
                  <a:pt x="104" y="363"/>
                  <a:pt x="125" y="384"/>
                  <a:pt x="146" y="405"/>
                </a:cubicBezTo>
                <a:cubicBezTo>
                  <a:pt x="167" y="426"/>
                  <a:pt x="187" y="446"/>
                  <a:pt x="219" y="467"/>
                </a:cubicBezTo>
                <a:cubicBezTo>
                  <a:pt x="239" y="488"/>
                  <a:pt x="271" y="509"/>
                  <a:pt x="292" y="519"/>
                </a:cubicBezTo>
                <a:cubicBezTo>
                  <a:pt x="364" y="551"/>
                  <a:pt x="437" y="551"/>
                  <a:pt x="469" y="530"/>
                </a:cubicBezTo>
                <a:cubicBezTo>
                  <a:pt x="344" y="394"/>
                  <a:pt x="344" y="394"/>
                  <a:pt x="344" y="394"/>
                </a:cubicBezTo>
                <a:cubicBezTo>
                  <a:pt x="323" y="405"/>
                  <a:pt x="292" y="405"/>
                  <a:pt x="281" y="384"/>
                </a:cubicBezTo>
                <a:close/>
                <a:moveTo>
                  <a:pt x="542" y="426"/>
                </a:moveTo>
                <a:cubicBezTo>
                  <a:pt x="448" y="321"/>
                  <a:pt x="448" y="321"/>
                  <a:pt x="448" y="321"/>
                </a:cubicBezTo>
                <a:cubicBezTo>
                  <a:pt x="437" y="321"/>
                  <a:pt x="427" y="321"/>
                  <a:pt x="417" y="321"/>
                </a:cubicBezTo>
                <a:cubicBezTo>
                  <a:pt x="396" y="353"/>
                  <a:pt x="396" y="353"/>
                  <a:pt x="396" y="353"/>
                </a:cubicBezTo>
                <a:cubicBezTo>
                  <a:pt x="375" y="363"/>
                  <a:pt x="375" y="363"/>
                  <a:pt x="375" y="363"/>
                </a:cubicBezTo>
                <a:cubicBezTo>
                  <a:pt x="375" y="374"/>
                  <a:pt x="375" y="374"/>
                  <a:pt x="364" y="374"/>
                </a:cubicBezTo>
                <a:cubicBezTo>
                  <a:pt x="500" y="499"/>
                  <a:pt x="500" y="499"/>
                  <a:pt x="500" y="499"/>
                </a:cubicBezTo>
                <a:cubicBezTo>
                  <a:pt x="510" y="488"/>
                  <a:pt x="531" y="467"/>
                  <a:pt x="542" y="446"/>
                </a:cubicBezTo>
                <a:cubicBezTo>
                  <a:pt x="552" y="446"/>
                  <a:pt x="552" y="436"/>
                  <a:pt x="542" y="426"/>
                </a:cubicBezTo>
                <a:close/>
                <a:moveTo>
                  <a:pt x="542" y="426"/>
                </a:moveTo>
                <a:lnTo>
                  <a:pt x="542" y="426"/>
                </a:lnTo>
                <a:close/>
              </a:path>
            </a:pathLst>
          </a:custGeom>
          <a:solidFill>
            <a:schemeClr val="bg1"/>
          </a:solidFill>
          <a:ln>
            <a:noFill/>
          </a:ln>
          <a:effectLst/>
        </p:spPr>
        <p:txBody>
          <a:bodyPr wrap="none" lIns="182846" tIns="91422" rIns="182846" bIns="91422" anchor="ctr"/>
          <a:lstStyle/>
          <a:p>
            <a:pPr>
              <a:defRPr/>
            </a:pPr>
            <a:endParaRPr lang="en-US" dirty="0">
              <a:latin typeface="微软雅黑" panose="020B0503020204020204" pitchFamily="34" charset="-122"/>
              <a:ea typeface="微软雅黑" panose="020B0503020204020204" pitchFamily="34" charset="-122"/>
            </a:endParaRPr>
          </a:p>
        </p:txBody>
      </p:sp>
      <p:sp>
        <p:nvSpPr>
          <p:cNvPr id="49" name="Freeform 299"/>
          <p:cNvSpPr>
            <a:spLocks noChangeAspect="1" noChangeArrowheads="1"/>
          </p:cNvSpPr>
          <p:nvPr/>
        </p:nvSpPr>
        <p:spPr bwMode="auto">
          <a:xfrm>
            <a:off x="3290917" y="3551287"/>
            <a:ext cx="399101" cy="382308"/>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p:spPr>
        <p:txBody>
          <a:bodyPr wrap="none" lIns="182846" tIns="91422" rIns="182846" bIns="91422" anchor="ctr"/>
          <a:lstStyle/>
          <a:p>
            <a:pPr>
              <a:defRPr/>
            </a:pPr>
            <a:endParaRPr lang="en-US" dirty="0">
              <a:latin typeface="微软雅黑" panose="020B0503020204020204" pitchFamily="34" charset="-122"/>
              <a:ea typeface="宋体" panose="02010600030101010101" pitchFamily="2" charset="-122"/>
            </a:endParaRPr>
          </a:p>
        </p:txBody>
      </p:sp>
      <p:sp>
        <p:nvSpPr>
          <p:cNvPr id="50" name="TextBox 49"/>
          <p:cNvSpPr txBox="1"/>
          <p:nvPr/>
        </p:nvSpPr>
        <p:spPr>
          <a:xfrm>
            <a:off x="1362410" y="1486834"/>
            <a:ext cx="1076431" cy="257935"/>
          </a:xfrm>
          <a:prstGeom prst="rect">
            <a:avLst/>
          </a:prstGeom>
          <a:noFill/>
        </p:spPr>
        <p:txBody>
          <a:bodyPr wrap="none" lIns="68582" tIns="34292" rIns="68582" bIns="34292" rtlCol="0">
            <a:spAutoFit/>
          </a:bodyPr>
          <a:lstStyle/>
          <a:p>
            <a:pPr algn="r"/>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sz="1200" b="1" dirty="0">
              <a:latin typeface="微软雅黑" panose="020B0503020204020204" pitchFamily="34" charset="-122"/>
              <a:ea typeface="微软雅黑" panose="020B0503020204020204" pitchFamily="34" charset="-122"/>
              <a:cs typeface="Lato Regular"/>
            </a:endParaRPr>
          </a:p>
        </p:txBody>
      </p:sp>
      <p:sp>
        <p:nvSpPr>
          <p:cNvPr id="51" name="TextBox 50"/>
          <p:cNvSpPr txBox="1"/>
          <p:nvPr/>
        </p:nvSpPr>
        <p:spPr>
          <a:xfrm>
            <a:off x="757170" y="1676289"/>
            <a:ext cx="1680056" cy="567939"/>
          </a:xfrm>
          <a:prstGeom prst="rect">
            <a:avLst/>
          </a:prstGeom>
          <a:noFill/>
        </p:spPr>
        <p:txBody>
          <a:bodyPr wrap="square" lIns="68582" tIns="34292" rIns="68582" bIns="34292"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52" name="TextBox 51"/>
          <p:cNvSpPr txBox="1"/>
          <p:nvPr/>
        </p:nvSpPr>
        <p:spPr>
          <a:xfrm>
            <a:off x="6730236" y="1518071"/>
            <a:ext cx="1076431" cy="257935"/>
          </a:xfrm>
          <a:prstGeom prst="rect">
            <a:avLst/>
          </a:prstGeom>
          <a:noFill/>
        </p:spPr>
        <p:txBody>
          <a:bodyPr wrap="none" lIns="68582" tIns="34292" rIns="68582" bIns="34292" rtlCol="0">
            <a:spAutoFit/>
          </a:bodyPr>
          <a:lstStyle/>
          <a:p>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sz="1200" b="1" dirty="0">
              <a:latin typeface="微软雅黑" panose="020B0503020204020204" pitchFamily="34" charset="-122"/>
              <a:ea typeface="微软雅黑" panose="020B0503020204020204" pitchFamily="34" charset="-122"/>
              <a:cs typeface="Lato Regular"/>
            </a:endParaRPr>
          </a:p>
        </p:txBody>
      </p:sp>
      <p:sp>
        <p:nvSpPr>
          <p:cNvPr id="53" name="TextBox 52"/>
          <p:cNvSpPr txBox="1"/>
          <p:nvPr/>
        </p:nvSpPr>
        <p:spPr>
          <a:xfrm>
            <a:off x="6730236" y="1707526"/>
            <a:ext cx="1680056" cy="567939"/>
          </a:xfrm>
          <a:prstGeom prst="rect">
            <a:avLst/>
          </a:prstGeom>
          <a:noFill/>
        </p:spPr>
        <p:txBody>
          <a:bodyPr wrap="square" lIns="68582" tIns="34292" rIns="68582" bIns="34292"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54" name="TextBox 53"/>
          <p:cNvSpPr txBox="1"/>
          <p:nvPr/>
        </p:nvSpPr>
        <p:spPr>
          <a:xfrm>
            <a:off x="1362410" y="2526160"/>
            <a:ext cx="1076431" cy="257935"/>
          </a:xfrm>
          <a:prstGeom prst="rect">
            <a:avLst/>
          </a:prstGeom>
          <a:noFill/>
        </p:spPr>
        <p:txBody>
          <a:bodyPr wrap="none" lIns="68582" tIns="34292" rIns="68582" bIns="34292" rtlCol="0">
            <a:spAutoFit/>
          </a:bodyPr>
          <a:lstStyle/>
          <a:p>
            <a:pPr algn="r"/>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altLang="zh-CN" sz="1200" b="1" dirty="0">
              <a:latin typeface="微软雅黑" panose="020B0503020204020204" pitchFamily="34" charset="-122"/>
              <a:ea typeface="微软雅黑" panose="020B0503020204020204" pitchFamily="34" charset="-122"/>
              <a:cs typeface="Lato Regular"/>
            </a:endParaRPr>
          </a:p>
        </p:txBody>
      </p:sp>
      <p:sp>
        <p:nvSpPr>
          <p:cNvPr id="55" name="TextBox 54"/>
          <p:cNvSpPr txBox="1"/>
          <p:nvPr/>
        </p:nvSpPr>
        <p:spPr>
          <a:xfrm>
            <a:off x="757170" y="2715615"/>
            <a:ext cx="1680056" cy="567939"/>
          </a:xfrm>
          <a:prstGeom prst="rect">
            <a:avLst/>
          </a:prstGeom>
          <a:noFill/>
        </p:spPr>
        <p:txBody>
          <a:bodyPr wrap="square" lIns="68582" tIns="34292" rIns="68582" bIns="34292"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56" name="TextBox 55"/>
          <p:cNvSpPr txBox="1"/>
          <p:nvPr/>
        </p:nvSpPr>
        <p:spPr>
          <a:xfrm>
            <a:off x="6736650" y="2528963"/>
            <a:ext cx="1076431" cy="257935"/>
          </a:xfrm>
          <a:prstGeom prst="rect">
            <a:avLst/>
          </a:prstGeom>
          <a:noFill/>
        </p:spPr>
        <p:txBody>
          <a:bodyPr wrap="none" lIns="68582" tIns="34292" rIns="68582" bIns="34292" rtlCol="0">
            <a:spAutoFit/>
          </a:bodyPr>
          <a:lstStyle/>
          <a:p>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altLang="zh-CN" sz="1200" b="1" dirty="0">
              <a:latin typeface="微软雅黑" panose="020B0503020204020204" pitchFamily="34" charset="-122"/>
              <a:ea typeface="微软雅黑" panose="020B0503020204020204" pitchFamily="34" charset="-122"/>
              <a:cs typeface="Lato Regular"/>
            </a:endParaRPr>
          </a:p>
        </p:txBody>
      </p:sp>
      <p:sp>
        <p:nvSpPr>
          <p:cNvPr id="57" name="TextBox 56"/>
          <p:cNvSpPr txBox="1"/>
          <p:nvPr/>
        </p:nvSpPr>
        <p:spPr>
          <a:xfrm>
            <a:off x="6736649" y="2718418"/>
            <a:ext cx="1680056" cy="567939"/>
          </a:xfrm>
          <a:prstGeom prst="rect">
            <a:avLst/>
          </a:prstGeom>
          <a:noFill/>
        </p:spPr>
        <p:txBody>
          <a:bodyPr wrap="square" lIns="68582" tIns="34292" rIns="68582" bIns="34292"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58" name="TextBox 57"/>
          <p:cNvSpPr txBox="1"/>
          <p:nvPr/>
        </p:nvSpPr>
        <p:spPr>
          <a:xfrm>
            <a:off x="1362410" y="3558122"/>
            <a:ext cx="1076431" cy="257935"/>
          </a:xfrm>
          <a:prstGeom prst="rect">
            <a:avLst/>
          </a:prstGeom>
          <a:noFill/>
        </p:spPr>
        <p:txBody>
          <a:bodyPr wrap="none" lIns="68582" tIns="34292" rIns="68582" bIns="34292" rtlCol="0">
            <a:spAutoFit/>
          </a:bodyPr>
          <a:lstStyle/>
          <a:p>
            <a:pPr algn="r"/>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altLang="zh-CN" sz="1200" b="1" dirty="0">
              <a:latin typeface="微软雅黑" panose="020B0503020204020204" pitchFamily="34" charset="-122"/>
              <a:ea typeface="微软雅黑" panose="020B0503020204020204" pitchFamily="34" charset="-122"/>
              <a:cs typeface="Lato Regular"/>
            </a:endParaRPr>
          </a:p>
        </p:txBody>
      </p:sp>
      <p:sp>
        <p:nvSpPr>
          <p:cNvPr id="59" name="TextBox 58"/>
          <p:cNvSpPr txBox="1"/>
          <p:nvPr/>
        </p:nvSpPr>
        <p:spPr>
          <a:xfrm>
            <a:off x="757170" y="3747577"/>
            <a:ext cx="1680056" cy="567939"/>
          </a:xfrm>
          <a:prstGeom prst="rect">
            <a:avLst/>
          </a:prstGeom>
          <a:noFill/>
        </p:spPr>
        <p:txBody>
          <a:bodyPr wrap="square" lIns="68582" tIns="34292" rIns="68582" bIns="34292" rtlCol="0">
            <a:spAutoFit/>
          </a:bodyPr>
          <a:lstStyle/>
          <a:p>
            <a:pPr algn="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60" name="TextBox 59"/>
          <p:cNvSpPr txBox="1"/>
          <p:nvPr/>
        </p:nvSpPr>
        <p:spPr>
          <a:xfrm>
            <a:off x="6736650" y="3555352"/>
            <a:ext cx="1076431" cy="257935"/>
          </a:xfrm>
          <a:prstGeom prst="rect">
            <a:avLst/>
          </a:prstGeom>
          <a:noFill/>
        </p:spPr>
        <p:txBody>
          <a:bodyPr wrap="none" lIns="68582" tIns="34292" rIns="68582" bIns="34292" rtlCol="0">
            <a:spAutoFit/>
          </a:bodyPr>
          <a:lstStyle/>
          <a:p>
            <a:r>
              <a:rPr lang="zh-CN" altLang="en-US" sz="1200" b="1" dirty="0">
                <a:latin typeface="微软雅黑" panose="020B0503020204020204" pitchFamily="34" charset="-122"/>
                <a:ea typeface="微软雅黑" panose="020B0503020204020204" pitchFamily="34" charset="-122"/>
                <a:cs typeface="Lato Regular"/>
              </a:rPr>
              <a:t>单击编辑标题</a:t>
            </a:r>
            <a:endParaRPr lang="id-ID" altLang="zh-CN" sz="1200" b="1" dirty="0">
              <a:latin typeface="微软雅黑" panose="020B0503020204020204" pitchFamily="34" charset="-122"/>
              <a:ea typeface="微软雅黑" panose="020B0503020204020204" pitchFamily="34" charset="-122"/>
              <a:cs typeface="Lato Regular"/>
            </a:endParaRPr>
          </a:p>
        </p:txBody>
      </p:sp>
      <p:sp>
        <p:nvSpPr>
          <p:cNvPr id="61" name="TextBox 60"/>
          <p:cNvSpPr txBox="1"/>
          <p:nvPr/>
        </p:nvSpPr>
        <p:spPr>
          <a:xfrm>
            <a:off x="6736649" y="3744807"/>
            <a:ext cx="1680056" cy="567939"/>
          </a:xfrm>
          <a:prstGeom prst="rect">
            <a:avLst/>
          </a:prstGeom>
          <a:noFill/>
        </p:spPr>
        <p:txBody>
          <a:bodyPr wrap="square" lIns="68582" tIns="34292" rIns="68582" bIns="34292" rtlCol="0">
            <a:spAutoFit/>
          </a:bodyPr>
          <a:lstStyle/>
          <a:p>
            <a:pPr>
              <a:lnSpc>
                <a:spcPct val="120000"/>
              </a:lnSpc>
            </a:pPr>
            <a:r>
              <a:rPr lang="zh-CN" altLang="en-US" sz="900" dirty="0">
                <a:latin typeface="微软雅黑" panose="020B0503020204020204" pitchFamily="34" charset="-122"/>
                <a:ea typeface="微软雅黑" panose="020B0503020204020204" pitchFamily="34" charset="-122"/>
                <a:cs typeface="Lato Light"/>
              </a:rPr>
              <a:t>单击此处可编辑内容单击此处可编辑内容单击此处可编辑内容</a:t>
            </a:r>
            <a:endParaRPr lang="en-US" sz="900" b="1" dirty="0">
              <a:latin typeface="微软雅黑" panose="020B0503020204020204" pitchFamily="34" charset="-122"/>
              <a:ea typeface="微软雅黑" panose="020B0503020204020204" pitchFamily="34" charset="-122"/>
              <a:cs typeface="Lato Light"/>
            </a:endParaRPr>
          </a:p>
        </p:txBody>
      </p:sp>
      <p:sp>
        <p:nvSpPr>
          <p:cNvPr id="62" name="Oval 44"/>
          <p:cNvSpPr/>
          <p:nvPr/>
        </p:nvSpPr>
        <p:spPr>
          <a:xfrm>
            <a:off x="2528781" y="1602211"/>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Oval 45"/>
          <p:cNvSpPr/>
          <p:nvPr/>
        </p:nvSpPr>
        <p:spPr>
          <a:xfrm>
            <a:off x="2528781" y="2639280"/>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4" name="Oval 46"/>
          <p:cNvSpPr/>
          <p:nvPr/>
        </p:nvSpPr>
        <p:spPr>
          <a:xfrm>
            <a:off x="2528781" y="3695146"/>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Oval 47"/>
          <p:cNvSpPr/>
          <p:nvPr/>
        </p:nvSpPr>
        <p:spPr>
          <a:xfrm>
            <a:off x="6445327" y="1602211"/>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Oval 48"/>
          <p:cNvSpPr/>
          <p:nvPr/>
        </p:nvSpPr>
        <p:spPr>
          <a:xfrm>
            <a:off x="6445327" y="2639280"/>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Oval 49"/>
          <p:cNvSpPr/>
          <p:nvPr/>
        </p:nvSpPr>
        <p:spPr>
          <a:xfrm>
            <a:off x="6445327" y="3695146"/>
            <a:ext cx="171480" cy="171480"/>
          </a:xfrm>
          <a:prstGeom prst="ellipse">
            <a:avLst/>
          </a:prstGeom>
          <a:solidFill>
            <a:srgbClr val="43718B"/>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Group 50"/>
          <p:cNvGrpSpPr/>
          <p:nvPr/>
        </p:nvGrpSpPr>
        <p:grpSpPr>
          <a:xfrm>
            <a:off x="3739047" y="2236081"/>
            <a:ext cx="1835686" cy="1315208"/>
            <a:chOff x="4984528" y="2980459"/>
            <a:chExt cx="2447155" cy="1753306"/>
          </a:xfrm>
          <a:solidFill>
            <a:srgbClr val="43718B"/>
          </a:solidFill>
        </p:grpSpPr>
        <p:sp>
          <p:nvSpPr>
            <p:cNvPr id="69" name="Freeform 40"/>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0" name="Freeform 41"/>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grpFill/>
            <a:ln>
              <a:noFill/>
            </a:ln>
          </p:spPr>
          <p:txBody>
            <a:bodyPr vert="horz" wrap="square" lIns="91456" tIns="45728" rIns="91456" bIns="45728"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1" name="TextBox 70"/>
            <p:cNvSpPr txBox="1"/>
            <p:nvPr/>
          </p:nvSpPr>
          <p:spPr>
            <a:xfrm>
              <a:off x="5608339" y="3526972"/>
              <a:ext cx="1292337" cy="544402"/>
            </a:xfrm>
            <a:prstGeom prst="rect">
              <a:avLst/>
            </a:prstGeom>
            <a:grpFill/>
          </p:spPr>
          <p:txBody>
            <a:bodyPr wrap="none" rtlCol="0">
              <a:spAutoFit/>
            </a:bodyPr>
            <a:lstStyle/>
            <a:p>
              <a:pPr algn="ctr"/>
              <a:r>
                <a:rPr lang="zh-CN" altLang="en-US" sz="2000" b="1" dirty="0">
                  <a:solidFill>
                    <a:schemeClr val="bg1"/>
                  </a:solidFill>
                  <a:latin typeface="+mj-lt"/>
                  <a:ea typeface="微软雅黑" panose="020B0503020204020204" pitchFamily="34" charset="-122"/>
                  <a:cs typeface="Lato Regular"/>
                </a:rPr>
                <a:t>关键词</a:t>
              </a:r>
              <a:endParaRPr lang="id-ID" sz="2000" b="1" dirty="0">
                <a:solidFill>
                  <a:schemeClr val="bg1"/>
                </a:solidFill>
                <a:latin typeface="+mj-lt"/>
                <a:ea typeface="微软雅黑" panose="020B0503020204020204" pitchFamily="34" charset="-122"/>
                <a:cs typeface="Lato Regular"/>
              </a:endParaRPr>
            </a:p>
          </p:txBody>
        </p:sp>
        <p:grpSp>
          <p:nvGrpSpPr>
            <p:cNvPr id="10" name="Group 119"/>
            <p:cNvGrpSpPr/>
            <p:nvPr/>
          </p:nvGrpSpPr>
          <p:grpSpPr>
            <a:xfrm>
              <a:off x="5870328" y="3234004"/>
              <a:ext cx="525995" cy="504077"/>
              <a:chOff x="1168380" y="3486162"/>
              <a:chExt cx="381000" cy="365126"/>
            </a:xfrm>
            <a:grpFill/>
          </p:grpSpPr>
          <p:sp>
            <p:nvSpPr>
              <p:cNvPr id="73" name="Freeform 16"/>
              <p:cNvSpPr/>
              <p:nvPr/>
            </p:nvSpPr>
            <p:spPr bwMode="auto">
              <a:xfrm>
                <a:off x="1223942" y="3643325"/>
                <a:ext cx="146050" cy="207963"/>
              </a:xfrm>
              <a:custGeom>
                <a:avLst/>
                <a:gdLst/>
                <a:ahLst/>
                <a:cxnLst>
                  <a:cxn ang="0">
                    <a:pos x="125" y="101"/>
                  </a:cxn>
                  <a:cxn ang="0">
                    <a:pos x="125" y="231"/>
                  </a:cxn>
                  <a:cxn ang="0">
                    <a:pos x="125" y="231"/>
                  </a:cxn>
                  <a:cxn ang="0">
                    <a:pos x="124" y="237"/>
                  </a:cxn>
                  <a:cxn ang="0">
                    <a:pos x="122" y="243"/>
                  </a:cxn>
                  <a:cxn ang="0">
                    <a:pos x="119" y="248"/>
                  </a:cxn>
                  <a:cxn ang="0">
                    <a:pos x="115" y="253"/>
                  </a:cxn>
                  <a:cxn ang="0">
                    <a:pos x="110" y="257"/>
                  </a:cxn>
                  <a:cxn ang="0">
                    <a:pos x="105" y="260"/>
                  </a:cxn>
                  <a:cxn ang="0">
                    <a:pos x="99" y="262"/>
                  </a:cxn>
                  <a:cxn ang="0">
                    <a:pos x="93" y="263"/>
                  </a:cxn>
                  <a:cxn ang="0">
                    <a:pos x="93" y="263"/>
                  </a:cxn>
                  <a:cxn ang="0">
                    <a:pos x="93" y="263"/>
                  </a:cxn>
                  <a:cxn ang="0">
                    <a:pos x="87" y="262"/>
                  </a:cxn>
                  <a:cxn ang="0">
                    <a:pos x="80" y="260"/>
                  </a:cxn>
                  <a:cxn ang="0">
                    <a:pos x="74" y="257"/>
                  </a:cxn>
                  <a:cxn ang="0">
                    <a:pos x="69" y="253"/>
                  </a:cxn>
                  <a:cxn ang="0">
                    <a:pos x="66" y="248"/>
                  </a:cxn>
                  <a:cxn ang="0">
                    <a:pos x="63" y="243"/>
                  </a:cxn>
                  <a:cxn ang="0">
                    <a:pos x="61" y="237"/>
                  </a:cxn>
                  <a:cxn ang="0">
                    <a:pos x="61" y="231"/>
                  </a:cxn>
                  <a:cxn ang="0">
                    <a:pos x="61" y="101"/>
                  </a:cxn>
                  <a:cxn ang="0">
                    <a:pos x="16" y="101"/>
                  </a:cxn>
                  <a:cxn ang="0">
                    <a:pos x="16" y="101"/>
                  </a:cxn>
                  <a:cxn ang="0">
                    <a:pos x="10" y="100"/>
                  </a:cxn>
                  <a:cxn ang="0">
                    <a:pos x="5" y="99"/>
                  </a:cxn>
                  <a:cxn ang="0">
                    <a:pos x="1" y="95"/>
                  </a:cxn>
                  <a:cxn ang="0">
                    <a:pos x="0" y="91"/>
                  </a:cxn>
                  <a:cxn ang="0">
                    <a:pos x="0" y="87"/>
                  </a:cxn>
                  <a:cxn ang="0">
                    <a:pos x="0" y="82"/>
                  </a:cxn>
                  <a:cxn ang="0">
                    <a:pos x="3" y="77"/>
                  </a:cxn>
                  <a:cxn ang="0">
                    <a:pos x="7" y="73"/>
                  </a:cxn>
                  <a:cxn ang="0">
                    <a:pos x="69" y="11"/>
                  </a:cxn>
                  <a:cxn ang="0">
                    <a:pos x="69" y="11"/>
                  </a:cxn>
                  <a:cxn ang="0">
                    <a:pos x="75" y="6"/>
                  </a:cxn>
                  <a:cxn ang="0">
                    <a:pos x="80" y="2"/>
                  </a:cxn>
                  <a:cxn ang="0">
                    <a:pos x="87" y="0"/>
                  </a:cxn>
                  <a:cxn ang="0">
                    <a:pos x="93" y="0"/>
                  </a:cxn>
                  <a:cxn ang="0">
                    <a:pos x="98" y="0"/>
                  </a:cxn>
                  <a:cxn ang="0">
                    <a:pos x="104" y="2"/>
                  </a:cxn>
                  <a:cxn ang="0">
                    <a:pos x="110" y="6"/>
                  </a:cxn>
                  <a:cxn ang="0">
                    <a:pos x="115" y="11"/>
                  </a:cxn>
                  <a:cxn ang="0">
                    <a:pos x="178" y="73"/>
                  </a:cxn>
                  <a:cxn ang="0">
                    <a:pos x="178" y="73"/>
                  </a:cxn>
                  <a:cxn ang="0">
                    <a:pos x="182" y="77"/>
                  </a:cxn>
                  <a:cxn ang="0">
                    <a:pos x="184" y="82"/>
                  </a:cxn>
                  <a:cxn ang="0">
                    <a:pos x="184" y="86"/>
                  </a:cxn>
                  <a:cxn ang="0">
                    <a:pos x="184" y="91"/>
                  </a:cxn>
                  <a:cxn ang="0">
                    <a:pos x="182" y="95"/>
                  </a:cxn>
                  <a:cxn ang="0">
                    <a:pos x="178" y="97"/>
                  </a:cxn>
                  <a:cxn ang="0">
                    <a:pos x="173" y="100"/>
                  </a:cxn>
                  <a:cxn ang="0">
                    <a:pos x="166" y="101"/>
                  </a:cxn>
                  <a:cxn ang="0">
                    <a:pos x="125" y="101"/>
                  </a:cxn>
                </a:cxnLst>
                <a:rect l="0" t="0" r="r" b="b"/>
                <a:pathLst>
                  <a:path w="184" h="263">
                    <a:moveTo>
                      <a:pt x="125" y="101"/>
                    </a:moveTo>
                    <a:lnTo>
                      <a:pt x="125" y="231"/>
                    </a:lnTo>
                    <a:lnTo>
                      <a:pt x="125" y="231"/>
                    </a:lnTo>
                    <a:lnTo>
                      <a:pt x="124" y="237"/>
                    </a:lnTo>
                    <a:lnTo>
                      <a:pt x="122" y="243"/>
                    </a:lnTo>
                    <a:lnTo>
                      <a:pt x="119" y="248"/>
                    </a:lnTo>
                    <a:lnTo>
                      <a:pt x="115" y="253"/>
                    </a:lnTo>
                    <a:lnTo>
                      <a:pt x="110" y="257"/>
                    </a:lnTo>
                    <a:lnTo>
                      <a:pt x="105" y="260"/>
                    </a:lnTo>
                    <a:lnTo>
                      <a:pt x="99" y="262"/>
                    </a:lnTo>
                    <a:lnTo>
                      <a:pt x="93" y="263"/>
                    </a:lnTo>
                    <a:lnTo>
                      <a:pt x="93" y="263"/>
                    </a:lnTo>
                    <a:lnTo>
                      <a:pt x="93" y="263"/>
                    </a:lnTo>
                    <a:lnTo>
                      <a:pt x="87" y="262"/>
                    </a:lnTo>
                    <a:lnTo>
                      <a:pt x="80" y="260"/>
                    </a:lnTo>
                    <a:lnTo>
                      <a:pt x="74" y="257"/>
                    </a:lnTo>
                    <a:lnTo>
                      <a:pt x="69" y="253"/>
                    </a:lnTo>
                    <a:lnTo>
                      <a:pt x="66" y="248"/>
                    </a:lnTo>
                    <a:lnTo>
                      <a:pt x="63" y="243"/>
                    </a:lnTo>
                    <a:lnTo>
                      <a:pt x="61" y="237"/>
                    </a:lnTo>
                    <a:lnTo>
                      <a:pt x="61" y="231"/>
                    </a:lnTo>
                    <a:lnTo>
                      <a:pt x="61" y="101"/>
                    </a:lnTo>
                    <a:lnTo>
                      <a:pt x="16" y="101"/>
                    </a:lnTo>
                    <a:lnTo>
                      <a:pt x="16" y="101"/>
                    </a:lnTo>
                    <a:lnTo>
                      <a:pt x="10" y="100"/>
                    </a:lnTo>
                    <a:lnTo>
                      <a:pt x="5" y="99"/>
                    </a:lnTo>
                    <a:lnTo>
                      <a:pt x="1" y="95"/>
                    </a:lnTo>
                    <a:lnTo>
                      <a:pt x="0" y="91"/>
                    </a:lnTo>
                    <a:lnTo>
                      <a:pt x="0" y="87"/>
                    </a:lnTo>
                    <a:lnTo>
                      <a:pt x="0" y="82"/>
                    </a:lnTo>
                    <a:lnTo>
                      <a:pt x="3" y="77"/>
                    </a:lnTo>
                    <a:lnTo>
                      <a:pt x="7" y="73"/>
                    </a:lnTo>
                    <a:lnTo>
                      <a:pt x="69" y="11"/>
                    </a:lnTo>
                    <a:lnTo>
                      <a:pt x="69" y="11"/>
                    </a:lnTo>
                    <a:lnTo>
                      <a:pt x="75" y="6"/>
                    </a:lnTo>
                    <a:lnTo>
                      <a:pt x="80" y="2"/>
                    </a:lnTo>
                    <a:lnTo>
                      <a:pt x="87" y="0"/>
                    </a:lnTo>
                    <a:lnTo>
                      <a:pt x="93" y="0"/>
                    </a:lnTo>
                    <a:lnTo>
                      <a:pt x="98" y="0"/>
                    </a:lnTo>
                    <a:lnTo>
                      <a:pt x="104" y="2"/>
                    </a:lnTo>
                    <a:lnTo>
                      <a:pt x="110" y="6"/>
                    </a:lnTo>
                    <a:lnTo>
                      <a:pt x="115" y="11"/>
                    </a:lnTo>
                    <a:lnTo>
                      <a:pt x="178" y="73"/>
                    </a:lnTo>
                    <a:lnTo>
                      <a:pt x="178" y="73"/>
                    </a:lnTo>
                    <a:lnTo>
                      <a:pt x="182" y="77"/>
                    </a:lnTo>
                    <a:lnTo>
                      <a:pt x="184" y="82"/>
                    </a:lnTo>
                    <a:lnTo>
                      <a:pt x="184" y="86"/>
                    </a:lnTo>
                    <a:lnTo>
                      <a:pt x="184" y="91"/>
                    </a:lnTo>
                    <a:lnTo>
                      <a:pt x="182" y="95"/>
                    </a:lnTo>
                    <a:lnTo>
                      <a:pt x="178" y="97"/>
                    </a:lnTo>
                    <a:lnTo>
                      <a:pt x="173" y="100"/>
                    </a:lnTo>
                    <a:lnTo>
                      <a:pt x="166" y="101"/>
                    </a:lnTo>
                    <a:lnTo>
                      <a:pt x="125" y="101"/>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4" name="Freeform 17"/>
              <p:cNvSpPr/>
              <p:nvPr/>
            </p:nvSpPr>
            <p:spPr bwMode="auto">
              <a:xfrm>
                <a:off x="1168380" y="3486162"/>
                <a:ext cx="381000" cy="266700"/>
              </a:xfrm>
              <a:custGeom>
                <a:avLst/>
                <a:gdLst/>
                <a:ahLst/>
                <a:cxnLst>
                  <a:cxn ang="0">
                    <a:pos x="392" y="125"/>
                  </a:cxn>
                  <a:cxn ang="0">
                    <a:pos x="420" y="136"/>
                  </a:cxn>
                  <a:cxn ang="0">
                    <a:pos x="445" y="153"/>
                  </a:cxn>
                  <a:cxn ang="0">
                    <a:pos x="463" y="175"/>
                  </a:cxn>
                  <a:cxn ang="0">
                    <a:pos x="476" y="200"/>
                  </a:cxn>
                  <a:cxn ang="0">
                    <a:pos x="480" y="227"/>
                  </a:cxn>
                  <a:cxn ang="0">
                    <a:pos x="480" y="237"/>
                  </a:cxn>
                  <a:cxn ang="0">
                    <a:pos x="472" y="264"/>
                  </a:cxn>
                  <a:cxn ang="0">
                    <a:pos x="457" y="289"/>
                  </a:cxn>
                  <a:cxn ang="0">
                    <a:pos x="435" y="310"/>
                  </a:cxn>
                  <a:cxn ang="0">
                    <a:pos x="408" y="325"/>
                  </a:cxn>
                  <a:cxn ang="0">
                    <a:pos x="376" y="334"/>
                  </a:cxn>
                  <a:cxn ang="0">
                    <a:pos x="376" y="220"/>
                  </a:cxn>
                  <a:cxn ang="0">
                    <a:pos x="362" y="195"/>
                  </a:cxn>
                  <a:cxn ang="0">
                    <a:pos x="347" y="185"/>
                  </a:cxn>
                  <a:cxn ang="0">
                    <a:pos x="329" y="182"/>
                  </a:cxn>
                  <a:cxn ang="0">
                    <a:pos x="301" y="190"/>
                  </a:cxn>
                  <a:cxn ang="0">
                    <a:pos x="288" y="203"/>
                  </a:cxn>
                  <a:cxn ang="0">
                    <a:pos x="280" y="230"/>
                  </a:cxn>
                  <a:cxn ang="0">
                    <a:pos x="210" y="315"/>
                  </a:cxn>
                  <a:cxn ang="0">
                    <a:pos x="246" y="313"/>
                  </a:cxn>
                  <a:cxn ang="0">
                    <a:pos x="259" y="306"/>
                  </a:cxn>
                  <a:cxn ang="0">
                    <a:pos x="268" y="295"/>
                  </a:cxn>
                  <a:cxn ang="0">
                    <a:pos x="268" y="277"/>
                  </a:cxn>
                  <a:cxn ang="0">
                    <a:pos x="258" y="259"/>
                  </a:cxn>
                  <a:cxn ang="0">
                    <a:pos x="188" y="190"/>
                  </a:cxn>
                  <a:cxn ang="0">
                    <a:pos x="162" y="182"/>
                  </a:cxn>
                  <a:cxn ang="0">
                    <a:pos x="143" y="185"/>
                  </a:cxn>
                  <a:cxn ang="0">
                    <a:pos x="65" y="259"/>
                  </a:cxn>
                  <a:cxn ang="0">
                    <a:pos x="54" y="278"/>
                  </a:cxn>
                  <a:cxn ang="0">
                    <a:pos x="54" y="295"/>
                  </a:cxn>
                  <a:cxn ang="0">
                    <a:pos x="59" y="304"/>
                  </a:cxn>
                  <a:cxn ang="0">
                    <a:pos x="67" y="310"/>
                  </a:cxn>
                  <a:cxn ang="0">
                    <a:pos x="114" y="315"/>
                  </a:cxn>
                  <a:cxn ang="0">
                    <a:pos x="101" y="334"/>
                  </a:cxn>
                  <a:cxn ang="0">
                    <a:pos x="69" y="324"/>
                  </a:cxn>
                  <a:cxn ang="0">
                    <a:pos x="41" y="306"/>
                  </a:cxn>
                  <a:cxn ang="0">
                    <a:pos x="20" y="284"/>
                  </a:cxn>
                  <a:cxn ang="0">
                    <a:pos x="5" y="257"/>
                  </a:cxn>
                  <a:cxn ang="0">
                    <a:pos x="0" y="227"/>
                  </a:cxn>
                  <a:cxn ang="0">
                    <a:pos x="1" y="219"/>
                  </a:cxn>
                  <a:cxn ang="0">
                    <a:pos x="7" y="191"/>
                  </a:cxn>
                  <a:cxn ang="0">
                    <a:pos x="22" y="167"/>
                  </a:cxn>
                  <a:cxn ang="0">
                    <a:pos x="43" y="147"/>
                  </a:cxn>
                  <a:cxn ang="0">
                    <a:pos x="69" y="132"/>
                  </a:cxn>
                  <a:cxn ang="0">
                    <a:pos x="99" y="122"/>
                  </a:cxn>
                  <a:cxn ang="0">
                    <a:pos x="99" y="118"/>
                  </a:cxn>
                  <a:cxn ang="0">
                    <a:pos x="105" y="84"/>
                  </a:cxn>
                  <a:cxn ang="0">
                    <a:pos x="123" y="53"/>
                  </a:cxn>
                  <a:cxn ang="0">
                    <a:pos x="151" y="27"/>
                  </a:cxn>
                  <a:cxn ang="0">
                    <a:pos x="185" y="10"/>
                  </a:cxn>
                  <a:cxn ang="0">
                    <a:pos x="226" y="1"/>
                  </a:cxn>
                  <a:cxn ang="0">
                    <a:pos x="255" y="1"/>
                  </a:cxn>
                  <a:cxn ang="0">
                    <a:pos x="295" y="10"/>
                  </a:cxn>
                  <a:cxn ang="0">
                    <a:pos x="330" y="27"/>
                  </a:cxn>
                  <a:cxn ang="0">
                    <a:pos x="357" y="53"/>
                  </a:cxn>
                  <a:cxn ang="0">
                    <a:pos x="374" y="84"/>
                  </a:cxn>
                  <a:cxn ang="0">
                    <a:pos x="381" y="118"/>
                  </a:cxn>
                  <a:cxn ang="0">
                    <a:pos x="381" y="122"/>
                  </a:cxn>
                </a:cxnLst>
                <a:rect l="0" t="0" r="r" b="b"/>
                <a:pathLst>
                  <a:path w="480" h="336">
                    <a:moveTo>
                      <a:pt x="381" y="122"/>
                    </a:moveTo>
                    <a:lnTo>
                      <a:pt x="381" y="122"/>
                    </a:lnTo>
                    <a:lnTo>
                      <a:pt x="392" y="125"/>
                    </a:lnTo>
                    <a:lnTo>
                      <a:pt x="402" y="127"/>
                    </a:lnTo>
                    <a:lnTo>
                      <a:pt x="412" y="132"/>
                    </a:lnTo>
                    <a:lnTo>
                      <a:pt x="420" y="136"/>
                    </a:lnTo>
                    <a:lnTo>
                      <a:pt x="429" y="141"/>
                    </a:lnTo>
                    <a:lnTo>
                      <a:pt x="438" y="147"/>
                    </a:lnTo>
                    <a:lnTo>
                      <a:pt x="445" y="153"/>
                    </a:lnTo>
                    <a:lnTo>
                      <a:pt x="451" y="161"/>
                    </a:lnTo>
                    <a:lnTo>
                      <a:pt x="457" y="167"/>
                    </a:lnTo>
                    <a:lnTo>
                      <a:pt x="463" y="175"/>
                    </a:lnTo>
                    <a:lnTo>
                      <a:pt x="468" y="183"/>
                    </a:lnTo>
                    <a:lnTo>
                      <a:pt x="472" y="191"/>
                    </a:lnTo>
                    <a:lnTo>
                      <a:pt x="476" y="200"/>
                    </a:lnTo>
                    <a:lnTo>
                      <a:pt x="478" y="209"/>
                    </a:lnTo>
                    <a:lnTo>
                      <a:pt x="480" y="219"/>
                    </a:lnTo>
                    <a:lnTo>
                      <a:pt x="480" y="227"/>
                    </a:lnTo>
                    <a:lnTo>
                      <a:pt x="480" y="227"/>
                    </a:lnTo>
                    <a:lnTo>
                      <a:pt x="480" y="227"/>
                    </a:lnTo>
                    <a:lnTo>
                      <a:pt x="480" y="237"/>
                    </a:lnTo>
                    <a:lnTo>
                      <a:pt x="478" y="247"/>
                    </a:lnTo>
                    <a:lnTo>
                      <a:pt x="476" y="256"/>
                    </a:lnTo>
                    <a:lnTo>
                      <a:pt x="472" y="264"/>
                    </a:lnTo>
                    <a:lnTo>
                      <a:pt x="467" y="273"/>
                    </a:lnTo>
                    <a:lnTo>
                      <a:pt x="462" y="282"/>
                    </a:lnTo>
                    <a:lnTo>
                      <a:pt x="457" y="289"/>
                    </a:lnTo>
                    <a:lnTo>
                      <a:pt x="450" y="297"/>
                    </a:lnTo>
                    <a:lnTo>
                      <a:pt x="442" y="304"/>
                    </a:lnTo>
                    <a:lnTo>
                      <a:pt x="435" y="310"/>
                    </a:lnTo>
                    <a:lnTo>
                      <a:pt x="426" y="315"/>
                    </a:lnTo>
                    <a:lnTo>
                      <a:pt x="418" y="320"/>
                    </a:lnTo>
                    <a:lnTo>
                      <a:pt x="408" y="325"/>
                    </a:lnTo>
                    <a:lnTo>
                      <a:pt x="398" y="329"/>
                    </a:lnTo>
                    <a:lnTo>
                      <a:pt x="387" y="331"/>
                    </a:lnTo>
                    <a:lnTo>
                      <a:pt x="376" y="334"/>
                    </a:lnTo>
                    <a:lnTo>
                      <a:pt x="376" y="230"/>
                    </a:lnTo>
                    <a:lnTo>
                      <a:pt x="376" y="230"/>
                    </a:lnTo>
                    <a:lnTo>
                      <a:pt x="376" y="220"/>
                    </a:lnTo>
                    <a:lnTo>
                      <a:pt x="372" y="211"/>
                    </a:lnTo>
                    <a:lnTo>
                      <a:pt x="368" y="203"/>
                    </a:lnTo>
                    <a:lnTo>
                      <a:pt x="362" y="195"/>
                    </a:lnTo>
                    <a:lnTo>
                      <a:pt x="362" y="195"/>
                    </a:lnTo>
                    <a:lnTo>
                      <a:pt x="355" y="190"/>
                    </a:lnTo>
                    <a:lnTo>
                      <a:pt x="347" y="185"/>
                    </a:lnTo>
                    <a:lnTo>
                      <a:pt x="337" y="183"/>
                    </a:lnTo>
                    <a:lnTo>
                      <a:pt x="329" y="182"/>
                    </a:lnTo>
                    <a:lnTo>
                      <a:pt x="329" y="182"/>
                    </a:lnTo>
                    <a:lnTo>
                      <a:pt x="319" y="183"/>
                    </a:lnTo>
                    <a:lnTo>
                      <a:pt x="309" y="185"/>
                    </a:lnTo>
                    <a:lnTo>
                      <a:pt x="301" y="190"/>
                    </a:lnTo>
                    <a:lnTo>
                      <a:pt x="294" y="195"/>
                    </a:lnTo>
                    <a:lnTo>
                      <a:pt x="294" y="195"/>
                    </a:lnTo>
                    <a:lnTo>
                      <a:pt x="288" y="203"/>
                    </a:lnTo>
                    <a:lnTo>
                      <a:pt x="284" y="211"/>
                    </a:lnTo>
                    <a:lnTo>
                      <a:pt x="280" y="220"/>
                    </a:lnTo>
                    <a:lnTo>
                      <a:pt x="280" y="230"/>
                    </a:lnTo>
                    <a:lnTo>
                      <a:pt x="280" y="336"/>
                    </a:lnTo>
                    <a:lnTo>
                      <a:pt x="210" y="336"/>
                    </a:lnTo>
                    <a:lnTo>
                      <a:pt x="210" y="315"/>
                    </a:lnTo>
                    <a:lnTo>
                      <a:pt x="235" y="315"/>
                    </a:lnTo>
                    <a:lnTo>
                      <a:pt x="235" y="315"/>
                    </a:lnTo>
                    <a:lnTo>
                      <a:pt x="246" y="313"/>
                    </a:lnTo>
                    <a:lnTo>
                      <a:pt x="255" y="310"/>
                    </a:lnTo>
                    <a:lnTo>
                      <a:pt x="255" y="310"/>
                    </a:lnTo>
                    <a:lnTo>
                      <a:pt x="259" y="306"/>
                    </a:lnTo>
                    <a:lnTo>
                      <a:pt x="263" y="303"/>
                    </a:lnTo>
                    <a:lnTo>
                      <a:pt x="266" y="299"/>
                    </a:lnTo>
                    <a:lnTo>
                      <a:pt x="268" y="295"/>
                    </a:lnTo>
                    <a:lnTo>
                      <a:pt x="268" y="295"/>
                    </a:lnTo>
                    <a:lnTo>
                      <a:pt x="269" y="285"/>
                    </a:lnTo>
                    <a:lnTo>
                      <a:pt x="268" y="277"/>
                    </a:lnTo>
                    <a:lnTo>
                      <a:pt x="268" y="277"/>
                    </a:lnTo>
                    <a:lnTo>
                      <a:pt x="264" y="268"/>
                    </a:lnTo>
                    <a:lnTo>
                      <a:pt x="258" y="259"/>
                    </a:lnTo>
                    <a:lnTo>
                      <a:pt x="195" y="198"/>
                    </a:lnTo>
                    <a:lnTo>
                      <a:pt x="195" y="198"/>
                    </a:lnTo>
                    <a:lnTo>
                      <a:pt x="188" y="190"/>
                    </a:lnTo>
                    <a:lnTo>
                      <a:pt x="179" y="185"/>
                    </a:lnTo>
                    <a:lnTo>
                      <a:pt x="170" y="183"/>
                    </a:lnTo>
                    <a:lnTo>
                      <a:pt x="162" y="182"/>
                    </a:lnTo>
                    <a:lnTo>
                      <a:pt x="162" y="182"/>
                    </a:lnTo>
                    <a:lnTo>
                      <a:pt x="152" y="183"/>
                    </a:lnTo>
                    <a:lnTo>
                      <a:pt x="143" y="185"/>
                    </a:lnTo>
                    <a:lnTo>
                      <a:pt x="136" y="190"/>
                    </a:lnTo>
                    <a:lnTo>
                      <a:pt x="127" y="198"/>
                    </a:lnTo>
                    <a:lnTo>
                      <a:pt x="65" y="259"/>
                    </a:lnTo>
                    <a:lnTo>
                      <a:pt x="65" y="259"/>
                    </a:lnTo>
                    <a:lnTo>
                      <a:pt x="58" y="268"/>
                    </a:lnTo>
                    <a:lnTo>
                      <a:pt x="54" y="278"/>
                    </a:lnTo>
                    <a:lnTo>
                      <a:pt x="54" y="278"/>
                    </a:lnTo>
                    <a:lnTo>
                      <a:pt x="53" y="287"/>
                    </a:lnTo>
                    <a:lnTo>
                      <a:pt x="54" y="295"/>
                    </a:lnTo>
                    <a:lnTo>
                      <a:pt x="54" y="295"/>
                    </a:lnTo>
                    <a:lnTo>
                      <a:pt x="57" y="300"/>
                    </a:lnTo>
                    <a:lnTo>
                      <a:pt x="59" y="304"/>
                    </a:lnTo>
                    <a:lnTo>
                      <a:pt x="63" y="306"/>
                    </a:lnTo>
                    <a:lnTo>
                      <a:pt x="67" y="310"/>
                    </a:lnTo>
                    <a:lnTo>
                      <a:pt x="67" y="310"/>
                    </a:lnTo>
                    <a:lnTo>
                      <a:pt x="75" y="314"/>
                    </a:lnTo>
                    <a:lnTo>
                      <a:pt x="85" y="315"/>
                    </a:lnTo>
                    <a:lnTo>
                      <a:pt x="114" y="315"/>
                    </a:lnTo>
                    <a:lnTo>
                      <a:pt x="114" y="335"/>
                    </a:lnTo>
                    <a:lnTo>
                      <a:pt x="114" y="335"/>
                    </a:lnTo>
                    <a:lnTo>
                      <a:pt x="101" y="334"/>
                    </a:lnTo>
                    <a:lnTo>
                      <a:pt x="90" y="331"/>
                    </a:lnTo>
                    <a:lnTo>
                      <a:pt x="79" y="327"/>
                    </a:lnTo>
                    <a:lnTo>
                      <a:pt x="69" y="324"/>
                    </a:lnTo>
                    <a:lnTo>
                      <a:pt x="59" y="319"/>
                    </a:lnTo>
                    <a:lnTo>
                      <a:pt x="49" y="313"/>
                    </a:lnTo>
                    <a:lnTo>
                      <a:pt x="41" y="306"/>
                    </a:lnTo>
                    <a:lnTo>
                      <a:pt x="33" y="300"/>
                    </a:lnTo>
                    <a:lnTo>
                      <a:pt x="26" y="292"/>
                    </a:lnTo>
                    <a:lnTo>
                      <a:pt x="20" y="284"/>
                    </a:lnTo>
                    <a:lnTo>
                      <a:pt x="13" y="275"/>
                    </a:lnTo>
                    <a:lnTo>
                      <a:pt x="8" y="267"/>
                    </a:lnTo>
                    <a:lnTo>
                      <a:pt x="5" y="257"/>
                    </a:lnTo>
                    <a:lnTo>
                      <a:pt x="2" y="248"/>
                    </a:lnTo>
                    <a:lnTo>
                      <a:pt x="1" y="237"/>
                    </a:lnTo>
                    <a:lnTo>
                      <a:pt x="0" y="227"/>
                    </a:lnTo>
                    <a:lnTo>
                      <a:pt x="0" y="227"/>
                    </a:lnTo>
                    <a:lnTo>
                      <a:pt x="0" y="227"/>
                    </a:lnTo>
                    <a:lnTo>
                      <a:pt x="1" y="219"/>
                    </a:lnTo>
                    <a:lnTo>
                      <a:pt x="2" y="209"/>
                    </a:lnTo>
                    <a:lnTo>
                      <a:pt x="5" y="200"/>
                    </a:lnTo>
                    <a:lnTo>
                      <a:pt x="7" y="191"/>
                    </a:lnTo>
                    <a:lnTo>
                      <a:pt x="12" y="183"/>
                    </a:lnTo>
                    <a:lnTo>
                      <a:pt x="16" y="175"/>
                    </a:lnTo>
                    <a:lnTo>
                      <a:pt x="22" y="167"/>
                    </a:lnTo>
                    <a:lnTo>
                      <a:pt x="28" y="161"/>
                    </a:lnTo>
                    <a:lnTo>
                      <a:pt x="36" y="153"/>
                    </a:lnTo>
                    <a:lnTo>
                      <a:pt x="43" y="147"/>
                    </a:lnTo>
                    <a:lnTo>
                      <a:pt x="50" y="141"/>
                    </a:lnTo>
                    <a:lnTo>
                      <a:pt x="59" y="136"/>
                    </a:lnTo>
                    <a:lnTo>
                      <a:pt x="69" y="132"/>
                    </a:lnTo>
                    <a:lnTo>
                      <a:pt x="79" y="127"/>
                    </a:lnTo>
                    <a:lnTo>
                      <a:pt x="89" y="125"/>
                    </a:lnTo>
                    <a:lnTo>
                      <a:pt x="99" y="122"/>
                    </a:lnTo>
                    <a:lnTo>
                      <a:pt x="99" y="122"/>
                    </a:lnTo>
                    <a:lnTo>
                      <a:pt x="99" y="118"/>
                    </a:lnTo>
                    <a:lnTo>
                      <a:pt x="99" y="118"/>
                    </a:lnTo>
                    <a:lnTo>
                      <a:pt x="100" y="107"/>
                    </a:lnTo>
                    <a:lnTo>
                      <a:pt x="101" y="95"/>
                    </a:lnTo>
                    <a:lnTo>
                      <a:pt x="105" y="84"/>
                    </a:lnTo>
                    <a:lnTo>
                      <a:pt x="110" y="73"/>
                    </a:lnTo>
                    <a:lnTo>
                      <a:pt x="116" y="63"/>
                    </a:lnTo>
                    <a:lnTo>
                      <a:pt x="123" y="53"/>
                    </a:lnTo>
                    <a:lnTo>
                      <a:pt x="131" y="43"/>
                    </a:lnTo>
                    <a:lnTo>
                      <a:pt x="141" y="36"/>
                    </a:lnTo>
                    <a:lnTo>
                      <a:pt x="151" y="27"/>
                    </a:lnTo>
                    <a:lnTo>
                      <a:pt x="161" y="21"/>
                    </a:lnTo>
                    <a:lnTo>
                      <a:pt x="173" y="15"/>
                    </a:lnTo>
                    <a:lnTo>
                      <a:pt x="185" y="10"/>
                    </a:lnTo>
                    <a:lnTo>
                      <a:pt x="198" y="6"/>
                    </a:lnTo>
                    <a:lnTo>
                      <a:pt x="211" y="2"/>
                    </a:lnTo>
                    <a:lnTo>
                      <a:pt x="226" y="1"/>
                    </a:lnTo>
                    <a:lnTo>
                      <a:pt x="240" y="0"/>
                    </a:lnTo>
                    <a:lnTo>
                      <a:pt x="240" y="0"/>
                    </a:lnTo>
                    <a:lnTo>
                      <a:pt x="255" y="1"/>
                    </a:lnTo>
                    <a:lnTo>
                      <a:pt x="268" y="2"/>
                    </a:lnTo>
                    <a:lnTo>
                      <a:pt x="282" y="6"/>
                    </a:lnTo>
                    <a:lnTo>
                      <a:pt x="295" y="10"/>
                    </a:lnTo>
                    <a:lnTo>
                      <a:pt x="308" y="15"/>
                    </a:lnTo>
                    <a:lnTo>
                      <a:pt x="319" y="21"/>
                    </a:lnTo>
                    <a:lnTo>
                      <a:pt x="330" y="27"/>
                    </a:lnTo>
                    <a:lnTo>
                      <a:pt x="340" y="36"/>
                    </a:lnTo>
                    <a:lnTo>
                      <a:pt x="348" y="43"/>
                    </a:lnTo>
                    <a:lnTo>
                      <a:pt x="357" y="53"/>
                    </a:lnTo>
                    <a:lnTo>
                      <a:pt x="365" y="63"/>
                    </a:lnTo>
                    <a:lnTo>
                      <a:pt x="369" y="73"/>
                    </a:lnTo>
                    <a:lnTo>
                      <a:pt x="374" y="84"/>
                    </a:lnTo>
                    <a:lnTo>
                      <a:pt x="378" y="95"/>
                    </a:lnTo>
                    <a:lnTo>
                      <a:pt x="381" y="107"/>
                    </a:lnTo>
                    <a:lnTo>
                      <a:pt x="381" y="118"/>
                    </a:lnTo>
                    <a:lnTo>
                      <a:pt x="381" y="118"/>
                    </a:lnTo>
                    <a:lnTo>
                      <a:pt x="381" y="122"/>
                    </a:lnTo>
                    <a:lnTo>
                      <a:pt x="381" y="122"/>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75" name="Freeform 18"/>
              <p:cNvSpPr/>
              <p:nvPr/>
            </p:nvSpPr>
            <p:spPr bwMode="auto">
              <a:xfrm>
                <a:off x="1355705" y="3643325"/>
                <a:ext cx="147638" cy="207963"/>
              </a:xfrm>
              <a:custGeom>
                <a:avLst/>
                <a:gdLst/>
                <a:ahLst/>
                <a:cxnLst>
                  <a:cxn ang="0">
                    <a:pos x="126" y="162"/>
                  </a:cxn>
                  <a:cxn ang="0">
                    <a:pos x="126" y="32"/>
                  </a:cxn>
                  <a:cxn ang="0">
                    <a:pos x="126" y="32"/>
                  </a:cxn>
                  <a:cxn ang="0">
                    <a:pos x="125" y="26"/>
                  </a:cxn>
                  <a:cxn ang="0">
                    <a:pos x="123" y="19"/>
                  </a:cxn>
                  <a:cxn ang="0">
                    <a:pos x="120" y="13"/>
                  </a:cxn>
                  <a:cxn ang="0">
                    <a:pos x="116" y="8"/>
                  </a:cxn>
                  <a:cxn ang="0">
                    <a:pos x="111" y="5"/>
                  </a:cxn>
                  <a:cxn ang="0">
                    <a:pos x="106" y="2"/>
                  </a:cxn>
                  <a:cxn ang="0">
                    <a:pos x="100" y="0"/>
                  </a:cxn>
                  <a:cxn ang="0">
                    <a:pos x="94" y="0"/>
                  </a:cxn>
                  <a:cxn ang="0">
                    <a:pos x="94" y="0"/>
                  </a:cxn>
                  <a:cxn ang="0">
                    <a:pos x="94" y="0"/>
                  </a:cxn>
                  <a:cxn ang="0">
                    <a:pos x="86" y="0"/>
                  </a:cxn>
                  <a:cxn ang="0">
                    <a:pos x="80" y="2"/>
                  </a:cxn>
                  <a:cxn ang="0">
                    <a:pos x="75" y="5"/>
                  </a:cxn>
                  <a:cxn ang="0">
                    <a:pos x="70" y="8"/>
                  </a:cxn>
                  <a:cxn ang="0">
                    <a:pos x="66" y="13"/>
                  </a:cxn>
                  <a:cxn ang="0">
                    <a:pos x="64" y="19"/>
                  </a:cxn>
                  <a:cxn ang="0">
                    <a:pos x="62" y="26"/>
                  </a:cxn>
                  <a:cxn ang="0">
                    <a:pos x="62" y="32"/>
                  </a:cxn>
                  <a:cxn ang="0">
                    <a:pos x="62" y="162"/>
                  </a:cxn>
                  <a:cxn ang="0">
                    <a:pos x="17" y="162"/>
                  </a:cxn>
                  <a:cxn ang="0">
                    <a:pos x="17" y="162"/>
                  </a:cxn>
                  <a:cxn ang="0">
                    <a:pos x="11" y="162"/>
                  </a:cxn>
                  <a:cxn ang="0">
                    <a:pos x="6" y="164"/>
                  </a:cxn>
                  <a:cxn ang="0">
                    <a:pos x="2" y="167"/>
                  </a:cxn>
                  <a:cxn ang="0">
                    <a:pos x="1" y="170"/>
                  </a:cxn>
                  <a:cxn ang="0">
                    <a:pos x="0" y="175"/>
                  </a:cxn>
                  <a:cxn ang="0">
                    <a:pos x="1" y="179"/>
                  </a:cxn>
                  <a:cxn ang="0">
                    <a:pos x="3" y="184"/>
                  </a:cxn>
                  <a:cxn ang="0">
                    <a:pos x="7" y="189"/>
                  </a:cxn>
                  <a:cxn ang="0">
                    <a:pos x="70" y="251"/>
                  </a:cxn>
                  <a:cxn ang="0">
                    <a:pos x="70" y="251"/>
                  </a:cxn>
                  <a:cxn ang="0">
                    <a:pos x="76" y="256"/>
                  </a:cxn>
                  <a:cxn ang="0">
                    <a:pos x="81" y="259"/>
                  </a:cxn>
                  <a:cxn ang="0">
                    <a:pos x="88" y="262"/>
                  </a:cxn>
                  <a:cxn ang="0">
                    <a:pos x="92" y="263"/>
                  </a:cxn>
                  <a:cxn ang="0">
                    <a:pos x="99" y="262"/>
                  </a:cxn>
                  <a:cxn ang="0">
                    <a:pos x="105" y="259"/>
                  </a:cxn>
                  <a:cxn ang="0">
                    <a:pos x="110" y="256"/>
                  </a:cxn>
                  <a:cxn ang="0">
                    <a:pos x="116" y="251"/>
                  </a:cxn>
                  <a:cxn ang="0">
                    <a:pos x="179" y="189"/>
                  </a:cxn>
                  <a:cxn ang="0">
                    <a:pos x="179" y="189"/>
                  </a:cxn>
                  <a:cxn ang="0">
                    <a:pos x="183" y="185"/>
                  </a:cxn>
                  <a:cxn ang="0">
                    <a:pos x="184" y="180"/>
                  </a:cxn>
                  <a:cxn ang="0">
                    <a:pos x="185" y="175"/>
                  </a:cxn>
                  <a:cxn ang="0">
                    <a:pos x="185" y="171"/>
                  </a:cxn>
                  <a:cxn ang="0">
                    <a:pos x="183" y="168"/>
                  </a:cxn>
                  <a:cxn ang="0">
                    <a:pos x="179" y="164"/>
                  </a:cxn>
                  <a:cxn ang="0">
                    <a:pos x="173" y="162"/>
                  </a:cxn>
                  <a:cxn ang="0">
                    <a:pos x="165" y="162"/>
                  </a:cxn>
                  <a:cxn ang="0">
                    <a:pos x="126" y="162"/>
                  </a:cxn>
                </a:cxnLst>
                <a:rect l="0" t="0" r="r" b="b"/>
                <a:pathLst>
                  <a:path w="185" h="263">
                    <a:moveTo>
                      <a:pt x="126" y="162"/>
                    </a:moveTo>
                    <a:lnTo>
                      <a:pt x="126" y="32"/>
                    </a:lnTo>
                    <a:lnTo>
                      <a:pt x="126" y="32"/>
                    </a:lnTo>
                    <a:lnTo>
                      <a:pt x="125" y="26"/>
                    </a:lnTo>
                    <a:lnTo>
                      <a:pt x="123" y="19"/>
                    </a:lnTo>
                    <a:lnTo>
                      <a:pt x="120" y="13"/>
                    </a:lnTo>
                    <a:lnTo>
                      <a:pt x="116" y="8"/>
                    </a:lnTo>
                    <a:lnTo>
                      <a:pt x="111" y="5"/>
                    </a:lnTo>
                    <a:lnTo>
                      <a:pt x="106" y="2"/>
                    </a:lnTo>
                    <a:lnTo>
                      <a:pt x="100" y="0"/>
                    </a:lnTo>
                    <a:lnTo>
                      <a:pt x="94" y="0"/>
                    </a:lnTo>
                    <a:lnTo>
                      <a:pt x="94" y="0"/>
                    </a:lnTo>
                    <a:lnTo>
                      <a:pt x="94" y="0"/>
                    </a:lnTo>
                    <a:lnTo>
                      <a:pt x="86" y="0"/>
                    </a:lnTo>
                    <a:lnTo>
                      <a:pt x="80" y="2"/>
                    </a:lnTo>
                    <a:lnTo>
                      <a:pt x="75" y="5"/>
                    </a:lnTo>
                    <a:lnTo>
                      <a:pt x="70" y="8"/>
                    </a:lnTo>
                    <a:lnTo>
                      <a:pt x="66" y="13"/>
                    </a:lnTo>
                    <a:lnTo>
                      <a:pt x="64" y="19"/>
                    </a:lnTo>
                    <a:lnTo>
                      <a:pt x="62" y="26"/>
                    </a:lnTo>
                    <a:lnTo>
                      <a:pt x="62" y="32"/>
                    </a:lnTo>
                    <a:lnTo>
                      <a:pt x="62" y="162"/>
                    </a:lnTo>
                    <a:lnTo>
                      <a:pt x="17" y="162"/>
                    </a:lnTo>
                    <a:lnTo>
                      <a:pt x="17" y="162"/>
                    </a:lnTo>
                    <a:lnTo>
                      <a:pt x="11" y="162"/>
                    </a:lnTo>
                    <a:lnTo>
                      <a:pt x="6" y="164"/>
                    </a:lnTo>
                    <a:lnTo>
                      <a:pt x="2" y="167"/>
                    </a:lnTo>
                    <a:lnTo>
                      <a:pt x="1" y="170"/>
                    </a:lnTo>
                    <a:lnTo>
                      <a:pt x="0" y="175"/>
                    </a:lnTo>
                    <a:lnTo>
                      <a:pt x="1" y="179"/>
                    </a:lnTo>
                    <a:lnTo>
                      <a:pt x="3" y="184"/>
                    </a:lnTo>
                    <a:lnTo>
                      <a:pt x="7" y="189"/>
                    </a:lnTo>
                    <a:lnTo>
                      <a:pt x="70" y="251"/>
                    </a:lnTo>
                    <a:lnTo>
                      <a:pt x="70" y="251"/>
                    </a:lnTo>
                    <a:lnTo>
                      <a:pt x="76" y="256"/>
                    </a:lnTo>
                    <a:lnTo>
                      <a:pt x="81" y="259"/>
                    </a:lnTo>
                    <a:lnTo>
                      <a:pt x="88" y="262"/>
                    </a:lnTo>
                    <a:lnTo>
                      <a:pt x="92" y="263"/>
                    </a:lnTo>
                    <a:lnTo>
                      <a:pt x="99" y="262"/>
                    </a:lnTo>
                    <a:lnTo>
                      <a:pt x="105" y="259"/>
                    </a:lnTo>
                    <a:lnTo>
                      <a:pt x="110" y="256"/>
                    </a:lnTo>
                    <a:lnTo>
                      <a:pt x="116" y="251"/>
                    </a:lnTo>
                    <a:lnTo>
                      <a:pt x="179" y="189"/>
                    </a:lnTo>
                    <a:lnTo>
                      <a:pt x="179" y="189"/>
                    </a:lnTo>
                    <a:lnTo>
                      <a:pt x="183" y="185"/>
                    </a:lnTo>
                    <a:lnTo>
                      <a:pt x="184" y="180"/>
                    </a:lnTo>
                    <a:lnTo>
                      <a:pt x="185" y="175"/>
                    </a:lnTo>
                    <a:lnTo>
                      <a:pt x="185" y="171"/>
                    </a:lnTo>
                    <a:lnTo>
                      <a:pt x="183" y="168"/>
                    </a:lnTo>
                    <a:lnTo>
                      <a:pt x="179" y="164"/>
                    </a:lnTo>
                    <a:lnTo>
                      <a:pt x="173" y="162"/>
                    </a:lnTo>
                    <a:lnTo>
                      <a:pt x="165" y="162"/>
                    </a:lnTo>
                    <a:lnTo>
                      <a:pt x="126" y="162"/>
                    </a:lnTo>
                    <a:close/>
                  </a:path>
                </a:pathLst>
              </a:custGeom>
              <a:grpFill/>
              <a:ln w="9525">
                <a:noFill/>
                <a:round/>
              </a:ln>
            </p:spPr>
            <p:txBody>
              <a:bodyPr vert="horz" wrap="square" lIns="121941" tIns="60971" rIns="121941" bIns="60971" numCol="1" anchor="t" anchorCtr="0" compatLnSpc="1"/>
              <a:lstStyle/>
              <a:p>
                <a:endParaRPr lang="en-US" dirty="0">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192858168"/>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 fill="hold"/>
                                        <p:tgtEl>
                                          <p:spTgt spid="9"/>
                                        </p:tgtEl>
                                        <p:attrNameLst>
                                          <p:attrName>ppt_x</p:attrName>
                                        </p:attrNameLst>
                                      </p:cBhvr>
                                      <p:tavLst>
                                        <p:tav tm="0">
                                          <p:val>
                                            <p:strVal val="#ppt_x"/>
                                          </p:val>
                                        </p:tav>
                                        <p:tav tm="100000">
                                          <p:val>
                                            <p:strVal val="#ppt_x"/>
                                          </p:val>
                                        </p:tav>
                                      </p:tavLst>
                                    </p:anim>
                                    <p:anim calcmode="lin" valueType="num">
                                      <p:cBhvr additive="base">
                                        <p:cTn id="8" dur="3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3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300"/>
                                        <p:tgtEl>
                                          <p:spTgt spid="2"/>
                                        </p:tgtEl>
                                      </p:cBhvr>
                                    </p:animEffect>
                                  </p:childTnLst>
                                </p:cTn>
                              </p:par>
                            </p:childTnLst>
                          </p:cTn>
                        </p:par>
                        <p:par>
                          <p:cTn id="13" fill="hold">
                            <p:stCondLst>
                              <p:cond delay="600"/>
                            </p:stCondLst>
                            <p:childTnLst>
                              <p:par>
                                <p:cTn id="14" presetID="53" presetClass="entr" presetSubtype="16"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300" fill="hold"/>
                                        <p:tgtEl>
                                          <p:spTgt spid="46"/>
                                        </p:tgtEl>
                                        <p:attrNameLst>
                                          <p:attrName>ppt_w</p:attrName>
                                        </p:attrNameLst>
                                      </p:cBhvr>
                                      <p:tavLst>
                                        <p:tav tm="0">
                                          <p:val>
                                            <p:fltVal val="0"/>
                                          </p:val>
                                        </p:tav>
                                        <p:tav tm="100000">
                                          <p:val>
                                            <p:strVal val="#ppt_w"/>
                                          </p:val>
                                        </p:tav>
                                      </p:tavLst>
                                    </p:anim>
                                    <p:anim calcmode="lin" valueType="num">
                                      <p:cBhvr>
                                        <p:cTn id="17" dur="300" fill="hold"/>
                                        <p:tgtEl>
                                          <p:spTgt spid="46"/>
                                        </p:tgtEl>
                                        <p:attrNameLst>
                                          <p:attrName>ppt_h</p:attrName>
                                        </p:attrNameLst>
                                      </p:cBhvr>
                                      <p:tavLst>
                                        <p:tav tm="0">
                                          <p:val>
                                            <p:fltVal val="0"/>
                                          </p:val>
                                        </p:tav>
                                        <p:tav tm="100000">
                                          <p:val>
                                            <p:strVal val="#ppt_h"/>
                                          </p:val>
                                        </p:tav>
                                      </p:tavLst>
                                    </p:anim>
                                    <p:animEffect transition="in" filter="fade">
                                      <p:cBhvr>
                                        <p:cTn id="18" dur="300"/>
                                        <p:tgtEl>
                                          <p:spTgt spid="46"/>
                                        </p:tgtEl>
                                      </p:cBhvr>
                                    </p:animEffect>
                                  </p:childTnLst>
                                </p:cTn>
                              </p:par>
                            </p:childTnLst>
                          </p:cTn>
                        </p:par>
                        <p:par>
                          <p:cTn id="19" fill="hold">
                            <p:stCondLst>
                              <p:cond delay="900"/>
                            </p:stCondLst>
                            <p:childTnLst>
                              <p:par>
                                <p:cTn id="20" presetID="10" presetClass="entr" presetSubtype="0" fill="hold" grpId="0" nodeType="after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300"/>
                                        <p:tgtEl>
                                          <p:spTgt spid="6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300"/>
                                        <p:tgtEl>
                                          <p:spTgt spid="5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300"/>
                                        <p:tgtEl>
                                          <p:spTgt spid="51"/>
                                        </p:tgtEl>
                                      </p:cBhvr>
                                    </p:animEffect>
                                  </p:childTnLst>
                                </p:cTn>
                              </p:par>
                            </p:childTnLst>
                          </p:cTn>
                        </p:par>
                        <p:par>
                          <p:cTn id="29" fill="hold">
                            <p:stCondLst>
                              <p:cond delay="1200"/>
                            </p:stCondLst>
                            <p:childTnLst>
                              <p:par>
                                <p:cTn id="30" presetID="22" presetClass="entr" presetSubtype="8"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300"/>
                                        <p:tgtEl>
                                          <p:spTgt spid="4"/>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 calcmode="lin" valueType="num">
                                      <p:cBhvr>
                                        <p:cTn id="36" dur="300" fill="hold"/>
                                        <p:tgtEl>
                                          <p:spTgt spid="47"/>
                                        </p:tgtEl>
                                        <p:attrNameLst>
                                          <p:attrName>ppt_w</p:attrName>
                                        </p:attrNameLst>
                                      </p:cBhvr>
                                      <p:tavLst>
                                        <p:tav tm="0">
                                          <p:val>
                                            <p:fltVal val="0"/>
                                          </p:val>
                                        </p:tav>
                                        <p:tav tm="100000">
                                          <p:val>
                                            <p:strVal val="#ppt_w"/>
                                          </p:val>
                                        </p:tav>
                                      </p:tavLst>
                                    </p:anim>
                                    <p:anim calcmode="lin" valueType="num">
                                      <p:cBhvr>
                                        <p:cTn id="37" dur="300" fill="hold"/>
                                        <p:tgtEl>
                                          <p:spTgt spid="47"/>
                                        </p:tgtEl>
                                        <p:attrNameLst>
                                          <p:attrName>ppt_h</p:attrName>
                                        </p:attrNameLst>
                                      </p:cBhvr>
                                      <p:tavLst>
                                        <p:tav tm="0">
                                          <p:val>
                                            <p:fltVal val="0"/>
                                          </p:val>
                                        </p:tav>
                                        <p:tav tm="100000">
                                          <p:val>
                                            <p:strVal val="#ppt_h"/>
                                          </p:val>
                                        </p:tav>
                                      </p:tavLst>
                                    </p:anim>
                                    <p:animEffect transition="in" filter="fade">
                                      <p:cBhvr>
                                        <p:cTn id="38" dur="300"/>
                                        <p:tgtEl>
                                          <p:spTgt spid="47"/>
                                        </p:tgtEl>
                                      </p:cBhvr>
                                    </p:animEffect>
                                  </p:childTnLst>
                                </p:cTn>
                              </p:par>
                            </p:childTnLst>
                          </p:cTn>
                        </p:par>
                        <p:par>
                          <p:cTn id="39" fill="hold">
                            <p:stCondLst>
                              <p:cond delay="1800"/>
                            </p:stCondLst>
                            <p:childTnLst>
                              <p:par>
                                <p:cTn id="40" presetID="10" presetClass="entr" presetSubtype="0" fill="hold" grpId="0"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300"/>
                                        <p:tgtEl>
                                          <p:spTgt spid="6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fade">
                                      <p:cBhvr>
                                        <p:cTn id="45" dur="300"/>
                                        <p:tgtEl>
                                          <p:spTgt spid="52"/>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300"/>
                                        <p:tgtEl>
                                          <p:spTgt spid="53"/>
                                        </p:tgtEl>
                                      </p:cBhvr>
                                    </p:animEffect>
                                  </p:childTnLst>
                                </p:cTn>
                              </p:par>
                            </p:childTnLst>
                          </p:cTn>
                        </p:par>
                        <p:par>
                          <p:cTn id="49" fill="hold">
                            <p:stCondLst>
                              <p:cond delay="2100"/>
                            </p:stCondLst>
                            <p:childTnLst>
                              <p:par>
                                <p:cTn id="50" presetID="22" presetClass="entr" presetSubtype="8"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300"/>
                                        <p:tgtEl>
                                          <p:spTgt spid="6"/>
                                        </p:tgtEl>
                                      </p:cBhvr>
                                    </p:animEffect>
                                  </p:childTnLst>
                                </p:cTn>
                              </p:par>
                            </p:childTnLst>
                          </p:cTn>
                        </p:par>
                        <p:par>
                          <p:cTn id="53" fill="hold">
                            <p:stCondLst>
                              <p:cond delay="2400"/>
                            </p:stCondLst>
                            <p:childTnLst>
                              <p:par>
                                <p:cTn id="54" presetID="53" presetClass="entr" presetSubtype="16"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300" fill="hold"/>
                                        <p:tgtEl>
                                          <p:spTgt spid="8"/>
                                        </p:tgtEl>
                                        <p:attrNameLst>
                                          <p:attrName>ppt_w</p:attrName>
                                        </p:attrNameLst>
                                      </p:cBhvr>
                                      <p:tavLst>
                                        <p:tav tm="0">
                                          <p:val>
                                            <p:fltVal val="0"/>
                                          </p:val>
                                        </p:tav>
                                        <p:tav tm="100000">
                                          <p:val>
                                            <p:strVal val="#ppt_w"/>
                                          </p:val>
                                        </p:tav>
                                      </p:tavLst>
                                    </p:anim>
                                    <p:anim calcmode="lin" valueType="num">
                                      <p:cBhvr>
                                        <p:cTn id="57" dur="300" fill="hold"/>
                                        <p:tgtEl>
                                          <p:spTgt spid="8"/>
                                        </p:tgtEl>
                                        <p:attrNameLst>
                                          <p:attrName>ppt_h</p:attrName>
                                        </p:attrNameLst>
                                      </p:cBhvr>
                                      <p:tavLst>
                                        <p:tav tm="0">
                                          <p:val>
                                            <p:fltVal val="0"/>
                                          </p:val>
                                        </p:tav>
                                        <p:tav tm="100000">
                                          <p:val>
                                            <p:strVal val="#ppt_h"/>
                                          </p:val>
                                        </p:tav>
                                      </p:tavLst>
                                    </p:anim>
                                    <p:animEffect transition="in" filter="fade">
                                      <p:cBhvr>
                                        <p:cTn id="58" dur="300"/>
                                        <p:tgtEl>
                                          <p:spTgt spid="8"/>
                                        </p:tgtEl>
                                      </p:cBhvr>
                                    </p:animEffect>
                                  </p:childTnLst>
                                </p:cTn>
                              </p:par>
                            </p:childTnLst>
                          </p:cTn>
                        </p:par>
                        <p:par>
                          <p:cTn id="59" fill="hold">
                            <p:stCondLst>
                              <p:cond delay="2700"/>
                            </p:stCondLst>
                            <p:childTnLst>
                              <p:par>
                                <p:cTn id="60" presetID="10" presetClass="entr" presetSubtype="0" fill="hold" grpId="0"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3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3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300"/>
                                        <p:tgtEl>
                                          <p:spTgt spid="55"/>
                                        </p:tgtEl>
                                      </p:cBhvr>
                                    </p:animEffect>
                                  </p:childTnLst>
                                </p:cTn>
                              </p:par>
                            </p:childTnLst>
                          </p:cTn>
                        </p:par>
                        <p:par>
                          <p:cTn id="69" fill="hold">
                            <p:stCondLst>
                              <p:cond delay="3000"/>
                            </p:stCondLst>
                            <p:childTnLst>
                              <p:par>
                                <p:cTn id="70" presetID="22" presetClass="entr" presetSubtype="1"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up)">
                                      <p:cBhvr>
                                        <p:cTn id="72" dur="300"/>
                                        <p:tgtEl>
                                          <p:spTgt spid="3"/>
                                        </p:tgtEl>
                                      </p:cBhvr>
                                    </p:animEffect>
                                  </p:childTnLst>
                                </p:cTn>
                              </p:par>
                            </p:childTnLst>
                          </p:cTn>
                        </p:par>
                        <p:par>
                          <p:cTn id="73" fill="hold">
                            <p:stCondLst>
                              <p:cond delay="3300"/>
                            </p:stCondLst>
                            <p:childTnLst>
                              <p:par>
                                <p:cTn id="74" presetID="53" presetClass="entr" presetSubtype="16" fill="hold" grpId="0" nodeType="afterEffect">
                                  <p:stCondLst>
                                    <p:cond delay="0"/>
                                  </p:stCondLst>
                                  <p:childTnLst>
                                    <p:set>
                                      <p:cBhvr>
                                        <p:cTn id="75" dur="1" fill="hold">
                                          <p:stCondLst>
                                            <p:cond delay="0"/>
                                          </p:stCondLst>
                                        </p:cTn>
                                        <p:tgtEl>
                                          <p:spTgt spid="40"/>
                                        </p:tgtEl>
                                        <p:attrNameLst>
                                          <p:attrName>style.visibility</p:attrName>
                                        </p:attrNameLst>
                                      </p:cBhvr>
                                      <p:to>
                                        <p:strVal val="visible"/>
                                      </p:to>
                                    </p:set>
                                    <p:anim calcmode="lin" valueType="num">
                                      <p:cBhvr>
                                        <p:cTn id="76" dur="300" fill="hold"/>
                                        <p:tgtEl>
                                          <p:spTgt spid="40"/>
                                        </p:tgtEl>
                                        <p:attrNameLst>
                                          <p:attrName>ppt_w</p:attrName>
                                        </p:attrNameLst>
                                      </p:cBhvr>
                                      <p:tavLst>
                                        <p:tav tm="0">
                                          <p:val>
                                            <p:fltVal val="0"/>
                                          </p:val>
                                        </p:tav>
                                        <p:tav tm="100000">
                                          <p:val>
                                            <p:strVal val="#ppt_w"/>
                                          </p:val>
                                        </p:tav>
                                      </p:tavLst>
                                    </p:anim>
                                    <p:anim calcmode="lin" valueType="num">
                                      <p:cBhvr>
                                        <p:cTn id="77" dur="300" fill="hold"/>
                                        <p:tgtEl>
                                          <p:spTgt spid="40"/>
                                        </p:tgtEl>
                                        <p:attrNameLst>
                                          <p:attrName>ppt_h</p:attrName>
                                        </p:attrNameLst>
                                      </p:cBhvr>
                                      <p:tavLst>
                                        <p:tav tm="0">
                                          <p:val>
                                            <p:fltVal val="0"/>
                                          </p:val>
                                        </p:tav>
                                        <p:tav tm="100000">
                                          <p:val>
                                            <p:strVal val="#ppt_h"/>
                                          </p:val>
                                        </p:tav>
                                      </p:tavLst>
                                    </p:anim>
                                    <p:animEffect transition="in" filter="fade">
                                      <p:cBhvr>
                                        <p:cTn id="78" dur="300"/>
                                        <p:tgtEl>
                                          <p:spTgt spid="40"/>
                                        </p:tgtEl>
                                      </p:cBhvr>
                                    </p:animEffect>
                                  </p:childTnLst>
                                </p:cTn>
                              </p:par>
                            </p:childTnLst>
                          </p:cTn>
                        </p:par>
                        <p:par>
                          <p:cTn id="79" fill="hold">
                            <p:stCondLst>
                              <p:cond delay="3600"/>
                            </p:stCondLst>
                            <p:childTnLst>
                              <p:par>
                                <p:cTn id="80" presetID="10" presetClass="entr" presetSubtype="0" fill="hold" grpId="0" nodeType="after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fade">
                                      <p:cBhvr>
                                        <p:cTn id="82" dur="300"/>
                                        <p:tgtEl>
                                          <p:spTgt spid="6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56"/>
                                        </p:tgtEl>
                                        <p:attrNameLst>
                                          <p:attrName>style.visibility</p:attrName>
                                        </p:attrNameLst>
                                      </p:cBhvr>
                                      <p:to>
                                        <p:strVal val="visible"/>
                                      </p:to>
                                    </p:set>
                                    <p:animEffect transition="in" filter="fade">
                                      <p:cBhvr>
                                        <p:cTn id="85" dur="300"/>
                                        <p:tgtEl>
                                          <p:spTgt spid="56"/>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fade">
                                      <p:cBhvr>
                                        <p:cTn id="88" dur="300"/>
                                        <p:tgtEl>
                                          <p:spTgt spid="57"/>
                                        </p:tgtEl>
                                      </p:cBhvr>
                                    </p:animEffect>
                                  </p:childTnLst>
                                </p:cTn>
                              </p:par>
                            </p:childTnLst>
                          </p:cTn>
                        </p:par>
                        <p:par>
                          <p:cTn id="89" fill="hold">
                            <p:stCondLst>
                              <p:cond delay="3900"/>
                            </p:stCondLst>
                            <p:childTnLst>
                              <p:par>
                                <p:cTn id="90" presetID="22" presetClass="entr" presetSubtype="2" fill="hold" nodeType="afterEffect">
                                  <p:stCondLst>
                                    <p:cond delay="0"/>
                                  </p:stCondLst>
                                  <p:childTnLst>
                                    <p:set>
                                      <p:cBhvr>
                                        <p:cTn id="91" dur="1" fill="hold">
                                          <p:stCondLst>
                                            <p:cond delay="0"/>
                                          </p:stCondLst>
                                        </p:cTn>
                                        <p:tgtEl>
                                          <p:spTgt spid="5"/>
                                        </p:tgtEl>
                                        <p:attrNameLst>
                                          <p:attrName>style.visibility</p:attrName>
                                        </p:attrNameLst>
                                      </p:cBhvr>
                                      <p:to>
                                        <p:strVal val="visible"/>
                                      </p:to>
                                    </p:set>
                                    <p:animEffect transition="in" filter="wipe(right)">
                                      <p:cBhvr>
                                        <p:cTn id="92" dur="300"/>
                                        <p:tgtEl>
                                          <p:spTgt spid="5"/>
                                        </p:tgtEl>
                                      </p:cBhvr>
                                    </p:animEffect>
                                  </p:childTnLst>
                                </p:cTn>
                              </p:par>
                            </p:childTnLst>
                          </p:cTn>
                        </p:par>
                        <p:par>
                          <p:cTn id="93" fill="hold">
                            <p:stCondLst>
                              <p:cond delay="4200"/>
                            </p:stCondLst>
                            <p:childTnLst>
                              <p:par>
                                <p:cTn id="94" presetID="53" presetClass="entr" presetSubtype="16" fill="hold" grpId="0" nodeType="afterEffect">
                                  <p:stCondLst>
                                    <p:cond delay="0"/>
                                  </p:stCondLst>
                                  <p:childTnLst>
                                    <p:set>
                                      <p:cBhvr>
                                        <p:cTn id="95" dur="1" fill="hold">
                                          <p:stCondLst>
                                            <p:cond delay="0"/>
                                          </p:stCondLst>
                                        </p:cTn>
                                        <p:tgtEl>
                                          <p:spTgt spid="49"/>
                                        </p:tgtEl>
                                        <p:attrNameLst>
                                          <p:attrName>style.visibility</p:attrName>
                                        </p:attrNameLst>
                                      </p:cBhvr>
                                      <p:to>
                                        <p:strVal val="visible"/>
                                      </p:to>
                                    </p:set>
                                    <p:anim calcmode="lin" valueType="num">
                                      <p:cBhvr>
                                        <p:cTn id="96" dur="300" fill="hold"/>
                                        <p:tgtEl>
                                          <p:spTgt spid="49"/>
                                        </p:tgtEl>
                                        <p:attrNameLst>
                                          <p:attrName>ppt_w</p:attrName>
                                        </p:attrNameLst>
                                      </p:cBhvr>
                                      <p:tavLst>
                                        <p:tav tm="0">
                                          <p:val>
                                            <p:fltVal val="0"/>
                                          </p:val>
                                        </p:tav>
                                        <p:tav tm="100000">
                                          <p:val>
                                            <p:strVal val="#ppt_w"/>
                                          </p:val>
                                        </p:tav>
                                      </p:tavLst>
                                    </p:anim>
                                    <p:anim calcmode="lin" valueType="num">
                                      <p:cBhvr>
                                        <p:cTn id="97" dur="300" fill="hold"/>
                                        <p:tgtEl>
                                          <p:spTgt spid="49"/>
                                        </p:tgtEl>
                                        <p:attrNameLst>
                                          <p:attrName>ppt_h</p:attrName>
                                        </p:attrNameLst>
                                      </p:cBhvr>
                                      <p:tavLst>
                                        <p:tav tm="0">
                                          <p:val>
                                            <p:fltVal val="0"/>
                                          </p:val>
                                        </p:tav>
                                        <p:tav tm="100000">
                                          <p:val>
                                            <p:strVal val="#ppt_h"/>
                                          </p:val>
                                        </p:tav>
                                      </p:tavLst>
                                    </p:anim>
                                    <p:animEffect transition="in" filter="fade">
                                      <p:cBhvr>
                                        <p:cTn id="98" dur="300"/>
                                        <p:tgtEl>
                                          <p:spTgt spid="49"/>
                                        </p:tgtEl>
                                      </p:cBhvr>
                                    </p:animEffect>
                                  </p:childTnLst>
                                </p:cTn>
                              </p:par>
                            </p:childTnLst>
                          </p:cTn>
                        </p:par>
                        <p:par>
                          <p:cTn id="99" fill="hold">
                            <p:stCondLst>
                              <p:cond delay="4500"/>
                            </p:stCondLst>
                            <p:childTnLst>
                              <p:par>
                                <p:cTn id="100" presetID="10" presetClass="entr" presetSubtype="0" fill="hold" grpId="0" nodeType="afterEffect">
                                  <p:stCondLst>
                                    <p:cond delay="0"/>
                                  </p:stCondLst>
                                  <p:childTnLst>
                                    <p:set>
                                      <p:cBhvr>
                                        <p:cTn id="101" dur="1" fill="hold">
                                          <p:stCondLst>
                                            <p:cond delay="0"/>
                                          </p:stCondLst>
                                        </p:cTn>
                                        <p:tgtEl>
                                          <p:spTgt spid="64"/>
                                        </p:tgtEl>
                                        <p:attrNameLst>
                                          <p:attrName>style.visibility</p:attrName>
                                        </p:attrNameLst>
                                      </p:cBhvr>
                                      <p:to>
                                        <p:strVal val="visible"/>
                                      </p:to>
                                    </p:set>
                                    <p:animEffect transition="in" filter="fade">
                                      <p:cBhvr>
                                        <p:cTn id="102" dur="300"/>
                                        <p:tgtEl>
                                          <p:spTgt spid="6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300"/>
                                        <p:tgtEl>
                                          <p:spTgt spid="58"/>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300"/>
                                        <p:tgtEl>
                                          <p:spTgt spid="59"/>
                                        </p:tgtEl>
                                      </p:cBhvr>
                                    </p:animEffect>
                                  </p:childTnLst>
                                </p:cTn>
                              </p:par>
                            </p:childTnLst>
                          </p:cTn>
                        </p:par>
                        <p:par>
                          <p:cTn id="109" fill="hold">
                            <p:stCondLst>
                              <p:cond delay="4800"/>
                            </p:stCondLst>
                            <p:childTnLst>
                              <p:par>
                                <p:cTn id="110" presetID="22" presetClass="entr" presetSubtype="2"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wipe(right)">
                                      <p:cBhvr>
                                        <p:cTn id="112" dur="300"/>
                                        <p:tgtEl>
                                          <p:spTgt spid="7"/>
                                        </p:tgtEl>
                                      </p:cBhvr>
                                    </p:animEffect>
                                  </p:childTnLst>
                                </p:cTn>
                              </p:par>
                            </p:childTnLst>
                          </p:cTn>
                        </p:par>
                        <p:par>
                          <p:cTn id="113" fill="hold">
                            <p:stCondLst>
                              <p:cond delay="5100"/>
                            </p:stCondLst>
                            <p:childTnLst>
                              <p:par>
                                <p:cTn id="114" presetID="53" presetClass="entr" presetSubtype="16" fill="hold" grpId="0" nodeType="afterEffect">
                                  <p:stCondLst>
                                    <p:cond delay="0"/>
                                  </p:stCondLst>
                                  <p:childTnLst>
                                    <p:set>
                                      <p:cBhvr>
                                        <p:cTn id="115" dur="1" fill="hold">
                                          <p:stCondLst>
                                            <p:cond delay="0"/>
                                          </p:stCondLst>
                                        </p:cTn>
                                        <p:tgtEl>
                                          <p:spTgt spid="48"/>
                                        </p:tgtEl>
                                        <p:attrNameLst>
                                          <p:attrName>style.visibility</p:attrName>
                                        </p:attrNameLst>
                                      </p:cBhvr>
                                      <p:to>
                                        <p:strVal val="visible"/>
                                      </p:to>
                                    </p:set>
                                    <p:anim calcmode="lin" valueType="num">
                                      <p:cBhvr>
                                        <p:cTn id="116" dur="300" fill="hold"/>
                                        <p:tgtEl>
                                          <p:spTgt spid="48"/>
                                        </p:tgtEl>
                                        <p:attrNameLst>
                                          <p:attrName>ppt_w</p:attrName>
                                        </p:attrNameLst>
                                      </p:cBhvr>
                                      <p:tavLst>
                                        <p:tav tm="0">
                                          <p:val>
                                            <p:fltVal val="0"/>
                                          </p:val>
                                        </p:tav>
                                        <p:tav tm="100000">
                                          <p:val>
                                            <p:strVal val="#ppt_w"/>
                                          </p:val>
                                        </p:tav>
                                      </p:tavLst>
                                    </p:anim>
                                    <p:anim calcmode="lin" valueType="num">
                                      <p:cBhvr>
                                        <p:cTn id="117" dur="300" fill="hold"/>
                                        <p:tgtEl>
                                          <p:spTgt spid="48"/>
                                        </p:tgtEl>
                                        <p:attrNameLst>
                                          <p:attrName>ppt_h</p:attrName>
                                        </p:attrNameLst>
                                      </p:cBhvr>
                                      <p:tavLst>
                                        <p:tav tm="0">
                                          <p:val>
                                            <p:fltVal val="0"/>
                                          </p:val>
                                        </p:tav>
                                        <p:tav tm="100000">
                                          <p:val>
                                            <p:strVal val="#ppt_h"/>
                                          </p:val>
                                        </p:tav>
                                      </p:tavLst>
                                    </p:anim>
                                    <p:animEffect transition="in" filter="fade">
                                      <p:cBhvr>
                                        <p:cTn id="118" dur="300"/>
                                        <p:tgtEl>
                                          <p:spTgt spid="48"/>
                                        </p:tgtEl>
                                      </p:cBhvr>
                                    </p:animEffect>
                                  </p:childTnLst>
                                </p:cTn>
                              </p:par>
                            </p:childTnLst>
                          </p:cTn>
                        </p:par>
                        <p:par>
                          <p:cTn id="119" fill="hold">
                            <p:stCondLst>
                              <p:cond delay="5400"/>
                            </p:stCondLst>
                            <p:childTnLst>
                              <p:par>
                                <p:cTn id="120" presetID="10" presetClass="entr" presetSubtype="0" fill="hold" grpId="0" nodeType="afterEffect">
                                  <p:stCondLst>
                                    <p:cond delay="0"/>
                                  </p:stCondLst>
                                  <p:childTnLst>
                                    <p:set>
                                      <p:cBhvr>
                                        <p:cTn id="121" dur="1" fill="hold">
                                          <p:stCondLst>
                                            <p:cond delay="0"/>
                                          </p:stCondLst>
                                        </p:cTn>
                                        <p:tgtEl>
                                          <p:spTgt spid="67"/>
                                        </p:tgtEl>
                                        <p:attrNameLst>
                                          <p:attrName>style.visibility</p:attrName>
                                        </p:attrNameLst>
                                      </p:cBhvr>
                                      <p:to>
                                        <p:strVal val="visible"/>
                                      </p:to>
                                    </p:set>
                                    <p:animEffect transition="in" filter="fade">
                                      <p:cBhvr>
                                        <p:cTn id="122" dur="300"/>
                                        <p:tgtEl>
                                          <p:spTgt spid="67"/>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0"/>
                                        </p:tgtEl>
                                        <p:attrNameLst>
                                          <p:attrName>style.visibility</p:attrName>
                                        </p:attrNameLst>
                                      </p:cBhvr>
                                      <p:to>
                                        <p:strVal val="visible"/>
                                      </p:to>
                                    </p:set>
                                    <p:animEffect transition="in" filter="fade">
                                      <p:cBhvr>
                                        <p:cTn id="125" dur="300"/>
                                        <p:tgtEl>
                                          <p:spTgt spid="60"/>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1"/>
                                        </p:tgtEl>
                                        <p:attrNameLst>
                                          <p:attrName>style.visibility</p:attrName>
                                        </p:attrNameLst>
                                      </p:cBhvr>
                                      <p:to>
                                        <p:strVal val="visible"/>
                                      </p:to>
                                    </p:set>
                                    <p:animEffect transition="in" filter="fade">
                                      <p:cBhvr>
                                        <p:cTn id="128" dur="3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P spid="58" grpId="0"/>
      <p:bldP spid="59" grpId="0"/>
      <p:bldP spid="60" grpId="0"/>
      <p:bldP spid="61" grpId="0"/>
      <p:bldP spid="62" grpId="0" animBg="1"/>
      <p:bldP spid="63" grpId="0" animBg="1"/>
      <p:bldP spid="64" grpId="0" animBg="1"/>
      <p:bldP spid="65" grpId="0" animBg="1"/>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5" name="矩形 18">
            <a:extLst>
              <a:ext uri="{FF2B5EF4-FFF2-40B4-BE49-F238E27FC236}">
                <a16:creationId xmlns:a16="http://schemas.microsoft.com/office/drawing/2014/main" xmlns="" id="{7C98AE99-6CDF-4A12-8FD6-BA2D725831A4}"/>
              </a:ext>
            </a:extLst>
          </p:cNvPr>
          <p:cNvSpPr>
            <a:spLocks noChangeArrowheads="1"/>
          </p:cNvSpPr>
          <p:nvPr/>
        </p:nvSpPr>
        <p:spPr bwMode="auto">
          <a:xfrm>
            <a:off x="5916901" y="848023"/>
            <a:ext cx="2577483" cy="215609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9525">
            <a:no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16" name="矩形 18">
            <a:extLst>
              <a:ext uri="{FF2B5EF4-FFF2-40B4-BE49-F238E27FC236}">
                <a16:creationId xmlns:a16="http://schemas.microsoft.com/office/drawing/2014/main" xmlns="" id="{9CBA2FEA-6B1A-4BC2-B7C4-DF2C2BA1BD5E}"/>
              </a:ext>
            </a:extLst>
          </p:cNvPr>
          <p:cNvSpPr>
            <a:spLocks noChangeArrowheads="1"/>
          </p:cNvSpPr>
          <p:nvPr/>
        </p:nvSpPr>
        <p:spPr bwMode="auto">
          <a:xfrm>
            <a:off x="3223938" y="813343"/>
            <a:ext cx="2577483" cy="215609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9525">
            <a:no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0" name="矩形 18"/>
          <p:cNvSpPr>
            <a:spLocks noChangeArrowheads="1"/>
          </p:cNvSpPr>
          <p:nvPr/>
        </p:nvSpPr>
        <p:spPr bwMode="auto">
          <a:xfrm>
            <a:off x="554785" y="848023"/>
            <a:ext cx="2577483" cy="2156097"/>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9525">
            <a:no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1" name="单圆角矩形 19"/>
          <p:cNvSpPr>
            <a:spLocks/>
          </p:cNvSpPr>
          <p:nvPr/>
        </p:nvSpPr>
        <p:spPr bwMode="auto">
          <a:xfrm>
            <a:off x="554784" y="3038648"/>
            <a:ext cx="2614386" cy="1747736"/>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solidFill>
              <a:srgbClr val="FFFFFF"/>
            </a:solid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2" name="单圆角矩形 20"/>
          <p:cNvSpPr>
            <a:spLocks/>
          </p:cNvSpPr>
          <p:nvPr/>
        </p:nvSpPr>
        <p:spPr bwMode="auto">
          <a:xfrm>
            <a:off x="3250125" y="3038648"/>
            <a:ext cx="2614386" cy="1747736"/>
          </a:xfrm>
          <a:custGeom>
            <a:avLst/>
            <a:gdLst>
              <a:gd name="T0" fmla="*/ 0 w 3486972"/>
              <a:gd name="T1" fmla="*/ 0 h 2329590"/>
              <a:gd name="T2" fmla="*/ 3245238 w 3486972"/>
              <a:gd name="T3" fmla="*/ 0 h 2329590"/>
              <a:gd name="T4" fmla="*/ 3485328 w 3486972"/>
              <a:gd name="T5" fmla="*/ 240382 h 2329590"/>
              <a:gd name="T6" fmla="*/ 3485328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solidFill>
              <a:srgbClr val="FFFFFF"/>
            </a:solid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3" name="单圆角矩形 21"/>
          <p:cNvSpPr>
            <a:spLocks/>
          </p:cNvSpPr>
          <p:nvPr/>
        </p:nvSpPr>
        <p:spPr bwMode="auto">
          <a:xfrm>
            <a:off x="5945465" y="3038648"/>
            <a:ext cx="2615576" cy="1747736"/>
          </a:xfrm>
          <a:custGeom>
            <a:avLst/>
            <a:gdLst>
              <a:gd name="T0" fmla="*/ 0 w 3486972"/>
              <a:gd name="T1" fmla="*/ 0 h 2329590"/>
              <a:gd name="T2" fmla="*/ 3248194 w 3486972"/>
              <a:gd name="T3" fmla="*/ 0 h 2329590"/>
              <a:gd name="T4" fmla="*/ 3488504 w 3486972"/>
              <a:gd name="T5" fmla="*/ 240382 h 2329590"/>
              <a:gd name="T6" fmla="*/ 3488504 w 3486972"/>
              <a:gd name="T7" fmla="*/ 2331310 h 2329590"/>
              <a:gd name="T8" fmla="*/ 0 w 3486972"/>
              <a:gd name="T9" fmla="*/ 233131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solidFill>
              <a:srgbClr val="FFFFFF"/>
            </a:solidFill>
            <a:bevel/>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4" name="椭圆 22"/>
          <p:cNvSpPr>
            <a:spLocks noChangeArrowheads="1"/>
          </p:cNvSpPr>
          <p:nvPr/>
        </p:nvSpPr>
        <p:spPr bwMode="auto">
          <a:xfrm>
            <a:off x="1585776" y="2763628"/>
            <a:ext cx="552403" cy="552418"/>
          </a:xfrm>
          <a:prstGeom prst="ellipse">
            <a:avLst/>
          </a:prstGeom>
          <a:solidFill>
            <a:srgbClr val="43718B"/>
          </a:solidFill>
          <a:ln w="38100">
            <a:solidFill>
              <a:srgbClr val="FFFFFF"/>
            </a:solidFill>
            <a:round/>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5" name="椭圆 23"/>
          <p:cNvSpPr>
            <a:spLocks noChangeArrowheads="1"/>
          </p:cNvSpPr>
          <p:nvPr/>
        </p:nvSpPr>
        <p:spPr bwMode="auto">
          <a:xfrm>
            <a:off x="4282308" y="2763628"/>
            <a:ext cx="551211" cy="552418"/>
          </a:xfrm>
          <a:prstGeom prst="ellipse">
            <a:avLst/>
          </a:prstGeom>
          <a:solidFill>
            <a:srgbClr val="43718B"/>
          </a:solidFill>
          <a:ln w="38100">
            <a:solidFill>
              <a:srgbClr val="FFFFFF"/>
            </a:solidFill>
            <a:round/>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6" name="椭圆 24"/>
          <p:cNvSpPr>
            <a:spLocks noChangeArrowheads="1"/>
          </p:cNvSpPr>
          <p:nvPr/>
        </p:nvSpPr>
        <p:spPr bwMode="auto">
          <a:xfrm>
            <a:off x="6859789" y="2763628"/>
            <a:ext cx="551212" cy="552418"/>
          </a:xfrm>
          <a:prstGeom prst="ellipse">
            <a:avLst/>
          </a:prstGeom>
          <a:solidFill>
            <a:srgbClr val="43718B"/>
          </a:solidFill>
          <a:ln w="38100">
            <a:solidFill>
              <a:srgbClr val="FFFFFF"/>
            </a:solidFill>
            <a:round/>
            <a:headEnd/>
            <a:tailEnd/>
          </a:ln>
        </p:spPr>
        <p:txBody>
          <a:bodyPr lIns="68583" tIns="34291" rIns="68583" bIns="34291"/>
          <a:lstStyle/>
          <a:p>
            <a:pPr defTabSz="685937">
              <a:defRPr/>
            </a:pPr>
            <a:endParaRPr lang="zh-CN" altLang="en-US" sz="1400" kern="0" dirty="0">
              <a:solidFill>
                <a:srgbClr val="005E5E"/>
              </a:solidFill>
              <a:latin typeface="Arial"/>
              <a:ea typeface="宋体" charset="-122"/>
            </a:endParaRPr>
          </a:p>
        </p:txBody>
      </p:sp>
      <p:sp>
        <p:nvSpPr>
          <p:cNvPr id="37" name="TextBox 25"/>
          <p:cNvSpPr txBox="1">
            <a:spLocks noChangeArrowheads="1"/>
          </p:cNvSpPr>
          <p:nvPr/>
        </p:nvSpPr>
        <p:spPr bwMode="auto">
          <a:xfrm>
            <a:off x="1690545"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300" b="1" dirty="0">
                <a:solidFill>
                  <a:srgbClr val="F8F8F8"/>
                </a:solidFill>
                <a:latin typeface="微软雅黑" pitchFamily="34" charset="-122"/>
                <a:ea typeface="微软雅黑" pitchFamily="34" charset="-122"/>
              </a:rPr>
              <a:t>1</a:t>
            </a:r>
            <a:endParaRPr lang="zh-CN" altLang="en-US" sz="2300" b="1" dirty="0">
              <a:solidFill>
                <a:srgbClr val="F8F8F8"/>
              </a:solidFill>
              <a:latin typeface="微软雅黑" pitchFamily="34" charset="-122"/>
              <a:ea typeface="微软雅黑" pitchFamily="34" charset="-122"/>
            </a:endParaRPr>
          </a:p>
        </p:txBody>
      </p:sp>
      <p:sp>
        <p:nvSpPr>
          <p:cNvPr id="38" name="TextBox 26"/>
          <p:cNvSpPr txBox="1">
            <a:spLocks noChangeArrowheads="1"/>
          </p:cNvSpPr>
          <p:nvPr/>
        </p:nvSpPr>
        <p:spPr bwMode="auto">
          <a:xfrm>
            <a:off x="4397788"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300" b="1" dirty="0">
                <a:solidFill>
                  <a:srgbClr val="F8F8F8"/>
                </a:solidFill>
                <a:latin typeface="微软雅黑" pitchFamily="34" charset="-122"/>
                <a:ea typeface="微软雅黑" pitchFamily="34" charset="-122"/>
              </a:rPr>
              <a:t>2</a:t>
            </a:r>
            <a:endParaRPr lang="zh-CN" altLang="en-US" sz="2300" b="1" dirty="0">
              <a:solidFill>
                <a:srgbClr val="F8F8F8"/>
              </a:solidFill>
              <a:latin typeface="微软雅黑" pitchFamily="34" charset="-122"/>
              <a:ea typeface="微软雅黑" pitchFamily="34" charset="-122"/>
            </a:endParaRPr>
          </a:p>
        </p:txBody>
      </p:sp>
      <p:sp>
        <p:nvSpPr>
          <p:cNvPr id="39" name="TextBox 27"/>
          <p:cNvSpPr txBox="1">
            <a:spLocks noChangeArrowheads="1"/>
          </p:cNvSpPr>
          <p:nvPr/>
        </p:nvSpPr>
        <p:spPr bwMode="auto">
          <a:xfrm>
            <a:off x="6951459" y="2842206"/>
            <a:ext cx="342870" cy="423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algn="ctr" eaLnBrk="1" hangingPunct="1">
              <a:buFont typeface="Arial" charset="0"/>
              <a:buNone/>
            </a:pPr>
            <a:r>
              <a:rPr lang="en-US" altLang="zh-CN" sz="2300" b="1" dirty="0">
                <a:solidFill>
                  <a:srgbClr val="F8F8F8"/>
                </a:solidFill>
                <a:latin typeface="微软雅黑" pitchFamily="34" charset="-122"/>
                <a:ea typeface="微软雅黑" pitchFamily="34" charset="-122"/>
              </a:rPr>
              <a:t>3</a:t>
            </a:r>
            <a:endParaRPr lang="zh-CN" altLang="en-US" sz="2300" b="1" dirty="0">
              <a:solidFill>
                <a:srgbClr val="F8F8F8"/>
              </a:solidFill>
              <a:latin typeface="微软雅黑" pitchFamily="34" charset="-122"/>
              <a:ea typeface="微软雅黑" pitchFamily="34" charset="-122"/>
            </a:endParaRPr>
          </a:p>
        </p:txBody>
      </p:sp>
      <p:sp>
        <p:nvSpPr>
          <p:cNvPr id="40" name="TextBox 28"/>
          <p:cNvSpPr txBox="1">
            <a:spLocks noChangeArrowheads="1"/>
          </p:cNvSpPr>
          <p:nvPr/>
        </p:nvSpPr>
        <p:spPr bwMode="auto">
          <a:xfrm>
            <a:off x="705984" y="3436301"/>
            <a:ext cx="2354852" cy="992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大东</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网是一个建立在因特网上的、虚拟的交易市场。初期的软硬件设施建设基本完成，目前已进入试运行阶段，但网站的部分栏目与功能还在完善当中。</a:t>
            </a:r>
          </a:p>
        </p:txBody>
      </p:sp>
      <p:sp>
        <p:nvSpPr>
          <p:cNvPr id="41" name="TextBox 29"/>
          <p:cNvSpPr txBox="1">
            <a:spLocks noChangeArrowheads="1"/>
          </p:cNvSpPr>
          <p:nvPr/>
        </p:nvSpPr>
        <p:spPr bwMode="auto">
          <a:xfrm>
            <a:off x="3377515" y="3436301"/>
            <a:ext cx="2356042" cy="117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大东</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网集信息发布、浏览、交易与交互功能于一体，用户通过它可直接完成传统商贸运作中信息采集、市场调研、产品营销、技术咨询、行情分析、商贸洽谈等环节的工作。</a:t>
            </a:r>
          </a:p>
        </p:txBody>
      </p:sp>
      <p:sp>
        <p:nvSpPr>
          <p:cNvPr id="42" name="TextBox 30"/>
          <p:cNvSpPr txBox="1">
            <a:spLocks noChangeArrowheads="1"/>
          </p:cNvSpPr>
          <p:nvPr/>
        </p:nvSpPr>
        <p:spPr bwMode="auto">
          <a:xfrm>
            <a:off x="6084761" y="3436300"/>
            <a:ext cx="2356042" cy="1177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3" tIns="34291" rIns="68583" bIns="34291">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buFont typeface="Arial" charset="0"/>
              <a:defRPr>
                <a:solidFill>
                  <a:schemeClr val="tx1"/>
                </a:solidFill>
                <a:latin typeface="Arial" charset="0"/>
                <a:ea typeface="宋体" charset="-122"/>
              </a:defRPr>
            </a:lvl6pPr>
            <a:lvl7pPr marL="2971800" indent="-228600" eaLnBrk="0" fontAlgn="base" hangingPunct="0">
              <a:spcBef>
                <a:spcPct val="0"/>
              </a:spcBef>
              <a:spcAft>
                <a:spcPct val="0"/>
              </a:spcAft>
              <a:buFont typeface="Arial" charset="0"/>
              <a:defRPr>
                <a:solidFill>
                  <a:schemeClr val="tx1"/>
                </a:solidFill>
                <a:latin typeface="Arial" charset="0"/>
                <a:ea typeface="宋体" charset="-122"/>
              </a:defRPr>
            </a:lvl7pPr>
            <a:lvl8pPr marL="3429000" indent="-228600" eaLnBrk="0" fontAlgn="base" hangingPunct="0">
              <a:spcBef>
                <a:spcPct val="0"/>
              </a:spcBef>
              <a:spcAft>
                <a:spcPct val="0"/>
              </a:spcAft>
              <a:buFont typeface="Arial" charset="0"/>
              <a:defRPr>
                <a:solidFill>
                  <a:schemeClr val="tx1"/>
                </a:solidFill>
                <a:latin typeface="Arial" charset="0"/>
                <a:ea typeface="宋体" charset="-122"/>
              </a:defRPr>
            </a:lvl8pPr>
            <a:lvl9pPr marL="3886200" indent="-228600" eaLnBrk="0" fontAlgn="base" hangingPunct="0">
              <a:spcBef>
                <a:spcPct val="0"/>
              </a:spcBef>
              <a:spcAft>
                <a:spcPct val="0"/>
              </a:spcAft>
              <a:buFont typeface="Arial" charset="0"/>
              <a:defRPr>
                <a:solidFill>
                  <a:schemeClr val="tx1"/>
                </a:solidFill>
                <a:latin typeface="Arial" charset="0"/>
                <a:ea typeface="宋体" charset="-122"/>
              </a:defRPr>
            </a:lvl9pPr>
          </a:lstStyle>
          <a:p>
            <a:pPr eaLnBrk="1" hangingPunct="1">
              <a:buFont typeface="Arial" charset="0"/>
              <a:buNone/>
            </a:pPr>
            <a:r>
              <a:rPr lang="zh-CN" altLang="en-US" sz="1200" dirty="0">
                <a:solidFill>
                  <a:srgbClr val="FFFFFF"/>
                </a:solidFill>
                <a:latin typeface="微软雅黑" pitchFamily="34" charset="-122"/>
                <a:ea typeface="微软雅黑" pitchFamily="34" charset="-122"/>
              </a:rPr>
              <a:t>该网主要发布农业的相关信息及农副产品的最新价格与供应情况、农副产品淡旺季的价格浮动与成交量、出售流向、全国著名农副产品集散地的产品供求信息及行情走势</a:t>
            </a:r>
          </a:p>
        </p:txBody>
      </p:sp>
    </p:spTree>
    <p:extLst>
      <p:ext uri="{BB962C8B-B14F-4D97-AF65-F5344CB8AC3E}">
        <p14:creationId xmlns:p14="http://schemas.microsoft.com/office/powerpoint/2010/main" val="1328495831"/>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000"/>
                                        <p:tgtEl>
                                          <p:spTgt spid="30"/>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1000"/>
                                        <p:tgtEl>
                                          <p:spTgt spid="15"/>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1000"/>
                                        <p:tgtEl>
                                          <p:spTgt spid="16"/>
                                        </p:tgtEl>
                                      </p:cBhvr>
                                    </p:animEffect>
                                  </p:childTnLst>
                                </p:cTn>
                              </p:par>
                            </p:childTnLst>
                          </p:cTn>
                        </p:par>
                        <p:par>
                          <p:cTn id="16" fill="hold">
                            <p:stCondLst>
                              <p:cond delay="3000"/>
                            </p:stCondLst>
                            <p:childTnLst>
                              <p:par>
                                <p:cTn id="17" presetID="5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Scale>
                                      <p:cBhvr>
                                        <p:cTn id="19"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37"/>
                                        </p:tgtEl>
                                        <p:attrNameLst>
                                          <p:attrName>ppt_x,ppt_y</p:attrName>
                                        </p:attrNameLst>
                                      </p:cBhvr>
                                      <p:rCtr x="0" y="0"/>
                                    </p:animMotion>
                                    <p:animEffect transition="in" filter="fade">
                                      <p:cBhvr>
                                        <p:cTn id="21" dur="1000"/>
                                        <p:tgtEl>
                                          <p:spTgt spid="37"/>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Scale>
                                      <p:cBhvr>
                                        <p:cTn id="24"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34"/>
                                        </p:tgtEl>
                                        <p:attrNameLst>
                                          <p:attrName>ppt_x,ppt_y</p:attrName>
                                        </p:attrNameLst>
                                      </p:cBhvr>
                                      <p:rCtr x="0" y="0"/>
                                    </p:animMotion>
                                    <p:animEffect transition="in" filter="fade">
                                      <p:cBhvr>
                                        <p:cTn id="26" dur="1000"/>
                                        <p:tgtEl>
                                          <p:spTgt spid="34"/>
                                        </p:tgtEl>
                                      </p:cBhvr>
                                    </p:animEffect>
                                  </p:childTnLst>
                                </p:cTn>
                              </p:par>
                            </p:childTnLst>
                          </p:cTn>
                        </p:par>
                        <p:par>
                          <p:cTn id="27" fill="hold">
                            <p:stCondLst>
                              <p:cond delay="4000"/>
                            </p:stCondLst>
                            <p:childTnLst>
                              <p:par>
                                <p:cTn id="28" presetID="22" presetClass="entr" presetSubtype="1" fill="hold" grpId="0"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500"/>
                                        <p:tgtEl>
                                          <p:spTgt spid="31"/>
                                        </p:tgtEl>
                                      </p:cBhvr>
                                    </p:animEffect>
                                  </p:childTnLst>
                                </p:cTn>
                              </p:par>
                            </p:childTnLst>
                          </p:cTn>
                        </p:par>
                        <p:par>
                          <p:cTn id="31" fill="hold">
                            <p:stCondLst>
                              <p:cond delay="4500"/>
                            </p:stCondLst>
                            <p:childTnLst>
                              <p:par>
                                <p:cTn id="32" presetID="31" presetClass="entr" presetSubtype="0"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 calcmode="lin" valueType="num">
                                      <p:cBhvr>
                                        <p:cTn id="36" dur="500" fill="hold"/>
                                        <p:tgtEl>
                                          <p:spTgt spid="40"/>
                                        </p:tgtEl>
                                        <p:attrNameLst>
                                          <p:attrName>style.rotation</p:attrName>
                                        </p:attrNameLst>
                                      </p:cBhvr>
                                      <p:tavLst>
                                        <p:tav tm="0">
                                          <p:val>
                                            <p:fltVal val="90"/>
                                          </p:val>
                                        </p:tav>
                                        <p:tav tm="100000">
                                          <p:val>
                                            <p:fltVal val="0"/>
                                          </p:val>
                                        </p:tav>
                                      </p:tavLst>
                                    </p:anim>
                                    <p:animEffect transition="in" filter="fade">
                                      <p:cBhvr>
                                        <p:cTn id="37" dur="500"/>
                                        <p:tgtEl>
                                          <p:spTgt spid="40"/>
                                        </p:tgtEl>
                                      </p:cBhvr>
                                    </p:animEffect>
                                  </p:childTnLst>
                                </p:cTn>
                              </p:par>
                            </p:childTnLst>
                          </p:cTn>
                        </p:par>
                        <p:par>
                          <p:cTn id="38" fill="hold">
                            <p:stCondLst>
                              <p:cond delay="5000"/>
                            </p:stCondLst>
                            <p:childTnLst>
                              <p:par>
                                <p:cTn id="39" presetID="52" presetClass="entr" presetSubtype="0"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Scale>
                                      <p:cBhvr>
                                        <p:cTn id="41"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2" dur="1000" decel="50000" fill="hold">
                                          <p:stCondLst>
                                            <p:cond delay="0"/>
                                          </p:stCondLst>
                                        </p:cTn>
                                        <p:tgtEl>
                                          <p:spTgt spid="35"/>
                                        </p:tgtEl>
                                        <p:attrNameLst>
                                          <p:attrName>ppt_x,ppt_y</p:attrName>
                                        </p:attrNameLst>
                                      </p:cBhvr>
                                      <p:rCtr x="0" y="0"/>
                                    </p:animMotion>
                                    <p:animEffect transition="in" filter="fade">
                                      <p:cBhvr>
                                        <p:cTn id="43" dur="1000"/>
                                        <p:tgtEl>
                                          <p:spTgt spid="35"/>
                                        </p:tgtEl>
                                      </p:cBhvr>
                                    </p:animEffect>
                                  </p:childTnLst>
                                </p:cTn>
                              </p:par>
                              <p:par>
                                <p:cTn id="44" presetID="52" presetClass="entr" presetSubtype="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Scale>
                                      <p:cBhvr>
                                        <p:cTn id="46"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38"/>
                                        </p:tgtEl>
                                        <p:attrNameLst>
                                          <p:attrName>ppt_x,ppt_y</p:attrName>
                                        </p:attrNameLst>
                                      </p:cBhvr>
                                      <p:rCtr x="0" y="0"/>
                                    </p:animMotion>
                                    <p:animEffect transition="in" filter="fade">
                                      <p:cBhvr>
                                        <p:cTn id="48" dur="1000"/>
                                        <p:tgtEl>
                                          <p:spTgt spid="38"/>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up)">
                                      <p:cBhvr>
                                        <p:cTn id="52" dur="500"/>
                                        <p:tgtEl>
                                          <p:spTgt spid="32"/>
                                        </p:tgtEl>
                                      </p:cBhvr>
                                    </p:animEffect>
                                  </p:childTnLst>
                                </p:cTn>
                              </p:par>
                            </p:childTnLst>
                          </p:cTn>
                        </p:par>
                        <p:par>
                          <p:cTn id="53" fill="hold">
                            <p:stCondLst>
                              <p:cond delay="6500"/>
                            </p:stCondLst>
                            <p:childTnLst>
                              <p:par>
                                <p:cTn id="54" presetID="31"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p:cTn id="56" dur="500" fill="hold"/>
                                        <p:tgtEl>
                                          <p:spTgt spid="41"/>
                                        </p:tgtEl>
                                        <p:attrNameLst>
                                          <p:attrName>ppt_w</p:attrName>
                                        </p:attrNameLst>
                                      </p:cBhvr>
                                      <p:tavLst>
                                        <p:tav tm="0">
                                          <p:val>
                                            <p:fltVal val="0"/>
                                          </p:val>
                                        </p:tav>
                                        <p:tav tm="100000">
                                          <p:val>
                                            <p:strVal val="#ppt_w"/>
                                          </p:val>
                                        </p:tav>
                                      </p:tavLst>
                                    </p:anim>
                                    <p:anim calcmode="lin" valueType="num">
                                      <p:cBhvr>
                                        <p:cTn id="57" dur="500" fill="hold"/>
                                        <p:tgtEl>
                                          <p:spTgt spid="41"/>
                                        </p:tgtEl>
                                        <p:attrNameLst>
                                          <p:attrName>ppt_h</p:attrName>
                                        </p:attrNameLst>
                                      </p:cBhvr>
                                      <p:tavLst>
                                        <p:tav tm="0">
                                          <p:val>
                                            <p:fltVal val="0"/>
                                          </p:val>
                                        </p:tav>
                                        <p:tav tm="100000">
                                          <p:val>
                                            <p:strVal val="#ppt_h"/>
                                          </p:val>
                                        </p:tav>
                                      </p:tavLst>
                                    </p:anim>
                                    <p:anim calcmode="lin" valueType="num">
                                      <p:cBhvr>
                                        <p:cTn id="58" dur="500" fill="hold"/>
                                        <p:tgtEl>
                                          <p:spTgt spid="41"/>
                                        </p:tgtEl>
                                        <p:attrNameLst>
                                          <p:attrName>style.rotation</p:attrName>
                                        </p:attrNameLst>
                                      </p:cBhvr>
                                      <p:tavLst>
                                        <p:tav tm="0">
                                          <p:val>
                                            <p:fltVal val="90"/>
                                          </p:val>
                                        </p:tav>
                                        <p:tav tm="100000">
                                          <p:val>
                                            <p:fltVal val="0"/>
                                          </p:val>
                                        </p:tav>
                                      </p:tavLst>
                                    </p:anim>
                                    <p:animEffect transition="in" filter="fade">
                                      <p:cBhvr>
                                        <p:cTn id="59" dur="500"/>
                                        <p:tgtEl>
                                          <p:spTgt spid="41"/>
                                        </p:tgtEl>
                                      </p:cBhvr>
                                    </p:animEffect>
                                  </p:childTnLst>
                                </p:cTn>
                              </p:par>
                            </p:childTnLst>
                          </p:cTn>
                        </p:par>
                        <p:par>
                          <p:cTn id="60" fill="hold">
                            <p:stCondLst>
                              <p:cond delay="7000"/>
                            </p:stCondLst>
                            <p:childTnLst>
                              <p:par>
                                <p:cTn id="61" presetID="52"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Scale>
                                      <p:cBhvr>
                                        <p:cTn id="63"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4" dur="1000" decel="50000" fill="hold">
                                          <p:stCondLst>
                                            <p:cond delay="0"/>
                                          </p:stCondLst>
                                        </p:cTn>
                                        <p:tgtEl>
                                          <p:spTgt spid="36"/>
                                        </p:tgtEl>
                                        <p:attrNameLst>
                                          <p:attrName>ppt_x,ppt_y</p:attrName>
                                        </p:attrNameLst>
                                      </p:cBhvr>
                                      <p:rCtr x="0" y="0"/>
                                    </p:animMotion>
                                    <p:animEffect transition="in" filter="fade">
                                      <p:cBhvr>
                                        <p:cTn id="65" dur="1000"/>
                                        <p:tgtEl>
                                          <p:spTgt spid="36"/>
                                        </p:tgtEl>
                                      </p:cBhvr>
                                    </p:animEffect>
                                  </p:childTnLst>
                                </p:cTn>
                              </p:par>
                              <p:par>
                                <p:cTn id="66" presetID="52" presetClass="entr" presetSubtype="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Scale>
                                      <p:cBhvr>
                                        <p:cTn id="68"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39"/>
                                        </p:tgtEl>
                                        <p:attrNameLst>
                                          <p:attrName>ppt_x,ppt_y</p:attrName>
                                        </p:attrNameLst>
                                      </p:cBhvr>
                                      <p:rCtr x="0" y="0"/>
                                    </p:animMotion>
                                    <p:animEffect transition="in" filter="fade">
                                      <p:cBhvr>
                                        <p:cTn id="70" dur="1000"/>
                                        <p:tgtEl>
                                          <p:spTgt spid="39"/>
                                        </p:tgtEl>
                                      </p:cBhvr>
                                    </p:animEffect>
                                  </p:childTnLst>
                                </p:cTn>
                              </p:par>
                            </p:childTnLst>
                          </p:cTn>
                        </p:par>
                        <p:par>
                          <p:cTn id="71" fill="hold">
                            <p:stCondLst>
                              <p:cond delay="8000"/>
                            </p:stCondLst>
                            <p:childTnLst>
                              <p:par>
                                <p:cTn id="72" presetID="22" presetClass="entr" presetSubtype="1" fill="hold" grpId="0"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up)">
                                      <p:cBhvr>
                                        <p:cTn id="74" dur="500"/>
                                        <p:tgtEl>
                                          <p:spTgt spid="33"/>
                                        </p:tgtEl>
                                      </p:cBhvr>
                                    </p:animEffect>
                                  </p:childTnLst>
                                </p:cTn>
                              </p:par>
                            </p:childTnLst>
                          </p:cTn>
                        </p:par>
                        <p:par>
                          <p:cTn id="75" fill="hold">
                            <p:stCondLst>
                              <p:cond delay="8500"/>
                            </p:stCondLst>
                            <p:childTnLst>
                              <p:par>
                                <p:cTn id="76" presetID="31"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p:cTn id="78" dur="500" fill="hold"/>
                                        <p:tgtEl>
                                          <p:spTgt spid="42"/>
                                        </p:tgtEl>
                                        <p:attrNameLst>
                                          <p:attrName>ppt_w</p:attrName>
                                        </p:attrNameLst>
                                      </p:cBhvr>
                                      <p:tavLst>
                                        <p:tav tm="0">
                                          <p:val>
                                            <p:fltVal val="0"/>
                                          </p:val>
                                        </p:tav>
                                        <p:tav tm="100000">
                                          <p:val>
                                            <p:strVal val="#ppt_w"/>
                                          </p:val>
                                        </p:tav>
                                      </p:tavLst>
                                    </p:anim>
                                    <p:anim calcmode="lin" valueType="num">
                                      <p:cBhvr>
                                        <p:cTn id="79" dur="500" fill="hold"/>
                                        <p:tgtEl>
                                          <p:spTgt spid="42"/>
                                        </p:tgtEl>
                                        <p:attrNameLst>
                                          <p:attrName>ppt_h</p:attrName>
                                        </p:attrNameLst>
                                      </p:cBhvr>
                                      <p:tavLst>
                                        <p:tav tm="0">
                                          <p:val>
                                            <p:fltVal val="0"/>
                                          </p:val>
                                        </p:tav>
                                        <p:tav tm="100000">
                                          <p:val>
                                            <p:strVal val="#ppt_h"/>
                                          </p:val>
                                        </p:tav>
                                      </p:tavLst>
                                    </p:anim>
                                    <p:anim calcmode="lin" valueType="num">
                                      <p:cBhvr>
                                        <p:cTn id="80" dur="500" fill="hold"/>
                                        <p:tgtEl>
                                          <p:spTgt spid="42"/>
                                        </p:tgtEl>
                                        <p:attrNameLst>
                                          <p:attrName>style.rotation</p:attrName>
                                        </p:attrNameLst>
                                      </p:cBhvr>
                                      <p:tavLst>
                                        <p:tav tm="0">
                                          <p:val>
                                            <p:fltVal val="90"/>
                                          </p:val>
                                        </p:tav>
                                        <p:tav tm="100000">
                                          <p:val>
                                            <p:fltVal val="0"/>
                                          </p:val>
                                        </p:tav>
                                      </p:tavLst>
                                    </p:anim>
                                    <p:animEffect transition="in" filter="fade">
                                      <p:cBhvr>
                                        <p:cTn id="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6" grpId="0" animBg="1" autoUpdateAnimBg="0"/>
      <p:bldP spid="30" grpId="0" animBg="1" autoUpdateAnimBg="0"/>
      <p:bldP spid="31" grpId="0" animBg="1"/>
      <p:bldP spid="32" grpId="0" animBg="1"/>
      <p:bldP spid="33" grpId="0" animBg="1"/>
      <p:bldP spid="34" grpId="0" animBg="1" autoUpdateAnimBg="0"/>
      <p:bldP spid="35" grpId="0" animBg="1" autoUpdateAnimBg="0"/>
      <p:bldP spid="36" grpId="0" animBg="1" autoUpdateAnimBg="0"/>
      <p:bldP spid="37" grpId="0" autoUpdateAnimBg="0"/>
      <p:bldP spid="38" grpId="0" autoUpdateAnimBg="0"/>
      <p:bldP spid="39" grpId="0" autoUpdateAnimBg="0"/>
      <p:bldP spid="40" grpId="0" autoUpdateAnimBg="0"/>
      <p:bldP spid="41" grpId="0" autoUpdateAnimBg="0"/>
      <p:bldP spid="4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矩形 3">
            <a:extLst>
              <a:ext uri="{FF2B5EF4-FFF2-40B4-BE49-F238E27FC236}">
                <a16:creationId xmlns:a16="http://schemas.microsoft.com/office/drawing/2014/main" xmlns="" id="{CA4C10F2-3F76-4624-A232-A15989B8B993}"/>
              </a:ext>
            </a:extLst>
          </p:cNvPr>
          <p:cNvSpPr>
            <a:spLocks noChangeArrowheads="1"/>
          </p:cNvSpPr>
          <p:nvPr/>
        </p:nvSpPr>
        <p:spPr bwMode="auto">
          <a:xfrm>
            <a:off x="685592" y="772345"/>
            <a:ext cx="7795910" cy="2273192"/>
          </a:xfrm>
          <a:prstGeom prst="rect">
            <a:avLst/>
          </a:prstGeom>
          <a:blipFill dpi="0" rotWithShape="1">
            <a:blip r:embed="rId4"/>
            <a:srcRect/>
            <a:stretch>
              <a:fillRect t="-57119" b="-27200"/>
            </a:stretch>
          </a:blipFill>
          <a:ln w="9525">
            <a:noFill/>
            <a:bevel/>
            <a:headEnd/>
            <a:tailEnd/>
          </a:ln>
        </p:spPr>
        <p:txBody>
          <a:bodyPr lIns="68553" tIns="34276" rIns="68553" bIns="3427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dirty="0">
              <a:solidFill>
                <a:schemeClr val="tx1"/>
              </a:solidFill>
              <a:ea typeface="宋体" pitchFamily="2" charset="-122"/>
            </a:endParaRPr>
          </a:p>
        </p:txBody>
      </p:sp>
      <p:sp>
        <p:nvSpPr>
          <p:cNvPr id="18" name="单圆角矩形 4">
            <a:extLst>
              <a:ext uri="{FF2B5EF4-FFF2-40B4-BE49-F238E27FC236}">
                <a16:creationId xmlns:a16="http://schemas.microsoft.com/office/drawing/2014/main" xmlns="" id="{9A409F00-FFEB-4789-A9AA-B15560B05A4C}"/>
              </a:ext>
            </a:extLst>
          </p:cNvPr>
          <p:cNvSpPr>
            <a:spLocks/>
          </p:cNvSpPr>
          <p:nvPr/>
        </p:nvSpPr>
        <p:spPr bwMode="auto">
          <a:xfrm>
            <a:off x="685592" y="3132659"/>
            <a:ext cx="2543050" cy="1546282"/>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noFill/>
            <a:bevel/>
            <a:headEnd/>
            <a:tailEnd/>
          </a:ln>
        </p:spPr>
        <p:txBody>
          <a:bodyPr lIns="68553" tIns="34276" rIns="68553" bIns="34276"/>
          <a:lstStyle/>
          <a:p>
            <a:endParaRPr lang="zh-CN" altLang="en-US" sz="1050"/>
          </a:p>
        </p:txBody>
      </p:sp>
      <p:sp>
        <p:nvSpPr>
          <p:cNvPr id="19" name="单圆角矩形 5">
            <a:extLst>
              <a:ext uri="{FF2B5EF4-FFF2-40B4-BE49-F238E27FC236}">
                <a16:creationId xmlns:a16="http://schemas.microsoft.com/office/drawing/2014/main" xmlns="" id="{B5E48D9B-4A34-43AC-9A7C-92EA88F2C0A1}"/>
              </a:ext>
            </a:extLst>
          </p:cNvPr>
          <p:cNvSpPr>
            <a:spLocks/>
          </p:cNvSpPr>
          <p:nvPr/>
        </p:nvSpPr>
        <p:spPr bwMode="auto">
          <a:xfrm>
            <a:off x="3307389" y="3132659"/>
            <a:ext cx="2543050" cy="1546282"/>
          </a:xfrm>
          <a:custGeom>
            <a:avLst/>
            <a:gdLst>
              <a:gd name="T0" fmla="*/ 0 w 3486972"/>
              <a:gd name="T1" fmla="*/ 0 h 2329590"/>
              <a:gd name="T2" fmla="*/ 3246003 w 3486972"/>
              <a:gd name="T3" fmla="*/ 0 h 2329590"/>
              <a:gd name="T4" fmla="*/ 3486150 w 3486972"/>
              <a:gd name="T5" fmla="*/ 240293 h 2329590"/>
              <a:gd name="T6" fmla="*/ 3486150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noFill/>
            <a:bevel/>
            <a:headEnd/>
            <a:tailEnd/>
          </a:ln>
        </p:spPr>
        <p:txBody>
          <a:bodyPr lIns="68553" tIns="34276" rIns="68553" bIns="34276"/>
          <a:lstStyle/>
          <a:p>
            <a:endParaRPr lang="zh-CN" altLang="en-US"/>
          </a:p>
        </p:txBody>
      </p:sp>
      <p:sp>
        <p:nvSpPr>
          <p:cNvPr id="20" name="单圆角矩形 6">
            <a:extLst>
              <a:ext uri="{FF2B5EF4-FFF2-40B4-BE49-F238E27FC236}">
                <a16:creationId xmlns:a16="http://schemas.microsoft.com/office/drawing/2014/main" xmlns="" id="{43DBD41D-CFF1-464F-9755-69854AF7A728}"/>
              </a:ext>
            </a:extLst>
          </p:cNvPr>
          <p:cNvSpPr>
            <a:spLocks/>
          </p:cNvSpPr>
          <p:nvPr/>
        </p:nvSpPr>
        <p:spPr bwMode="auto">
          <a:xfrm>
            <a:off x="5929187" y="3132659"/>
            <a:ext cx="2544209" cy="1546282"/>
          </a:xfrm>
          <a:custGeom>
            <a:avLst/>
            <a:gdLst>
              <a:gd name="T0" fmla="*/ 0 w 3486972"/>
              <a:gd name="T1" fmla="*/ 0 h 2329590"/>
              <a:gd name="T2" fmla="*/ 3247481 w 3486972"/>
              <a:gd name="T3" fmla="*/ 0 h 2329590"/>
              <a:gd name="T4" fmla="*/ 3487738 w 3486972"/>
              <a:gd name="T5" fmla="*/ 240293 h 2329590"/>
              <a:gd name="T6" fmla="*/ 3487738 w 3486972"/>
              <a:gd name="T7" fmla="*/ 2330450 h 2329590"/>
              <a:gd name="T8" fmla="*/ 0 w 3486972"/>
              <a:gd name="T9" fmla="*/ 2330450 h 2329590"/>
              <a:gd name="T10" fmla="*/ 0 w 3486972"/>
              <a:gd name="T11" fmla="*/ 0 h 23295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rgbClr val="43718B"/>
          </a:solidFill>
          <a:ln w="9525" cap="flat" cmpd="sng">
            <a:noFill/>
            <a:bevel/>
            <a:headEnd/>
            <a:tailEnd/>
          </a:ln>
        </p:spPr>
        <p:txBody>
          <a:bodyPr lIns="68553" tIns="34276" rIns="68553" bIns="34276"/>
          <a:lstStyle/>
          <a:p>
            <a:endParaRPr lang="zh-CN" altLang="en-US"/>
          </a:p>
        </p:txBody>
      </p:sp>
      <p:sp>
        <p:nvSpPr>
          <p:cNvPr id="21" name="TextBox 14">
            <a:extLst>
              <a:ext uri="{FF2B5EF4-FFF2-40B4-BE49-F238E27FC236}">
                <a16:creationId xmlns:a16="http://schemas.microsoft.com/office/drawing/2014/main" xmlns="" id="{E3D33362-7DE1-45FF-9F1D-B56D617988FB}"/>
              </a:ext>
            </a:extLst>
          </p:cNvPr>
          <p:cNvSpPr txBox="1">
            <a:spLocks noChangeArrowheads="1"/>
          </p:cNvSpPr>
          <p:nvPr/>
        </p:nvSpPr>
        <p:spPr bwMode="auto">
          <a:xfrm>
            <a:off x="832664" y="3484469"/>
            <a:ext cx="2290598"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900" dirty="0">
                <a:solidFill>
                  <a:schemeClr val="bg1"/>
                </a:solidFill>
                <a:latin typeface="微软雅黑" pitchFamily="34" charset="-122"/>
              </a:rPr>
              <a:t>上面的图片可自行更换，动画效果不变，方法是对图片点右键</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设置对象格式</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填充效果</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图片，选择事先准备好的图片即可。</a:t>
            </a:r>
          </a:p>
        </p:txBody>
      </p:sp>
      <p:sp>
        <p:nvSpPr>
          <p:cNvPr id="22" name="TextBox 15">
            <a:extLst>
              <a:ext uri="{FF2B5EF4-FFF2-40B4-BE49-F238E27FC236}">
                <a16:creationId xmlns:a16="http://schemas.microsoft.com/office/drawing/2014/main" xmlns="" id="{865DA657-1BC1-4046-BCCE-13B9C2B433C8}"/>
              </a:ext>
            </a:extLst>
          </p:cNvPr>
          <p:cNvSpPr txBox="1">
            <a:spLocks noChangeArrowheads="1"/>
          </p:cNvSpPr>
          <p:nvPr/>
        </p:nvSpPr>
        <p:spPr bwMode="auto">
          <a:xfrm>
            <a:off x="3431300" y="3484469"/>
            <a:ext cx="2291756"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900" dirty="0">
                <a:solidFill>
                  <a:schemeClr val="bg1"/>
                </a:solidFill>
                <a:latin typeface="微软雅黑" pitchFamily="34" charset="-122"/>
              </a:rPr>
              <a:t>上面的图片可自行更换，动画效果不变，方法是对图片点右键</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设置对象格式</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填充效果</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图片，选择事先准备好的图片即可。</a:t>
            </a:r>
          </a:p>
        </p:txBody>
      </p:sp>
      <p:sp>
        <p:nvSpPr>
          <p:cNvPr id="23" name="TextBox 16">
            <a:extLst>
              <a:ext uri="{FF2B5EF4-FFF2-40B4-BE49-F238E27FC236}">
                <a16:creationId xmlns:a16="http://schemas.microsoft.com/office/drawing/2014/main" xmlns="" id="{9183EC6F-25C6-421D-A2A2-3D4209A01943}"/>
              </a:ext>
            </a:extLst>
          </p:cNvPr>
          <p:cNvSpPr txBox="1">
            <a:spLocks noChangeArrowheads="1"/>
          </p:cNvSpPr>
          <p:nvPr/>
        </p:nvSpPr>
        <p:spPr bwMode="auto">
          <a:xfrm>
            <a:off x="6064677" y="3484469"/>
            <a:ext cx="2291756" cy="6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900" dirty="0">
                <a:solidFill>
                  <a:schemeClr val="bg1"/>
                </a:solidFill>
                <a:latin typeface="微软雅黑" pitchFamily="34" charset="-122"/>
              </a:rPr>
              <a:t>上面的图片可自行更换，动画效果不变，方法是对图片点右键</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设置对象格式</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填充效果</a:t>
            </a:r>
            <a:r>
              <a:rPr lang="en-US" altLang="zh-CN" sz="900" dirty="0">
                <a:solidFill>
                  <a:schemeClr val="bg1"/>
                </a:solidFill>
                <a:latin typeface="微软雅黑" pitchFamily="34" charset="-122"/>
              </a:rPr>
              <a:t>-&gt;</a:t>
            </a:r>
            <a:r>
              <a:rPr lang="zh-CN" altLang="en-US" sz="900" dirty="0">
                <a:solidFill>
                  <a:schemeClr val="bg1"/>
                </a:solidFill>
                <a:latin typeface="微软雅黑" pitchFamily="34" charset="-122"/>
              </a:rPr>
              <a:t>图片，选择事先准备好的图片即可。</a:t>
            </a:r>
          </a:p>
        </p:txBody>
      </p:sp>
      <p:grpSp>
        <p:nvGrpSpPr>
          <p:cNvPr id="24" name="组合 48">
            <a:extLst>
              <a:ext uri="{FF2B5EF4-FFF2-40B4-BE49-F238E27FC236}">
                <a16:creationId xmlns:a16="http://schemas.microsoft.com/office/drawing/2014/main" xmlns="" id="{EA2D67D0-7020-4460-A033-D2B4674C2092}"/>
              </a:ext>
            </a:extLst>
          </p:cNvPr>
          <p:cNvGrpSpPr>
            <a:grpSpLocks/>
          </p:cNvGrpSpPr>
          <p:nvPr/>
        </p:nvGrpSpPr>
        <p:grpSpPr bwMode="auto">
          <a:xfrm>
            <a:off x="1673771" y="2866718"/>
            <a:ext cx="566693" cy="566781"/>
            <a:chOff x="6378550" y="995815"/>
            <a:chExt cx="755970" cy="755970"/>
          </a:xfrm>
        </p:grpSpPr>
        <p:grpSp>
          <p:nvGrpSpPr>
            <p:cNvPr id="25" name="组合 49">
              <a:extLst>
                <a:ext uri="{FF2B5EF4-FFF2-40B4-BE49-F238E27FC236}">
                  <a16:creationId xmlns:a16="http://schemas.microsoft.com/office/drawing/2014/main" xmlns="" id="{93632E27-76B6-4713-BC26-BB8E33ACDCBE}"/>
                </a:ext>
              </a:extLst>
            </p:cNvPr>
            <p:cNvGrpSpPr>
              <a:grpSpLocks/>
            </p:cNvGrpSpPr>
            <p:nvPr/>
          </p:nvGrpSpPr>
          <p:grpSpPr bwMode="auto">
            <a:xfrm>
              <a:off x="6378550" y="995815"/>
              <a:ext cx="755970" cy="755970"/>
              <a:chOff x="4921135" y="2265218"/>
              <a:chExt cx="2360814" cy="2360814"/>
            </a:xfrm>
          </p:grpSpPr>
          <p:sp>
            <p:nvSpPr>
              <p:cNvPr id="27" name="椭圆 26">
                <a:extLst>
                  <a:ext uri="{FF2B5EF4-FFF2-40B4-BE49-F238E27FC236}">
                    <a16:creationId xmlns:a16="http://schemas.microsoft.com/office/drawing/2014/main" xmlns="" id="{428523BD-15A8-435F-95AD-A7D186A1335A}"/>
                  </a:ext>
                </a:extLst>
              </p:cNvPr>
              <p:cNvSpPr/>
              <p:nvPr/>
            </p:nvSpPr>
            <p:spPr>
              <a:xfrm>
                <a:off x="4921135" y="2265218"/>
                <a:ext cx="2359771" cy="2360814"/>
              </a:xfrm>
              <a:prstGeom prst="ellipse">
                <a:avLst/>
              </a:prstGeom>
              <a:solidFill>
                <a:srgbClr val="43718B"/>
              </a:solidFill>
              <a:ln>
                <a:solidFill>
                  <a:srgbClr val="4371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8" name="椭圆 27">
                <a:extLst>
                  <a:ext uri="{FF2B5EF4-FFF2-40B4-BE49-F238E27FC236}">
                    <a16:creationId xmlns:a16="http://schemas.microsoft.com/office/drawing/2014/main" xmlns="" id="{609D8C32-A581-4D68-AAE6-04D3373DD855}"/>
                  </a:ext>
                </a:extLst>
              </p:cNvPr>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9" name="椭圆 28">
                <a:extLst>
                  <a:ext uri="{FF2B5EF4-FFF2-40B4-BE49-F238E27FC236}">
                    <a16:creationId xmlns:a16="http://schemas.microsoft.com/office/drawing/2014/main" xmlns="" id="{D72DD93A-5631-41AC-AF20-069A8D6386AB}"/>
                  </a:ext>
                </a:extLst>
              </p:cNvPr>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26" name="文本框 50">
              <a:extLst>
                <a:ext uri="{FF2B5EF4-FFF2-40B4-BE49-F238E27FC236}">
                  <a16:creationId xmlns:a16="http://schemas.microsoft.com/office/drawing/2014/main" xmlns="" id="{104D9580-70E8-437D-8EEF-67AD41E48681}"/>
                </a:ext>
              </a:extLst>
            </p:cNvPr>
            <p:cNvSpPr txBox="1"/>
            <p:nvPr/>
          </p:nvSpPr>
          <p:spPr>
            <a:xfrm>
              <a:off x="6498500" y="1142969"/>
              <a:ext cx="528615" cy="492613"/>
            </a:xfrm>
            <a:prstGeom prst="rect">
              <a:avLst/>
            </a:prstGeom>
            <a:noFill/>
            <a:ln>
              <a:noFill/>
            </a:ln>
          </p:spPr>
          <p:txBody>
            <a:bodyPr wrap="none">
              <a:spAutoFit/>
            </a:bodyPr>
            <a:lstStyle/>
            <a:p>
              <a:pPr>
                <a:defRPr/>
              </a:pPr>
              <a:r>
                <a:rPr lang="en-US" altLang="zh-CN" dirty="0">
                  <a:solidFill>
                    <a:schemeClr val="accent1"/>
                  </a:solidFill>
                  <a:effectLst>
                    <a:innerShdw blurRad="114300">
                      <a:prstClr val="black"/>
                    </a:innerShdw>
                  </a:effectLst>
                  <a:latin typeface="Impact" panose="020B0806030902050204" pitchFamily="34" charset="0"/>
                </a:rPr>
                <a:t>01</a:t>
              </a:r>
              <a:endParaRPr lang="zh-CN" altLang="en-US" dirty="0">
                <a:solidFill>
                  <a:schemeClr val="accent1"/>
                </a:solidFill>
                <a:effectLst>
                  <a:innerShdw blurRad="114300">
                    <a:prstClr val="black"/>
                  </a:innerShdw>
                </a:effectLst>
                <a:latin typeface="Impact" panose="020B0806030902050204" pitchFamily="34" charset="0"/>
              </a:endParaRPr>
            </a:p>
          </p:txBody>
        </p:sp>
      </p:grpSp>
      <p:grpSp>
        <p:nvGrpSpPr>
          <p:cNvPr id="43" name="组合 54">
            <a:extLst>
              <a:ext uri="{FF2B5EF4-FFF2-40B4-BE49-F238E27FC236}">
                <a16:creationId xmlns:a16="http://schemas.microsoft.com/office/drawing/2014/main" xmlns="" id="{1E372036-E095-4A76-8339-6600B03399BD}"/>
              </a:ext>
            </a:extLst>
          </p:cNvPr>
          <p:cNvGrpSpPr>
            <a:grpSpLocks/>
          </p:cNvGrpSpPr>
          <p:nvPr/>
        </p:nvGrpSpPr>
        <p:grpSpPr bwMode="auto">
          <a:xfrm>
            <a:off x="4293831" y="2855821"/>
            <a:ext cx="566693" cy="566781"/>
            <a:chOff x="6378550" y="995815"/>
            <a:chExt cx="755970" cy="755970"/>
          </a:xfrm>
        </p:grpSpPr>
        <p:grpSp>
          <p:nvGrpSpPr>
            <p:cNvPr id="44" name="组合 55">
              <a:extLst>
                <a:ext uri="{FF2B5EF4-FFF2-40B4-BE49-F238E27FC236}">
                  <a16:creationId xmlns:a16="http://schemas.microsoft.com/office/drawing/2014/main" xmlns="" id="{DD573938-4169-41B3-BE00-5031E4E356F1}"/>
                </a:ext>
              </a:extLst>
            </p:cNvPr>
            <p:cNvGrpSpPr>
              <a:grpSpLocks/>
            </p:cNvGrpSpPr>
            <p:nvPr/>
          </p:nvGrpSpPr>
          <p:grpSpPr bwMode="auto">
            <a:xfrm>
              <a:off x="6378550" y="995815"/>
              <a:ext cx="755970" cy="755970"/>
              <a:chOff x="4921135" y="2265218"/>
              <a:chExt cx="2360814" cy="2360814"/>
            </a:xfrm>
          </p:grpSpPr>
          <p:sp>
            <p:nvSpPr>
              <p:cNvPr id="46" name="椭圆 45">
                <a:extLst>
                  <a:ext uri="{FF2B5EF4-FFF2-40B4-BE49-F238E27FC236}">
                    <a16:creationId xmlns:a16="http://schemas.microsoft.com/office/drawing/2014/main" xmlns="" id="{D12B2C4B-4F7E-4005-B8A7-3DBB740A17CF}"/>
                  </a:ext>
                </a:extLst>
              </p:cNvPr>
              <p:cNvSpPr/>
              <p:nvPr/>
            </p:nvSpPr>
            <p:spPr>
              <a:xfrm>
                <a:off x="4921135" y="2265218"/>
                <a:ext cx="2359771" cy="2360814"/>
              </a:xfrm>
              <a:prstGeom prst="ellipse">
                <a:avLst/>
              </a:prstGeom>
              <a:solidFill>
                <a:srgbClr val="43718B"/>
              </a:solidFill>
              <a:ln>
                <a:solidFill>
                  <a:srgbClr val="4371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7" name="椭圆 46">
                <a:extLst>
                  <a:ext uri="{FF2B5EF4-FFF2-40B4-BE49-F238E27FC236}">
                    <a16:creationId xmlns:a16="http://schemas.microsoft.com/office/drawing/2014/main" xmlns="" id="{65AB60B1-9666-4207-8AA4-115AA9D8B853}"/>
                  </a:ext>
                </a:extLst>
              </p:cNvPr>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48" name="椭圆 47">
                <a:extLst>
                  <a:ext uri="{FF2B5EF4-FFF2-40B4-BE49-F238E27FC236}">
                    <a16:creationId xmlns:a16="http://schemas.microsoft.com/office/drawing/2014/main" xmlns="" id="{1FABE9E8-1013-4BFC-89F4-E0471544DC78}"/>
                  </a:ext>
                </a:extLst>
              </p:cNvPr>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45" name="文本框 56">
              <a:extLst>
                <a:ext uri="{FF2B5EF4-FFF2-40B4-BE49-F238E27FC236}">
                  <a16:creationId xmlns:a16="http://schemas.microsoft.com/office/drawing/2014/main" xmlns="" id="{C62464F6-6ED1-46E4-849B-AAA5C6CE8768}"/>
                </a:ext>
              </a:extLst>
            </p:cNvPr>
            <p:cNvSpPr txBox="1"/>
            <p:nvPr/>
          </p:nvSpPr>
          <p:spPr>
            <a:xfrm>
              <a:off x="6520865" y="1142969"/>
              <a:ext cx="564969" cy="492613"/>
            </a:xfrm>
            <a:prstGeom prst="rect">
              <a:avLst/>
            </a:prstGeom>
            <a:noFill/>
            <a:ln>
              <a:noFill/>
            </a:ln>
          </p:spPr>
          <p:txBody>
            <a:bodyPr wrap="none">
              <a:spAutoFit/>
            </a:bodyPr>
            <a:lstStyle/>
            <a:p>
              <a:pPr>
                <a:defRPr/>
              </a:pPr>
              <a:r>
                <a:rPr lang="en-US" altLang="zh-CN" dirty="0">
                  <a:solidFill>
                    <a:schemeClr val="accent2"/>
                  </a:solidFill>
                  <a:effectLst>
                    <a:innerShdw blurRad="114300">
                      <a:prstClr val="black"/>
                    </a:innerShdw>
                  </a:effectLst>
                  <a:latin typeface="Impact" panose="020B0806030902050204" pitchFamily="34" charset="0"/>
                </a:rPr>
                <a:t>02</a:t>
              </a:r>
              <a:endParaRPr lang="zh-CN" altLang="en-US" dirty="0">
                <a:solidFill>
                  <a:schemeClr val="accent2"/>
                </a:solidFill>
                <a:effectLst>
                  <a:innerShdw blurRad="114300">
                    <a:prstClr val="black"/>
                  </a:innerShdw>
                </a:effectLst>
                <a:latin typeface="Impact" panose="020B0806030902050204" pitchFamily="34" charset="0"/>
              </a:endParaRPr>
            </a:p>
          </p:txBody>
        </p:sp>
      </p:grpSp>
      <p:grpSp>
        <p:nvGrpSpPr>
          <p:cNvPr id="49" name="组合 60">
            <a:extLst>
              <a:ext uri="{FF2B5EF4-FFF2-40B4-BE49-F238E27FC236}">
                <a16:creationId xmlns:a16="http://schemas.microsoft.com/office/drawing/2014/main" xmlns="" id="{0429276F-0ABC-4EF1-8FCA-D13374AD4BE1}"/>
              </a:ext>
            </a:extLst>
          </p:cNvPr>
          <p:cNvGrpSpPr>
            <a:grpSpLocks/>
          </p:cNvGrpSpPr>
          <p:nvPr/>
        </p:nvGrpSpPr>
        <p:grpSpPr bwMode="auto">
          <a:xfrm>
            <a:off x="6927209" y="2857475"/>
            <a:ext cx="566693" cy="566781"/>
            <a:chOff x="6378550" y="995815"/>
            <a:chExt cx="755970" cy="755970"/>
          </a:xfrm>
        </p:grpSpPr>
        <p:grpSp>
          <p:nvGrpSpPr>
            <p:cNvPr id="50" name="组合 61">
              <a:extLst>
                <a:ext uri="{FF2B5EF4-FFF2-40B4-BE49-F238E27FC236}">
                  <a16:creationId xmlns:a16="http://schemas.microsoft.com/office/drawing/2014/main" xmlns="" id="{0625AC06-E8A8-4AB5-8E2C-E813F869591A}"/>
                </a:ext>
              </a:extLst>
            </p:cNvPr>
            <p:cNvGrpSpPr>
              <a:grpSpLocks/>
            </p:cNvGrpSpPr>
            <p:nvPr/>
          </p:nvGrpSpPr>
          <p:grpSpPr bwMode="auto">
            <a:xfrm>
              <a:off x="6378550" y="995815"/>
              <a:ext cx="755970" cy="755970"/>
              <a:chOff x="4921135" y="2265218"/>
              <a:chExt cx="2360814" cy="2360814"/>
            </a:xfrm>
          </p:grpSpPr>
          <p:sp>
            <p:nvSpPr>
              <p:cNvPr id="52" name="椭圆 51">
                <a:extLst>
                  <a:ext uri="{FF2B5EF4-FFF2-40B4-BE49-F238E27FC236}">
                    <a16:creationId xmlns:a16="http://schemas.microsoft.com/office/drawing/2014/main" xmlns="" id="{C0E01CA4-1163-4DEE-9D01-4D29E1454485}"/>
                  </a:ext>
                </a:extLst>
              </p:cNvPr>
              <p:cNvSpPr/>
              <p:nvPr/>
            </p:nvSpPr>
            <p:spPr>
              <a:xfrm>
                <a:off x="4921135" y="2265218"/>
                <a:ext cx="2359771" cy="2360814"/>
              </a:xfrm>
              <a:prstGeom prst="ellipse">
                <a:avLst/>
              </a:prstGeom>
              <a:solidFill>
                <a:srgbClr val="43718B"/>
              </a:solidFill>
              <a:ln>
                <a:solidFill>
                  <a:srgbClr val="4371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3" name="椭圆 52">
                <a:extLst>
                  <a:ext uri="{FF2B5EF4-FFF2-40B4-BE49-F238E27FC236}">
                    <a16:creationId xmlns:a16="http://schemas.microsoft.com/office/drawing/2014/main" xmlns="" id="{A9DAEF72-9FE6-46D6-A1A3-72DC35D831CB}"/>
                  </a:ext>
                </a:extLst>
              </p:cNvPr>
              <p:cNvSpPr/>
              <p:nvPr/>
            </p:nvSpPr>
            <p:spPr>
              <a:xfrm>
                <a:off x="5059945" y="2404089"/>
                <a:ext cx="2082151" cy="2083071"/>
              </a:xfrm>
              <a:prstGeom prst="ellipse">
                <a:avLst/>
              </a:prstGeom>
              <a:gradFill>
                <a:gsLst>
                  <a:gs pos="0">
                    <a:srgbClr val="FEFFFF"/>
                  </a:gs>
                  <a:gs pos="100000">
                    <a:srgbClr val="D0D0D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4" name="椭圆 53">
                <a:extLst>
                  <a:ext uri="{FF2B5EF4-FFF2-40B4-BE49-F238E27FC236}">
                    <a16:creationId xmlns:a16="http://schemas.microsoft.com/office/drawing/2014/main" xmlns="" id="{6C87ED83-F741-41A0-A513-964D08943E27}"/>
                  </a:ext>
                </a:extLst>
              </p:cNvPr>
              <p:cNvSpPr/>
              <p:nvPr/>
            </p:nvSpPr>
            <p:spPr>
              <a:xfrm>
                <a:off x="5287990" y="2632235"/>
                <a:ext cx="1626061" cy="1626779"/>
              </a:xfrm>
              <a:prstGeom prst="ellipse">
                <a:avLst/>
              </a:prstGeom>
              <a:gradFill>
                <a:gsLst>
                  <a:gs pos="0">
                    <a:srgbClr val="DCDCDC"/>
                  </a:gs>
                  <a:gs pos="100000">
                    <a:srgbClr val="FBFBF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51" name="文本框 62">
              <a:extLst>
                <a:ext uri="{FF2B5EF4-FFF2-40B4-BE49-F238E27FC236}">
                  <a16:creationId xmlns:a16="http://schemas.microsoft.com/office/drawing/2014/main" xmlns="" id="{636749A2-5A99-4B59-B732-EDE68FB6C821}"/>
                </a:ext>
              </a:extLst>
            </p:cNvPr>
            <p:cNvSpPr txBox="1"/>
            <p:nvPr/>
          </p:nvSpPr>
          <p:spPr>
            <a:xfrm>
              <a:off x="6523139" y="1142969"/>
              <a:ext cx="573522" cy="492613"/>
            </a:xfrm>
            <a:prstGeom prst="rect">
              <a:avLst/>
            </a:prstGeom>
            <a:noFill/>
            <a:ln>
              <a:noFill/>
            </a:ln>
          </p:spPr>
          <p:txBody>
            <a:bodyPr wrap="none">
              <a:spAutoFit/>
            </a:bodyPr>
            <a:lstStyle/>
            <a:p>
              <a:pPr>
                <a:defRPr/>
              </a:pPr>
              <a:r>
                <a:rPr lang="en-US" altLang="zh-CN" dirty="0">
                  <a:solidFill>
                    <a:schemeClr val="accent3"/>
                  </a:solidFill>
                  <a:effectLst>
                    <a:innerShdw blurRad="114300">
                      <a:prstClr val="black"/>
                    </a:innerShdw>
                  </a:effectLst>
                  <a:latin typeface="Impact" panose="020B0806030902050204" pitchFamily="34" charset="0"/>
                </a:rPr>
                <a:t>03</a:t>
              </a:r>
              <a:endParaRPr lang="zh-CN" altLang="en-US" dirty="0">
                <a:solidFill>
                  <a:schemeClr val="accent3"/>
                </a:solidFill>
                <a:effectLst>
                  <a:innerShdw blurRad="114300">
                    <a:prstClr val="black"/>
                  </a:innerShdw>
                </a:effectLst>
                <a:latin typeface="Impact" panose="020B0806030902050204" pitchFamily="34" charset="0"/>
              </a:endParaRPr>
            </a:p>
          </p:txBody>
        </p:sp>
      </p:grpSp>
    </p:spTree>
    <p:extLst>
      <p:ext uri="{BB962C8B-B14F-4D97-AF65-F5344CB8AC3E}">
        <p14:creationId xmlns:p14="http://schemas.microsoft.com/office/powerpoint/2010/main" val="4099897936"/>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50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50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ppt_x"/>
                                          </p:val>
                                        </p:tav>
                                        <p:tav tm="100000">
                                          <p:val>
                                            <p:strVal val="#ppt_x"/>
                                          </p:val>
                                        </p:tav>
                                      </p:tavLst>
                                    </p:anim>
                                    <p:anim calcmode="lin" valueType="num">
                                      <p:cBhvr additive="base">
                                        <p:cTn id="17" dur="500" fill="hold"/>
                                        <p:tgtEl>
                                          <p:spTgt spid="1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ppt_x"/>
                                          </p:val>
                                        </p:tav>
                                        <p:tav tm="100000">
                                          <p:val>
                                            <p:strVal val="#ppt_x"/>
                                          </p:val>
                                        </p:tav>
                                      </p:tavLst>
                                    </p:anim>
                                    <p:anim calcmode="lin" valueType="num">
                                      <p:cBhvr additive="base">
                                        <p:cTn id="25" dur="500" fill="hold"/>
                                        <p:tgtEl>
                                          <p:spTgt spid="24"/>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5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500" fill="hold"/>
                                        <p:tgtEl>
                                          <p:spTgt spid="49"/>
                                        </p:tgtEl>
                                        <p:attrNameLst>
                                          <p:attrName>ppt_x</p:attrName>
                                        </p:attrNameLst>
                                      </p:cBhvr>
                                      <p:tavLst>
                                        <p:tav tm="0">
                                          <p:val>
                                            <p:strVal val="#ppt_x"/>
                                          </p:val>
                                        </p:tav>
                                        <p:tav tm="100000">
                                          <p:val>
                                            <p:strVal val="#ppt_x"/>
                                          </p:val>
                                        </p:tav>
                                      </p:tavLst>
                                    </p:anim>
                                    <p:anim calcmode="lin" valueType="num">
                                      <p:cBhvr additive="base">
                                        <p:cTn id="33" dur="500" fill="hold"/>
                                        <p:tgtEl>
                                          <p:spTgt spid="49"/>
                                        </p:tgtEl>
                                        <p:attrNameLst>
                                          <p:attrName>ppt_y</p:attrName>
                                        </p:attrNameLst>
                                      </p:cBhvr>
                                      <p:tavLst>
                                        <p:tav tm="0">
                                          <p:val>
                                            <p:strVal val="1+#ppt_h/2"/>
                                          </p:val>
                                        </p:tav>
                                        <p:tav tm="100000">
                                          <p:val>
                                            <p:strVal val="#ppt_y"/>
                                          </p:val>
                                        </p:tav>
                                      </p:tavLst>
                                    </p:anim>
                                  </p:childTnLst>
                                </p:cTn>
                              </p:par>
                              <p:par>
                                <p:cTn id="34" presetID="41" presetClass="entr" presetSubtype="0" fill="hold" grpId="0" nodeType="withEffect">
                                  <p:stCondLst>
                                    <p:cond delay="1000"/>
                                  </p:stCondLst>
                                  <p:iterate type="lt">
                                    <p:tmPct val="10000"/>
                                  </p:iterate>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1"/>
                                        </p:tgtEl>
                                        <p:attrNameLst>
                                          <p:attrName>ppt_y</p:attrName>
                                        </p:attrNameLst>
                                      </p:cBhvr>
                                      <p:tavLst>
                                        <p:tav tm="0">
                                          <p:val>
                                            <p:strVal val="#ppt_y"/>
                                          </p:val>
                                        </p:tav>
                                        <p:tav tm="100000">
                                          <p:val>
                                            <p:strVal val="#ppt_y"/>
                                          </p:val>
                                        </p:tav>
                                      </p:tavLst>
                                    </p:anim>
                                    <p:anim calcmode="lin" valueType="num">
                                      <p:cBhvr>
                                        <p:cTn id="3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1"/>
                                        </p:tgtEl>
                                      </p:cBhvr>
                                    </p:animEffect>
                                  </p:childTnLst>
                                </p:cTn>
                              </p:par>
                              <p:par>
                                <p:cTn id="41" presetID="41" presetClass="entr" presetSubtype="0" fill="hold" grpId="0" nodeType="withEffect">
                                  <p:stCondLst>
                                    <p:cond delay="1000"/>
                                  </p:stCondLst>
                                  <p:iterate type="lt">
                                    <p:tmPct val="10000"/>
                                  </p:iterate>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2"/>
                                        </p:tgtEl>
                                        <p:attrNameLst>
                                          <p:attrName>ppt_y</p:attrName>
                                        </p:attrNameLst>
                                      </p:cBhvr>
                                      <p:tavLst>
                                        <p:tav tm="0">
                                          <p:val>
                                            <p:strVal val="#ppt_y"/>
                                          </p:val>
                                        </p:tav>
                                        <p:tav tm="100000">
                                          <p:val>
                                            <p:strVal val="#ppt_y"/>
                                          </p:val>
                                        </p:tav>
                                      </p:tavLst>
                                    </p:anim>
                                    <p:anim calcmode="lin" valueType="num">
                                      <p:cBhvr>
                                        <p:cTn id="4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2"/>
                                        </p:tgtEl>
                                      </p:cBhvr>
                                    </p:animEffect>
                                  </p:childTnLst>
                                </p:cTn>
                              </p:par>
                              <p:par>
                                <p:cTn id="48" presetID="41" presetClass="entr" presetSubtype="0" fill="hold" grpId="0" nodeType="withEffect">
                                  <p:stCondLst>
                                    <p:cond delay="1000"/>
                                  </p:stCondLst>
                                  <p:iterate type="lt">
                                    <p:tmPct val="10000"/>
                                  </p:iterate>
                                  <p:childTnLst>
                                    <p:set>
                                      <p:cBhvr>
                                        <p:cTn id="49" dur="1" fill="hold">
                                          <p:stCondLst>
                                            <p:cond delay="0"/>
                                          </p:stCondLst>
                                        </p:cTn>
                                        <p:tgtEl>
                                          <p:spTgt spid="23"/>
                                        </p:tgtEl>
                                        <p:attrNameLst>
                                          <p:attrName>style.visibility</p:attrName>
                                        </p:attrNameLst>
                                      </p:cBhvr>
                                      <p:to>
                                        <p:strVal val="visible"/>
                                      </p:to>
                                    </p:set>
                                    <p:anim calcmode="lin" valueType="num">
                                      <p:cBhvr>
                                        <p:cTn id="50"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23"/>
                                        </p:tgtEl>
                                        <p:attrNameLst>
                                          <p:attrName>ppt_y</p:attrName>
                                        </p:attrNameLst>
                                      </p:cBhvr>
                                      <p:tavLst>
                                        <p:tav tm="0">
                                          <p:val>
                                            <p:strVal val="#ppt_y"/>
                                          </p:val>
                                        </p:tav>
                                        <p:tav tm="100000">
                                          <p:val>
                                            <p:strVal val="#ppt_y"/>
                                          </p:val>
                                        </p:tav>
                                      </p:tavLst>
                                    </p:anim>
                                    <p:anim calcmode="lin" valueType="num">
                                      <p:cBhvr>
                                        <p:cTn id="52"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26">
            <a:extLst>
              <a:ext uri="{FF2B5EF4-FFF2-40B4-BE49-F238E27FC236}">
                <a16:creationId xmlns:a16="http://schemas.microsoft.com/office/drawing/2014/main" xmlns="" id="{0FBE771B-5773-47DD-8245-BBE43C5A165D}"/>
              </a:ext>
            </a:extLst>
          </p:cNvPr>
          <p:cNvSpPr txBox="1"/>
          <p:nvPr/>
        </p:nvSpPr>
        <p:spPr>
          <a:xfrm>
            <a:off x="944037" y="2331611"/>
            <a:ext cx="4867038" cy="769441"/>
          </a:xfrm>
          <a:prstGeom prst="rect">
            <a:avLst/>
          </a:prstGeom>
          <a:noFill/>
        </p:spPr>
        <p:txBody>
          <a:bodyPr wrap="none" rtlCol="0">
            <a:spAutoFit/>
          </a:bodyPr>
          <a:lstStyle/>
          <a:p>
            <a:r>
              <a:rPr lang="zh-CN" altLang="en-US" sz="4400" b="1" dirty="0">
                <a:solidFill>
                  <a:schemeClr val="tx1">
                    <a:lumMod val="75000"/>
                    <a:lumOff val="25000"/>
                  </a:schemeClr>
                </a:solidFill>
                <a:latin typeface="微软雅黑" pitchFamily="34" charset="-122"/>
                <a:ea typeface="微软雅黑" pitchFamily="34" charset="-122"/>
              </a:rPr>
              <a:t>好好学习 天天向上</a:t>
            </a:r>
          </a:p>
        </p:txBody>
      </p:sp>
      <p:sp>
        <p:nvSpPr>
          <p:cNvPr id="8" name="TextBox 32">
            <a:extLst>
              <a:ext uri="{FF2B5EF4-FFF2-40B4-BE49-F238E27FC236}">
                <a16:creationId xmlns:a16="http://schemas.microsoft.com/office/drawing/2014/main" xmlns="" id="{6774435E-DFF3-4517-A26D-B02EAED76F5C}"/>
              </a:ext>
            </a:extLst>
          </p:cNvPr>
          <p:cNvSpPr txBox="1"/>
          <p:nvPr/>
        </p:nvSpPr>
        <p:spPr>
          <a:xfrm>
            <a:off x="1666290" y="3081887"/>
            <a:ext cx="3438762" cy="338554"/>
          </a:xfrm>
          <a:prstGeom prst="rect">
            <a:avLst/>
          </a:prstGeom>
          <a:noFill/>
        </p:spPr>
        <p:txBody>
          <a:bodyPr wrap="none" rtlCol="0">
            <a:spAutoFit/>
          </a:bodyPr>
          <a:lstStyle/>
          <a:p>
            <a:pPr algn="ctr" eaLnBrk="1" hangingPunct="1">
              <a:buFont typeface="Arial" pitchFamily="34" charset="0"/>
              <a:buNone/>
            </a:pP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适用于教师说课</a:t>
            </a:r>
            <a:r>
              <a:rPr lang="en-US" altLang="zh-CN" sz="16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教育课件</a:t>
            </a:r>
            <a:r>
              <a:rPr lang="en-US" altLang="zh-CN" sz="1600" dirty="0">
                <a:solidFill>
                  <a:schemeClr val="tx1">
                    <a:lumMod val="75000"/>
                    <a:lumOff val="25000"/>
                  </a:schemeClr>
                </a:solidFill>
                <a:latin typeface="微软雅黑" pitchFamily="34" charset="-122"/>
                <a:ea typeface="微软雅黑" pitchFamily="34" charset="-122"/>
                <a:cs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cs typeface="微软雅黑" pitchFamily="34" charset="-122"/>
              </a:rPr>
              <a:t>教师备课</a:t>
            </a:r>
          </a:p>
        </p:txBody>
      </p:sp>
      <p:sp>
        <p:nvSpPr>
          <p:cNvPr id="9" name="TextBox 12">
            <a:extLst>
              <a:ext uri="{FF2B5EF4-FFF2-40B4-BE49-F238E27FC236}">
                <a16:creationId xmlns:a16="http://schemas.microsoft.com/office/drawing/2014/main" xmlns="" id="{B27FF501-4A2F-4915-B5FB-513B08CDC3D0}"/>
              </a:ext>
            </a:extLst>
          </p:cNvPr>
          <p:cNvSpPr txBox="1"/>
          <p:nvPr/>
        </p:nvSpPr>
        <p:spPr>
          <a:xfrm>
            <a:off x="2052514" y="941973"/>
            <a:ext cx="2650084" cy="1569660"/>
          </a:xfrm>
          <a:prstGeom prst="rect">
            <a:avLst/>
          </a:prstGeom>
          <a:noFill/>
        </p:spPr>
        <p:txBody>
          <a:bodyPr wrap="none" rtlCol="0">
            <a:spAutoFit/>
          </a:bodyPr>
          <a:lstStyle/>
          <a:p>
            <a:r>
              <a:rPr lang="en-US" altLang="zh-CN" sz="9600" b="1" spc="-300" dirty="0">
                <a:solidFill>
                  <a:schemeClr val="tx1">
                    <a:lumMod val="75000"/>
                    <a:lumOff val="25000"/>
                  </a:schemeClr>
                </a:solidFill>
                <a:latin typeface="Agency FB" pitchFamily="34" charset="0"/>
              </a:rPr>
              <a:t>2 0 1 9</a:t>
            </a:r>
            <a:endParaRPr lang="zh-CN" altLang="en-US" sz="9600" b="1" spc="-300" dirty="0">
              <a:solidFill>
                <a:schemeClr val="tx1">
                  <a:lumMod val="75000"/>
                  <a:lumOff val="25000"/>
                </a:schemeClr>
              </a:solidFill>
              <a:latin typeface="Agency FB" pitchFamily="34" charset="0"/>
            </a:endParaRPr>
          </a:p>
        </p:txBody>
      </p:sp>
      <p:sp>
        <p:nvSpPr>
          <p:cNvPr id="10" name="TextBox 33">
            <a:extLst>
              <a:ext uri="{FF2B5EF4-FFF2-40B4-BE49-F238E27FC236}">
                <a16:creationId xmlns:a16="http://schemas.microsoft.com/office/drawing/2014/main" xmlns="" id="{90C4999C-1336-4E67-9C75-4DD2E73AB0C3}"/>
              </a:ext>
            </a:extLst>
          </p:cNvPr>
          <p:cNvSpPr txBox="1"/>
          <p:nvPr/>
        </p:nvSpPr>
        <p:spPr>
          <a:xfrm>
            <a:off x="1853145" y="3488903"/>
            <a:ext cx="4425869" cy="307777"/>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月</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37093790"/>
      </p:ext>
    </p:extLst>
  </p:cSld>
  <p:clrMapOvr>
    <a:masterClrMapping/>
  </p:clrMapOvr>
  <p:transition spd="med"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ppt_w</p:attrName>
                                        </p:attrNameLst>
                                      </p:cBhvr>
                                      <p:tavLst>
                                        <p:tav tm="0" fmla="#ppt_w*sin(2.5*pi*$)">
                                          <p:val>
                                            <p:fltVal val="0"/>
                                          </p:val>
                                        </p:tav>
                                        <p:tav tm="100000">
                                          <p:val>
                                            <p:fltVal val="1"/>
                                          </p:val>
                                        </p:tav>
                                      </p:tavLst>
                                    </p:anim>
                                    <p:anim calcmode="lin" valueType="num">
                                      <p:cBhvr>
                                        <p:cTn id="9" dur="1000" fill="hold"/>
                                        <p:tgtEl>
                                          <p:spTgt spid="9"/>
                                        </p:tgtEl>
                                        <p:attrNameLst>
                                          <p:attrName>ppt_h</p:attrName>
                                        </p:attrNameLst>
                                      </p:cBhvr>
                                      <p:tavLst>
                                        <p:tav tm="0">
                                          <p:val>
                                            <p:strVal val="#ppt_h"/>
                                          </p:val>
                                        </p:tav>
                                        <p:tav tm="100000">
                                          <p:val>
                                            <p:strVal val="#ppt_h"/>
                                          </p:val>
                                        </p:tav>
                                      </p:tavLst>
                                    </p:anim>
                                  </p:childTnLst>
                                </p:cTn>
                              </p:par>
                            </p:childTnLst>
                          </p:cTn>
                        </p:par>
                        <p:par>
                          <p:cTn id="10" fill="hold">
                            <p:stCondLst>
                              <p:cond delay="13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by="(-#ppt_w*2)" calcmode="lin" valueType="num">
                                      <p:cBhvr rctx="PPT">
                                        <p:cTn id="13" dur="500" autoRev="1" fill="hold">
                                          <p:stCondLst>
                                            <p:cond delay="0"/>
                                          </p:stCondLst>
                                        </p:cTn>
                                        <p:tgtEl>
                                          <p:spTgt spid="7"/>
                                        </p:tgtEl>
                                        <p:attrNameLst>
                                          <p:attrName>ppt_w</p:attrName>
                                        </p:attrNameLst>
                                      </p:cBhvr>
                                    </p:anim>
                                    <p:anim by="(#ppt_w*0.50)" calcmode="lin" valueType="num">
                                      <p:cBhvr>
                                        <p:cTn id="14" dur="500" decel="50000" autoRev="1" fill="hold">
                                          <p:stCondLst>
                                            <p:cond delay="0"/>
                                          </p:stCondLst>
                                        </p:cTn>
                                        <p:tgtEl>
                                          <p:spTgt spid="7"/>
                                        </p:tgtEl>
                                        <p:attrNameLst>
                                          <p:attrName>ppt_x</p:attrName>
                                        </p:attrNameLst>
                                      </p:cBhvr>
                                    </p:anim>
                                    <p:anim from="(-#ppt_h/2)" to="(#ppt_y)" calcmode="lin" valueType="num">
                                      <p:cBhvr>
                                        <p:cTn id="15" dur="1000" fill="hold">
                                          <p:stCondLst>
                                            <p:cond delay="0"/>
                                          </p:stCondLst>
                                        </p:cTn>
                                        <p:tgtEl>
                                          <p:spTgt spid="7"/>
                                        </p:tgtEl>
                                        <p:attrNameLst>
                                          <p:attrName>ppt_y</p:attrName>
                                        </p:attrNameLst>
                                      </p:cBhvr>
                                    </p:anim>
                                    <p:animRot by="21600000">
                                      <p:cBhvr>
                                        <p:cTn id="16" dur="1000" fill="hold">
                                          <p:stCondLst>
                                            <p:cond delay="0"/>
                                          </p:stCondLst>
                                        </p:cTn>
                                        <p:tgtEl>
                                          <p:spTgt spid="7"/>
                                        </p:tgtEl>
                                        <p:attrNameLst>
                                          <p:attrName>r</p:attrName>
                                        </p:attrNameLst>
                                      </p:cBhvr>
                                    </p:animRot>
                                  </p:childTnLst>
                                </p:cTn>
                              </p:par>
                            </p:childTnLst>
                          </p:cTn>
                        </p:par>
                        <p:par>
                          <p:cTn id="17" fill="hold">
                            <p:stCondLst>
                              <p:cond delay="3000"/>
                            </p:stCondLst>
                            <p:childTnLst>
                              <p:par>
                                <p:cTn id="18" presetID="4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1"/>
                                          </p:val>
                                        </p:tav>
                                        <p:tav tm="100000">
                                          <p:val>
                                            <p:strVal val="#ppt_x"/>
                                          </p:val>
                                        </p:tav>
                                      </p:tavLst>
                                    </p:anim>
                                    <p:anim calcmode="lin" valueType="num">
                                      <p:cBhvr>
                                        <p:cTn id="22" dur="10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56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swf"/>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1_自定义设计方案">
  <a:themeElements>
    <a:clrScheme name="自定义 237">
      <a:dk1>
        <a:sysClr val="windowText" lastClr="000000"/>
      </a:dk1>
      <a:lt1>
        <a:sysClr val="window" lastClr="FFFFFF"/>
      </a:lt1>
      <a:dk2>
        <a:srgbClr val="5A6378"/>
      </a:dk2>
      <a:lt2>
        <a:srgbClr val="7F7F7F"/>
      </a:lt2>
      <a:accent1>
        <a:srgbClr val="16A3AA"/>
      </a:accent1>
      <a:accent2>
        <a:srgbClr val="F46893"/>
      </a:accent2>
      <a:accent3>
        <a:srgbClr val="16A3AA"/>
      </a:accent3>
      <a:accent4>
        <a:srgbClr val="F46893"/>
      </a:accent4>
      <a:accent5>
        <a:srgbClr val="16A3AA"/>
      </a:accent5>
      <a:accent6>
        <a:srgbClr val="F46893"/>
      </a:accent6>
      <a:hlink>
        <a:srgbClr val="168BBA"/>
      </a:hlink>
      <a:folHlink>
        <a:srgbClr val="68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1863</Words>
  <Application>Microsoft Office PowerPoint</Application>
  <PresentationFormat>自定义</PresentationFormat>
  <Paragraphs>263</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swf</dc:title>
  <dc:creator/>
  <cp:lastModifiedBy/>
  <cp:revision>1</cp:revision>
  <dcterms:created xsi:type="dcterms:W3CDTF">2016-10-17T14:00:15Z</dcterms:created>
  <dcterms:modified xsi:type="dcterms:W3CDTF">2018-01-29T06:27:22Z</dcterms:modified>
</cp:coreProperties>
</file>