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sldIdLst>
    <p:sldId id="256" r:id="rId3"/>
    <p:sldId id="266" r:id="rId5"/>
    <p:sldId id="268" r:id="rId6"/>
    <p:sldId id="269" r:id="rId7"/>
    <p:sldId id="270" r:id="rId8"/>
    <p:sldId id="271" r:id="rId9"/>
    <p:sldId id="267" r:id="rId10"/>
  </p:sldIdLst>
  <p:sldSz cx="12192000" cy="6858000"/>
  <p:notesSz cx="6858000" cy="9144000"/>
  <p:embeddedFontLst>
    <p:embeddedFont>
      <p:font typeface="微软雅黑" panose="020B0503020204020204" pitchFamily="34" charset="-122"/>
      <p:regular r:id="rId14"/>
    </p:embeddedFont>
    <p:embeddedFont>
      <p:font typeface="等线" panose="02010600030101010101" charset="0"/>
      <p:regular r:id="rId15"/>
      <p:bold r:id="rId1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3300"/>
    <a:srgbClr val="FFE48F"/>
    <a:srgbClr val="FF9900"/>
    <a:srgbClr val="FFDD71"/>
    <a:srgbClr val="FFD653"/>
    <a:srgbClr val="FFFFCC"/>
    <a:srgbClr val="737373"/>
    <a:srgbClr val="D9D9D9"/>
    <a:srgbClr val="8181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font" Target="fonts/font3.fntdata"/><Relationship Id="rId15" Type="http://schemas.openxmlformats.org/officeDocument/2006/relationships/font" Target="fonts/font2.fntdata"/><Relationship Id="rId14" Type="http://schemas.openxmlformats.org/officeDocument/2006/relationships/font" Target="fonts/font1.fntdata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44B3A-5914-4F0F-8C3F-095F4DEFE5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38164B-791D-4B97-B258-F5D84154EB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061D8A-ABB7-4775-9DC4-65B6B887A947}" type="slidenum"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</a:rPr>
            </a:fld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45A11CF-6294-4097-848B-1FDD6C6CC036}" type="slidenum"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</a:rPr>
            </a:fld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45A11CF-6294-4097-848B-1FDD6C6CC036}" type="slidenum"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</a:rPr>
            </a:fld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45A11CF-6294-4097-848B-1FDD6C6CC036}" type="slidenum"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</a:rPr>
            </a:fld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45A11CF-6294-4097-848B-1FDD6C6CC036}" type="slidenum"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</a:rPr>
            </a:fld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45A11CF-6294-4097-848B-1FDD6C6CC036}" type="slidenum">
              <a:rPr lang="en-US" altLang="zh-CN" sz="1200">
                <a:solidFill>
                  <a:srgbClr val="000000"/>
                </a:solidFill>
                <a:latin typeface="微软雅黑" panose="020B0503020204020204" pitchFamily="34" charset="-122"/>
              </a:rPr>
            </a:fld>
            <a:endParaRPr lang="en-US" altLang="zh-CN" sz="1200" dirty="0">
              <a:solidFill>
                <a:srgbClr val="00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zh-CN" altLang="zh-CN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38164B-791D-4B97-B258-F5D84154EB6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AutoShape 8"/>
          <p:cNvSpPr>
            <a:spLocks noChangeArrowheads="1"/>
          </p:cNvSpPr>
          <p:nvPr/>
        </p:nvSpPr>
        <p:spPr bwMode="auto">
          <a:xfrm>
            <a:off x="165100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57" name="AutoShape 9"/>
          <p:cNvSpPr>
            <a:spLocks noChangeArrowheads="1"/>
          </p:cNvSpPr>
          <p:nvPr/>
        </p:nvSpPr>
        <p:spPr bwMode="auto">
          <a:xfrm>
            <a:off x="667579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58" name="AutoShape 10"/>
          <p:cNvSpPr>
            <a:spLocks noChangeArrowheads="1"/>
          </p:cNvSpPr>
          <p:nvPr/>
        </p:nvSpPr>
        <p:spPr bwMode="auto">
          <a:xfrm>
            <a:off x="1172117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59" name="AutoShape 11"/>
          <p:cNvSpPr>
            <a:spLocks noChangeArrowheads="1"/>
          </p:cNvSpPr>
          <p:nvPr/>
        </p:nvSpPr>
        <p:spPr bwMode="auto">
          <a:xfrm>
            <a:off x="1674596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60" name="AutoShape 12"/>
          <p:cNvSpPr>
            <a:spLocks noChangeArrowheads="1"/>
          </p:cNvSpPr>
          <p:nvPr/>
        </p:nvSpPr>
        <p:spPr bwMode="auto">
          <a:xfrm>
            <a:off x="2179135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61" name="AutoShape 13"/>
          <p:cNvSpPr>
            <a:spLocks noChangeArrowheads="1"/>
          </p:cNvSpPr>
          <p:nvPr/>
        </p:nvSpPr>
        <p:spPr bwMode="auto">
          <a:xfrm>
            <a:off x="2681614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62" name="AutoShape 14"/>
          <p:cNvSpPr>
            <a:spLocks noChangeArrowheads="1"/>
          </p:cNvSpPr>
          <p:nvPr/>
        </p:nvSpPr>
        <p:spPr bwMode="auto">
          <a:xfrm>
            <a:off x="3186152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63" name="AutoShape 15"/>
          <p:cNvSpPr>
            <a:spLocks noChangeArrowheads="1"/>
          </p:cNvSpPr>
          <p:nvPr/>
        </p:nvSpPr>
        <p:spPr bwMode="auto">
          <a:xfrm>
            <a:off x="3688631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64" name="AutoShape 16"/>
          <p:cNvSpPr>
            <a:spLocks noChangeArrowheads="1"/>
          </p:cNvSpPr>
          <p:nvPr/>
        </p:nvSpPr>
        <p:spPr bwMode="auto">
          <a:xfrm>
            <a:off x="4193170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65" name="AutoShape 17"/>
          <p:cNvSpPr>
            <a:spLocks noChangeArrowheads="1"/>
          </p:cNvSpPr>
          <p:nvPr/>
        </p:nvSpPr>
        <p:spPr bwMode="auto">
          <a:xfrm>
            <a:off x="4695649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66" name="AutoShape 18"/>
          <p:cNvSpPr>
            <a:spLocks noChangeArrowheads="1"/>
          </p:cNvSpPr>
          <p:nvPr/>
        </p:nvSpPr>
        <p:spPr bwMode="auto">
          <a:xfrm>
            <a:off x="5702666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67" name="AutoShape 19"/>
          <p:cNvSpPr>
            <a:spLocks noChangeArrowheads="1"/>
          </p:cNvSpPr>
          <p:nvPr/>
        </p:nvSpPr>
        <p:spPr bwMode="auto">
          <a:xfrm>
            <a:off x="6207204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68" name="AutoShape 20"/>
          <p:cNvSpPr>
            <a:spLocks noChangeArrowheads="1"/>
          </p:cNvSpPr>
          <p:nvPr/>
        </p:nvSpPr>
        <p:spPr bwMode="auto">
          <a:xfrm>
            <a:off x="6709683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69" name="AutoShape 21"/>
          <p:cNvSpPr>
            <a:spLocks noChangeArrowheads="1"/>
          </p:cNvSpPr>
          <p:nvPr/>
        </p:nvSpPr>
        <p:spPr bwMode="auto">
          <a:xfrm>
            <a:off x="7214222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70" name="AutoShape 22"/>
          <p:cNvSpPr>
            <a:spLocks noChangeArrowheads="1"/>
          </p:cNvSpPr>
          <p:nvPr/>
        </p:nvSpPr>
        <p:spPr bwMode="auto">
          <a:xfrm>
            <a:off x="7716701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71" name="AutoShape 23"/>
          <p:cNvSpPr>
            <a:spLocks noChangeArrowheads="1"/>
          </p:cNvSpPr>
          <p:nvPr/>
        </p:nvSpPr>
        <p:spPr bwMode="auto">
          <a:xfrm>
            <a:off x="8221239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72" name="AutoShape 24"/>
          <p:cNvSpPr>
            <a:spLocks noChangeArrowheads="1"/>
          </p:cNvSpPr>
          <p:nvPr/>
        </p:nvSpPr>
        <p:spPr bwMode="auto">
          <a:xfrm>
            <a:off x="9228257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73" name="AutoShape 25"/>
          <p:cNvSpPr>
            <a:spLocks noChangeArrowheads="1"/>
          </p:cNvSpPr>
          <p:nvPr/>
        </p:nvSpPr>
        <p:spPr bwMode="auto">
          <a:xfrm>
            <a:off x="9730736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74" name="AutoShape 26"/>
          <p:cNvSpPr>
            <a:spLocks noChangeArrowheads="1"/>
          </p:cNvSpPr>
          <p:nvPr/>
        </p:nvSpPr>
        <p:spPr bwMode="auto">
          <a:xfrm>
            <a:off x="10235274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75" name="AutoShape 27"/>
          <p:cNvSpPr>
            <a:spLocks noChangeArrowheads="1"/>
          </p:cNvSpPr>
          <p:nvPr/>
        </p:nvSpPr>
        <p:spPr bwMode="auto">
          <a:xfrm>
            <a:off x="10737753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76" name="AutoShape 28"/>
          <p:cNvSpPr>
            <a:spLocks noChangeArrowheads="1"/>
          </p:cNvSpPr>
          <p:nvPr/>
        </p:nvSpPr>
        <p:spPr bwMode="auto">
          <a:xfrm>
            <a:off x="11242291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77" name="AutoShape 29"/>
          <p:cNvSpPr>
            <a:spLocks noChangeArrowheads="1"/>
          </p:cNvSpPr>
          <p:nvPr/>
        </p:nvSpPr>
        <p:spPr bwMode="auto">
          <a:xfrm>
            <a:off x="11746830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78" name="AutoShape 30"/>
          <p:cNvSpPr>
            <a:spLocks noChangeArrowheads="1"/>
          </p:cNvSpPr>
          <p:nvPr/>
        </p:nvSpPr>
        <p:spPr bwMode="auto">
          <a:xfrm>
            <a:off x="5200187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79" name="AutoShape 31"/>
          <p:cNvSpPr>
            <a:spLocks noChangeArrowheads="1"/>
          </p:cNvSpPr>
          <p:nvPr/>
        </p:nvSpPr>
        <p:spPr bwMode="auto">
          <a:xfrm>
            <a:off x="8723718" y="6381751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81" name="AutoShape 33"/>
          <p:cNvSpPr>
            <a:spLocks noChangeArrowheads="1"/>
          </p:cNvSpPr>
          <p:nvPr/>
        </p:nvSpPr>
        <p:spPr bwMode="auto">
          <a:xfrm>
            <a:off x="165100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82" name="AutoShape 34"/>
          <p:cNvSpPr>
            <a:spLocks noChangeArrowheads="1"/>
          </p:cNvSpPr>
          <p:nvPr/>
        </p:nvSpPr>
        <p:spPr bwMode="auto">
          <a:xfrm>
            <a:off x="667579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83" name="AutoShape 35"/>
          <p:cNvSpPr>
            <a:spLocks noChangeArrowheads="1"/>
          </p:cNvSpPr>
          <p:nvPr/>
        </p:nvSpPr>
        <p:spPr bwMode="auto">
          <a:xfrm>
            <a:off x="1172117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84" name="AutoShape 36"/>
          <p:cNvSpPr>
            <a:spLocks noChangeArrowheads="1"/>
          </p:cNvSpPr>
          <p:nvPr/>
        </p:nvSpPr>
        <p:spPr bwMode="auto">
          <a:xfrm>
            <a:off x="1674596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85" name="AutoShape 37"/>
          <p:cNvSpPr>
            <a:spLocks noChangeArrowheads="1"/>
          </p:cNvSpPr>
          <p:nvPr/>
        </p:nvSpPr>
        <p:spPr bwMode="auto">
          <a:xfrm>
            <a:off x="2179135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86" name="AutoShape 38"/>
          <p:cNvSpPr>
            <a:spLocks noChangeArrowheads="1"/>
          </p:cNvSpPr>
          <p:nvPr/>
        </p:nvSpPr>
        <p:spPr bwMode="auto">
          <a:xfrm>
            <a:off x="2681614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87" name="AutoShape 39"/>
          <p:cNvSpPr>
            <a:spLocks noChangeArrowheads="1"/>
          </p:cNvSpPr>
          <p:nvPr/>
        </p:nvSpPr>
        <p:spPr bwMode="auto">
          <a:xfrm>
            <a:off x="3186152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88" name="AutoShape 40"/>
          <p:cNvSpPr>
            <a:spLocks noChangeArrowheads="1"/>
          </p:cNvSpPr>
          <p:nvPr/>
        </p:nvSpPr>
        <p:spPr bwMode="auto">
          <a:xfrm>
            <a:off x="3688631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89" name="AutoShape 41"/>
          <p:cNvSpPr>
            <a:spLocks noChangeArrowheads="1"/>
          </p:cNvSpPr>
          <p:nvPr/>
        </p:nvSpPr>
        <p:spPr bwMode="auto">
          <a:xfrm>
            <a:off x="4193170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90" name="AutoShape 42"/>
          <p:cNvSpPr>
            <a:spLocks noChangeArrowheads="1"/>
          </p:cNvSpPr>
          <p:nvPr/>
        </p:nvSpPr>
        <p:spPr bwMode="auto">
          <a:xfrm>
            <a:off x="4695649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91" name="AutoShape 43"/>
          <p:cNvSpPr>
            <a:spLocks noChangeArrowheads="1"/>
          </p:cNvSpPr>
          <p:nvPr/>
        </p:nvSpPr>
        <p:spPr bwMode="auto">
          <a:xfrm>
            <a:off x="5702666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92" name="AutoShape 44"/>
          <p:cNvSpPr>
            <a:spLocks noChangeArrowheads="1"/>
          </p:cNvSpPr>
          <p:nvPr/>
        </p:nvSpPr>
        <p:spPr bwMode="auto">
          <a:xfrm>
            <a:off x="6207204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93" name="AutoShape 45"/>
          <p:cNvSpPr>
            <a:spLocks noChangeArrowheads="1"/>
          </p:cNvSpPr>
          <p:nvPr/>
        </p:nvSpPr>
        <p:spPr bwMode="auto">
          <a:xfrm>
            <a:off x="6709683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94" name="AutoShape 46"/>
          <p:cNvSpPr>
            <a:spLocks noChangeArrowheads="1"/>
          </p:cNvSpPr>
          <p:nvPr/>
        </p:nvSpPr>
        <p:spPr bwMode="auto">
          <a:xfrm>
            <a:off x="7214222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95" name="AutoShape 47"/>
          <p:cNvSpPr>
            <a:spLocks noChangeArrowheads="1"/>
          </p:cNvSpPr>
          <p:nvPr/>
        </p:nvSpPr>
        <p:spPr bwMode="auto">
          <a:xfrm>
            <a:off x="7716701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96" name="AutoShape 48"/>
          <p:cNvSpPr>
            <a:spLocks noChangeArrowheads="1"/>
          </p:cNvSpPr>
          <p:nvPr/>
        </p:nvSpPr>
        <p:spPr bwMode="auto">
          <a:xfrm>
            <a:off x="8221239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97" name="AutoShape 49"/>
          <p:cNvSpPr>
            <a:spLocks noChangeArrowheads="1"/>
          </p:cNvSpPr>
          <p:nvPr/>
        </p:nvSpPr>
        <p:spPr bwMode="auto">
          <a:xfrm>
            <a:off x="9228257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98" name="AutoShape 50"/>
          <p:cNvSpPr>
            <a:spLocks noChangeArrowheads="1"/>
          </p:cNvSpPr>
          <p:nvPr/>
        </p:nvSpPr>
        <p:spPr bwMode="auto">
          <a:xfrm>
            <a:off x="9730736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99" name="AutoShape 51"/>
          <p:cNvSpPr>
            <a:spLocks noChangeArrowheads="1"/>
          </p:cNvSpPr>
          <p:nvPr/>
        </p:nvSpPr>
        <p:spPr bwMode="auto">
          <a:xfrm>
            <a:off x="10235274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100" name="AutoShape 52"/>
          <p:cNvSpPr>
            <a:spLocks noChangeArrowheads="1"/>
          </p:cNvSpPr>
          <p:nvPr/>
        </p:nvSpPr>
        <p:spPr bwMode="auto">
          <a:xfrm>
            <a:off x="10737753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101" name="AutoShape 53"/>
          <p:cNvSpPr>
            <a:spLocks noChangeArrowheads="1"/>
          </p:cNvSpPr>
          <p:nvPr/>
        </p:nvSpPr>
        <p:spPr bwMode="auto">
          <a:xfrm>
            <a:off x="11242291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102" name="AutoShape 54"/>
          <p:cNvSpPr>
            <a:spLocks noChangeArrowheads="1"/>
          </p:cNvSpPr>
          <p:nvPr/>
        </p:nvSpPr>
        <p:spPr bwMode="auto">
          <a:xfrm>
            <a:off x="11746830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103" name="AutoShape 55"/>
          <p:cNvSpPr>
            <a:spLocks noChangeArrowheads="1"/>
          </p:cNvSpPr>
          <p:nvPr/>
        </p:nvSpPr>
        <p:spPr bwMode="auto">
          <a:xfrm>
            <a:off x="5200187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104" name="AutoShape 56"/>
          <p:cNvSpPr>
            <a:spLocks noChangeArrowheads="1"/>
          </p:cNvSpPr>
          <p:nvPr/>
        </p:nvSpPr>
        <p:spPr bwMode="auto">
          <a:xfrm>
            <a:off x="8723718" y="123826"/>
            <a:ext cx="280070" cy="333375"/>
          </a:xfrm>
          <a:prstGeom prst="roundRect">
            <a:avLst>
              <a:gd name="adj" fmla="val 38972"/>
            </a:avLst>
          </a:prstGeom>
          <a:solidFill>
            <a:srgbClr val="FFD653"/>
          </a:solidFill>
          <a:ln>
            <a:noFill/>
          </a:ln>
          <a:effectLst>
            <a:innerShdw blurRad="63500" dist="50800" dir="13500000">
              <a:srgbClr val="FF9900">
                <a:alpha val="50000"/>
              </a:srgbClr>
            </a:innerShdw>
          </a:effectLst>
        </p:spPr>
        <p:txBody>
          <a:bodyPr wrap="none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zh-CN" altLang="en-US" sz="2800" dirty="0">
              <a:solidFill>
                <a:srgbClr val="FFFFFF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625563" y="5334425"/>
            <a:ext cx="33960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>
                    <a:alpha val="70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新浪微博</a:t>
            </a:r>
            <a:endParaRPr lang="en-US" altLang="zh-CN" sz="2000" dirty="0" smtClean="0">
              <a:solidFill>
                <a:schemeClr val="bg1">
                  <a:alpha val="70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  <a:p>
            <a:pPr algn="ctr"/>
            <a:r>
              <a:rPr lang="en-US" altLang="zh-CN" sz="2000" dirty="0" smtClean="0">
                <a:solidFill>
                  <a:schemeClr val="bg1">
                    <a:alpha val="70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@</a:t>
            </a:r>
            <a:r>
              <a:rPr lang="zh-CN" altLang="en-US" sz="2000" dirty="0" smtClean="0">
                <a:solidFill>
                  <a:schemeClr val="bg1">
                    <a:alpha val="70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努力</a:t>
            </a:r>
            <a:r>
              <a:rPr lang="en-US" altLang="zh-CN" sz="2000" dirty="0" smtClean="0">
                <a:solidFill>
                  <a:schemeClr val="bg1">
                    <a:alpha val="70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hard</a:t>
            </a:r>
            <a:endParaRPr lang="zh-CN" altLang="en-US" b="1" baseline="30000" dirty="0">
              <a:solidFill>
                <a:schemeClr val="bg1">
                  <a:alpha val="70000"/>
                </a:schemeClr>
              </a:solidFill>
              <a:latin typeface="MStiffHeiHK-UltraBold" panose="00000900000000000000" pitchFamily="50" charset="-120"/>
              <a:ea typeface="MStiffHeiHK-UltraBold" panose="00000900000000000000" pitchFamily="50" charset="-120"/>
            </a:endParaRP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93143" y="791393"/>
            <a:ext cx="1378032" cy="137635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761" y="2722683"/>
            <a:ext cx="2372785" cy="2390063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sp>
        <p:nvSpPr>
          <p:cNvPr id="6" name="文本框 5"/>
          <p:cNvSpPr txBox="1"/>
          <p:nvPr userDrawn="1"/>
        </p:nvSpPr>
        <p:spPr>
          <a:xfrm>
            <a:off x="4462146" y="5282044"/>
            <a:ext cx="33960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>
                    <a:alpha val="70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微</a:t>
            </a:r>
            <a:r>
              <a:rPr lang="zh-CN" altLang="en-US" sz="2000" dirty="0" smtClean="0">
                <a:solidFill>
                  <a:schemeClr val="bg1">
                    <a:alpha val="70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信公众号</a:t>
            </a:r>
            <a:endParaRPr lang="en-US" altLang="zh-CN" sz="2000" dirty="0" smtClean="0">
              <a:solidFill>
                <a:schemeClr val="bg1">
                  <a:alpha val="70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  <a:p>
            <a:pPr algn="ctr"/>
            <a:r>
              <a:rPr lang="en-US" altLang="zh-CN" sz="2000" dirty="0" err="1" smtClean="0">
                <a:solidFill>
                  <a:schemeClr val="bg1">
                    <a:alpha val="70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HardPPT</a:t>
            </a:r>
            <a:endParaRPr lang="zh-CN" altLang="en-US" b="1" baseline="30000" dirty="0">
              <a:solidFill>
                <a:schemeClr val="bg1">
                  <a:alpha val="70000"/>
                </a:schemeClr>
              </a:solidFill>
              <a:latin typeface="MStiffHeiHK-UltraBold" panose="00000900000000000000" pitchFamily="50" charset="-120"/>
              <a:ea typeface="MStiffHeiHK-UltraBold" panose="00000900000000000000" pitchFamily="50" charset="-120"/>
            </a:endParaRPr>
          </a:p>
        </p:txBody>
      </p:sp>
      <p:sp>
        <p:nvSpPr>
          <p:cNvPr id="7" name="文本框 6"/>
          <p:cNvSpPr txBox="1"/>
          <p:nvPr userDrawn="1"/>
        </p:nvSpPr>
        <p:spPr>
          <a:xfrm>
            <a:off x="8244686" y="5282044"/>
            <a:ext cx="33960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>
                    <a:alpha val="70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演界网店铺</a:t>
            </a:r>
            <a:endParaRPr lang="en-US" altLang="zh-CN" sz="2000" dirty="0" smtClean="0">
              <a:solidFill>
                <a:schemeClr val="bg1">
                  <a:alpha val="70000"/>
                </a:schemeClr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  <a:p>
            <a:pPr algn="ctr"/>
            <a:r>
              <a:rPr lang="en-US" altLang="zh-CN" sz="2000" dirty="0" err="1" smtClean="0">
                <a:solidFill>
                  <a:schemeClr val="bg1">
                    <a:alpha val="70000"/>
                  </a:schemeClr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HardPPT</a:t>
            </a:r>
            <a:endParaRPr lang="zh-CN" altLang="en-US" b="1" baseline="30000" dirty="0">
              <a:solidFill>
                <a:schemeClr val="bg1">
                  <a:alpha val="70000"/>
                </a:schemeClr>
              </a:solidFill>
              <a:latin typeface="MStiffHeiHK-UltraBold" panose="00000900000000000000" pitchFamily="50" charset="-120"/>
              <a:ea typeface="MStiffHeiHK-UltraBold" panose="00000900000000000000" pitchFamily="50" charset="-120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894" y="2722683"/>
            <a:ext cx="2343596" cy="2360661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  <p:sp>
        <p:nvSpPr>
          <p:cNvPr id="9" name="文本框 8"/>
          <p:cNvSpPr txBox="1"/>
          <p:nvPr userDrawn="1"/>
        </p:nvSpPr>
        <p:spPr>
          <a:xfrm>
            <a:off x="3882417" y="1017907"/>
            <a:ext cx="66117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大黑简体" panose="03000509000000000000" pitchFamily="65" charset="-122"/>
                <a:ea typeface="方正大黑简体" panose="03000509000000000000" pitchFamily="65" charset="-122"/>
              </a:defRPr>
            </a:lvl1pPr>
          </a:lstStyle>
          <a:p>
            <a:r>
              <a:rPr lang="zh-CN" altLang="en-US" sz="5400" dirty="0">
                <a:solidFill>
                  <a:schemeClr val="bg1">
                    <a:alpha val="70000"/>
                  </a:schemeClr>
                </a:solidFill>
                <a:effectLst/>
              </a:rPr>
              <a:t>骚一</a:t>
            </a:r>
            <a:r>
              <a:rPr lang="zh-CN" altLang="en-US" sz="5400" dirty="0" smtClean="0">
                <a:solidFill>
                  <a:schemeClr val="bg1">
                    <a:alpha val="70000"/>
                  </a:schemeClr>
                </a:solidFill>
                <a:effectLst/>
              </a:rPr>
              <a:t>骚 更</a:t>
            </a:r>
            <a:r>
              <a:rPr lang="zh-CN" altLang="en-US" sz="5400" dirty="0">
                <a:solidFill>
                  <a:schemeClr val="bg1">
                    <a:alpha val="70000"/>
                  </a:schemeClr>
                </a:solidFill>
                <a:effectLst/>
              </a:rPr>
              <a:t>精彩</a:t>
            </a:r>
            <a:endParaRPr lang="zh-CN" altLang="en-US" sz="5400" dirty="0">
              <a:solidFill>
                <a:schemeClr val="bg1">
                  <a:alpha val="70000"/>
                </a:schemeClr>
              </a:solidFill>
              <a:effectLst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98" y="2722683"/>
            <a:ext cx="2377741" cy="2395055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E4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微软雅黑" panose="020B0503020204020204" pitchFamily="34" charset="-122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Char char="•"/>
        <a:defRPr sz="32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Char char="–"/>
        <a:defRPr sz="28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Char char="–"/>
        <a:defRPr sz="20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Char char="»"/>
        <a:defRPr sz="2000" kern="1200">
          <a:solidFill>
            <a:schemeClr val="tx1"/>
          </a:solidFill>
          <a:latin typeface="微软雅黑" panose="020B0503020204020204" pitchFamily="34" charset="-12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914400" y="1996461"/>
            <a:ext cx="10363200" cy="2312987"/>
          </a:xfrm>
          <a:prstGeom prst="rect">
            <a:avLst/>
          </a:prstGeom>
          <a:noFill/>
        </p:spPr>
        <p:txBody>
          <a:bodyPr anchor="ctr"/>
          <a:lstStyle/>
          <a:p>
            <a:pPr eaLnBrk="1" hangingPunct="1"/>
            <a:r>
              <a:rPr lang="en-US" altLang="zh-CN" sz="166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</a:rPr>
              <a:t>5</a:t>
            </a:r>
            <a:r>
              <a:rPr lang="zh-CN" altLang="en-US" sz="166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</a:rPr>
              <a:t>秒倒计时</a:t>
            </a:r>
            <a:endParaRPr lang="en-US" altLang="zh-CN" sz="16600" b="1" dirty="0" smtClean="0">
              <a:solidFill>
                <a:srgbClr val="FF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029620" y="1381670"/>
            <a:ext cx="4094660" cy="4094660"/>
            <a:chOff x="12586678" y="982974"/>
            <a:chExt cx="4094660" cy="4094660"/>
          </a:xfrm>
        </p:grpSpPr>
        <p:sp>
          <p:nvSpPr>
            <p:cNvPr id="3" name="椭圆 2"/>
            <p:cNvSpPr/>
            <p:nvPr/>
          </p:nvSpPr>
          <p:spPr>
            <a:xfrm>
              <a:off x="12586678" y="982974"/>
              <a:ext cx="4094660" cy="4094660"/>
            </a:xfrm>
            <a:prstGeom prst="ellipse">
              <a:avLst/>
            </a:prstGeom>
            <a:solidFill>
              <a:srgbClr val="FFDD7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  <p:sp>
          <p:nvSpPr>
            <p:cNvPr id="4" name="饼形 3"/>
            <p:cNvSpPr/>
            <p:nvPr/>
          </p:nvSpPr>
          <p:spPr>
            <a:xfrm>
              <a:off x="13030174" y="982974"/>
              <a:ext cx="1603834" cy="2093541"/>
            </a:xfrm>
            <a:custGeom>
              <a:avLst/>
              <a:gdLst>
                <a:gd name="connsiteX0" fmla="*/ 2071773 w 4149223"/>
                <a:gd name="connsiteY0" fmla="*/ 4149221 h 4149223"/>
                <a:gd name="connsiteX1" fmla="*/ 0 w 4149223"/>
                <a:gd name="connsiteY1" fmla="*/ 2073192 h 4149223"/>
                <a:gd name="connsiteX2" fmla="*/ 2074612 w 4149223"/>
                <a:gd name="connsiteY2" fmla="*/ -1 h 4149223"/>
                <a:gd name="connsiteX3" fmla="*/ 2074612 w 4149223"/>
                <a:gd name="connsiteY3" fmla="*/ 2074612 h 4149223"/>
                <a:gd name="connsiteX4" fmla="*/ 2071773 w 4149223"/>
                <a:gd name="connsiteY4" fmla="*/ 4149221 h 4149223"/>
                <a:gd name="connsiteX0-1" fmla="*/ 1766974 w 1769813"/>
                <a:gd name="connsiteY0-2" fmla="*/ 4156596 h 4156596"/>
                <a:gd name="connsiteX1-3" fmla="*/ 1 w 1769813"/>
                <a:gd name="connsiteY1-4" fmla="*/ 994717 h 4156596"/>
                <a:gd name="connsiteX2-5" fmla="*/ 1769813 w 1769813"/>
                <a:gd name="connsiteY2-6" fmla="*/ 7374 h 4156596"/>
                <a:gd name="connsiteX3-7" fmla="*/ 1769813 w 1769813"/>
                <a:gd name="connsiteY3-8" fmla="*/ 2081987 h 4156596"/>
                <a:gd name="connsiteX4-9" fmla="*/ 1766974 w 1769813"/>
                <a:gd name="connsiteY4-10" fmla="*/ 4156596 h 4156596"/>
                <a:gd name="connsiteX0-11" fmla="*/ 2921477 w 2924316"/>
                <a:gd name="connsiteY0-12" fmla="*/ 4149221 h 4149221"/>
                <a:gd name="connsiteX1-13" fmla="*/ 0 w 2924316"/>
                <a:gd name="connsiteY1-14" fmla="*/ 1541090 h 4149221"/>
                <a:gd name="connsiteX2-15" fmla="*/ 2924316 w 2924316"/>
                <a:gd name="connsiteY2-16" fmla="*/ -1 h 4149221"/>
                <a:gd name="connsiteX3-17" fmla="*/ 2924316 w 2924316"/>
                <a:gd name="connsiteY3-18" fmla="*/ 2074612 h 4149221"/>
                <a:gd name="connsiteX4-19" fmla="*/ 2921477 w 2924316"/>
                <a:gd name="connsiteY4-20" fmla="*/ 4149221 h 4149221"/>
                <a:gd name="connsiteX0-21" fmla="*/ 2922984 w 2925823"/>
                <a:gd name="connsiteY0-22" fmla="*/ 4149223 h 4149223"/>
                <a:gd name="connsiteX1-23" fmla="*/ 1507 w 2925823"/>
                <a:gd name="connsiteY1-24" fmla="*/ 1541092 h 4149223"/>
                <a:gd name="connsiteX2-25" fmla="*/ 2925823 w 2925823"/>
                <a:gd name="connsiteY2-26" fmla="*/ 1 h 4149223"/>
                <a:gd name="connsiteX3-27" fmla="*/ 2925823 w 2925823"/>
                <a:gd name="connsiteY3-28" fmla="*/ 2074614 h 4149223"/>
                <a:gd name="connsiteX4-29" fmla="*/ 2922984 w 2925823"/>
                <a:gd name="connsiteY4-30" fmla="*/ 4149223 h 4149223"/>
                <a:gd name="connsiteX0-31" fmla="*/ 2922984 w 2925823"/>
                <a:gd name="connsiteY0-32" fmla="*/ 4149221 h 4149221"/>
                <a:gd name="connsiteX1-33" fmla="*/ 1507 w 2925823"/>
                <a:gd name="connsiteY1-34" fmla="*/ 1541090 h 4149221"/>
                <a:gd name="connsiteX2-35" fmla="*/ 2925823 w 2925823"/>
                <a:gd name="connsiteY2-36" fmla="*/ -1 h 4149221"/>
                <a:gd name="connsiteX3-37" fmla="*/ 2925823 w 2925823"/>
                <a:gd name="connsiteY3-38" fmla="*/ 2074612 h 4149221"/>
                <a:gd name="connsiteX4-39" fmla="*/ 2922984 w 2925823"/>
                <a:gd name="connsiteY4-40" fmla="*/ 4149221 h 4149221"/>
                <a:gd name="connsiteX0-41" fmla="*/ 2922984 w 2925823"/>
                <a:gd name="connsiteY0-42" fmla="*/ 4149223 h 4149223"/>
                <a:gd name="connsiteX1-43" fmla="*/ 1507 w 2925823"/>
                <a:gd name="connsiteY1-44" fmla="*/ 1541092 h 4149223"/>
                <a:gd name="connsiteX2-45" fmla="*/ 2925823 w 2925823"/>
                <a:gd name="connsiteY2-46" fmla="*/ 1 h 4149223"/>
                <a:gd name="connsiteX3-47" fmla="*/ 2925823 w 2925823"/>
                <a:gd name="connsiteY3-48" fmla="*/ 2074614 h 4149223"/>
                <a:gd name="connsiteX4-49" fmla="*/ 2922984 w 2925823"/>
                <a:gd name="connsiteY4-50" fmla="*/ 4149223 h 4149223"/>
                <a:gd name="connsiteX0-51" fmla="*/ 2922984 w 2925823"/>
                <a:gd name="connsiteY0-52" fmla="*/ 4149221 h 4149221"/>
                <a:gd name="connsiteX1-53" fmla="*/ 1507 w 2925823"/>
                <a:gd name="connsiteY1-54" fmla="*/ 1541090 h 4149221"/>
                <a:gd name="connsiteX2-55" fmla="*/ 2925823 w 2925823"/>
                <a:gd name="connsiteY2-56" fmla="*/ -1 h 4149221"/>
                <a:gd name="connsiteX3-57" fmla="*/ 2925823 w 2925823"/>
                <a:gd name="connsiteY3-58" fmla="*/ 2074612 h 4149221"/>
                <a:gd name="connsiteX4-59" fmla="*/ 2922984 w 2925823"/>
                <a:gd name="connsiteY4-60" fmla="*/ 4149221 h 4149221"/>
                <a:gd name="connsiteX0-61" fmla="*/ 3833943 w 3836782"/>
                <a:gd name="connsiteY0-62" fmla="*/ 4149223 h 4149223"/>
                <a:gd name="connsiteX1-63" fmla="*/ 1016 w 3836782"/>
                <a:gd name="connsiteY1-64" fmla="*/ 2220692 h 4149223"/>
                <a:gd name="connsiteX2-65" fmla="*/ 3836782 w 3836782"/>
                <a:gd name="connsiteY2-66" fmla="*/ 1 h 4149223"/>
                <a:gd name="connsiteX3-67" fmla="*/ 3836782 w 3836782"/>
                <a:gd name="connsiteY3-68" fmla="*/ 2074614 h 4149223"/>
                <a:gd name="connsiteX4-69" fmla="*/ 3833943 w 3836782"/>
                <a:gd name="connsiteY4-70" fmla="*/ 4149223 h 414922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836782" h="4149223">
                  <a:moveTo>
                    <a:pt x="3833943" y="4149223"/>
                  </a:moveTo>
                  <a:cubicBezTo>
                    <a:pt x="2688722" y="4147656"/>
                    <a:pt x="-60532" y="3466595"/>
                    <a:pt x="1016" y="2220692"/>
                  </a:cubicBezTo>
                  <a:cubicBezTo>
                    <a:pt x="62564" y="974789"/>
                    <a:pt x="1840875" y="25170"/>
                    <a:pt x="3836782" y="1"/>
                  </a:cubicBezTo>
                  <a:lnTo>
                    <a:pt x="3836782" y="2074614"/>
                  </a:lnTo>
                  <a:cubicBezTo>
                    <a:pt x="3835836" y="2766150"/>
                    <a:pt x="3834889" y="3457687"/>
                    <a:pt x="3833943" y="4149223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9900"/>
                </a:gs>
                <a:gs pos="43000">
                  <a:srgbClr val="FFDD71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494016" y="984090"/>
            <a:ext cx="4889822" cy="4889820"/>
            <a:chOff x="3552188" y="908051"/>
            <a:chExt cx="5038725" cy="5038725"/>
          </a:xfrm>
        </p:grpSpPr>
        <p:sp>
          <p:nvSpPr>
            <p:cNvPr id="11" name="Oval 4"/>
            <p:cNvSpPr>
              <a:spLocks noChangeArrowheads="1"/>
            </p:cNvSpPr>
            <p:nvPr/>
          </p:nvSpPr>
          <p:spPr bwMode="auto">
            <a:xfrm flipH="1">
              <a:off x="6063616" y="908051"/>
              <a:ext cx="45720" cy="5038725"/>
            </a:xfrm>
            <a:prstGeom prst="ellipse">
              <a:avLst/>
            </a:prstGeom>
            <a:gradFill flip="none" rotWithShape="1">
              <a:gsLst>
                <a:gs pos="90000">
                  <a:srgbClr val="FF9900"/>
                </a:gs>
                <a:gs pos="10000">
                  <a:srgbClr val="FF9900"/>
                </a:gs>
                <a:gs pos="50000">
                  <a:schemeClr val="tx1">
                    <a:lumMod val="95000"/>
                  </a:schemeClr>
                </a:gs>
              </a:gsLst>
              <a:lin ang="16200000" scaled="1"/>
              <a:tileRect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Oval 4"/>
            <p:cNvSpPr>
              <a:spLocks noChangeArrowheads="1"/>
            </p:cNvSpPr>
            <p:nvPr/>
          </p:nvSpPr>
          <p:spPr bwMode="auto">
            <a:xfrm rot="5400000">
              <a:off x="6048691" y="908051"/>
              <a:ext cx="45720" cy="5038725"/>
            </a:xfrm>
            <a:prstGeom prst="ellipse">
              <a:avLst/>
            </a:prstGeom>
            <a:gradFill flip="none" rotWithShape="1">
              <a:gsLst>
                <a:gs pos="90000">
                  <a:srgbClr val="FF9900"/>
                </a:gs>
                <a:gs pos="10000">
                  <a:srgbClr val="FF9900"/>
                </a:gs>
                <a:gs pos="50000">
                  <a:schemeClr val="tx1">
                    <a:lumMod val="95000"/>
                  </a:schemeClr>
                </a:gs>
              </a:gsLst>
              <a:lin ang="16200000" scaled="1"/>
              <a:tileRect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6" name="同心圆 5"/>
          <p:cNvSpPr/>
          <p:nvPr/>
        </p:nvSpPr>
        <p:spPr>
          <a:xfrm>
            <a:off x="3678251" y="1030301"/>
            <a:ext cx="4797398" cy="4797398"/>
          </a:xfrm>
          <a:prstGeom prst="donut">
            <a:avLst>
              <a:gd name="adj" fmla="val 2242"/>
            </a:avLst>
          </a:prstGeom>
          <a:gradFill>
            <a:gsLst>
              <a:gs pos="100000">
                <a:srgbClr val="FF9900">
                  <a:alpha val="50000"/>
                </a:srgbClr>
              </a:gs>
              <a:gs pos="0">
                <a:schemeClr val="accent5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同心圆 18"/>
          <p:cNvSpPr/>
          <p:nvPr/>
        </p:nvSpPr>
        <p:spPr>
          <a:xfrm rot="10800000">
            <a:off x="3991224" y="1343274"/>
            <a:ext cx="4171452" cy="4171452"/>
          </a:xfrm>
          <a:prstGeom prst="donut">
            <a:avLst>
              <a:gd name="adj" fmla="val 2587"/>
            </a:avLst>
          </a:prstGeom>
          <a:gradFill>
            <a:gsLst>
              <a:gs pos="100000">
                <a:srgbClr val="FF9900">
                  <a:alpha val="50000"/>
                </a:srgbClr>
              </a:gs>
              <a:gs pos="0">
                <a:schemeClr val="accent5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Oval 8"/>
          <p:cNvSpPr>
            <a:spLocks noChangeAspect="1" noChangeArrowheads="1"/>
          </p:cNvSpPr>
          <p:nvPr/>
        </p:nvSpPr>
        <p:spPr bwMode="auto">
          <a:xfrm>
            <a:off x="4024947" y="1579487"/>
            <a:ext cx="3979862" cy="3981450"/>
          </a:xfrm>
          <a:prstGeom prst="ellipse">
            <a:avLst/>
          </a:prstGeom>
          <a:noFill/>
          <a:ln w="127000">
            <a:noFill/>
            <a:round/>
          </a:ln>
          <a:effectLst/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zh-CN" sz="28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宋体" panose="02010600030101010101" pitchFamily="2" charset="-122"/>
              </a:rPr>
              <a:t>1</a:t>
            </a:r>
            <a:endParaRPr lang="en-US" altLang="zh-CN" sz="28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4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26" grpId="0"/>
      <p:bldP spid="2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029620" y="1381670"/>
            <a:ext cx="4094660" cy="4094660"/>
            <a:chOff x="12586678" y="982974"/>
            <a:chExt cx="4094660" cy="4094660"/>
          </a:xfrm>
        </p:grpSpPr>
        <p:sp>
          <p:nvSpPr>
            <p:cNvPr id="3" name="椭圆 2"/>
            <p:cNvSpPr/>
            <p:nvPr/>
          </p:nvSpPr>
          <p:spPr>
            <a:xfrm>
              <a:off x="12586678" y="982974"/>
              <a:ext cx="4094660" cy="4094660"/>
            </a:xfrm>
            <a:prstGeom prst="ellipse">
              <a:avLst/>
            </a:prstGeom>
            <a:solidFill>
              <a:srgbClr val="FFDD7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  <p:sp>
          <p:nvSpPr>
            <p:cNvPr id="4" name="饼形 3"/>
            <p:cNvSpPr/>
            <p:nvPr/>
          </p:nvSpPr>
          <p:spPr>
            <a:xfrm>
              <a:off x="13030174" y="982974"/>
              <a:ext cx="1603834" cy="2093541"/>
            </a:xfrm>
            <a:custGeom>
              <a:avLst/>
              <a:gdLst>
                <a:gd name="connsiteX0" fmla="*/ 2071773 w 4149223"/>
                <a:gd name="connsiteY0" fmla="*/ 4149221 h 4149223"/>
                <a:gd name="connsiteX1" fmla="*/ 0 w 4149223"/>
                <a:gd name="connsiteY1" fmla="*/ 2073192 h 4149223"/>
                <a:gd name="connsiteX2" fmla="*/ 2074612 w 4149223"/>
                <a:gd name="connsiteY2" fmla="*/ -1 h 4149223"/>
                <a:gd name="connsiteX3" fmla="*/ 2074612 w 4149223"/>
                <a:gd name="connsiteY3" fmla="*/ 2074612 h 4149223"/>
                <a:gd name="connsiteX4" fmla="*/ 2071773 w 4149223"/>
                <a:gd name="connsiteY4" fmla="*/ 4149221 h 4149223"/>
                <a:gd name="connsiteX0-1" fmla="*/ 1766974 w 1769813"/>
                <a:gd name="connsiteY0-2" fmla="*/ 4156596 h 4156596"/>
                <a:gd name="connsiteX1-3" fmla="*/ 1 w 1769813"/>
                <a:gd name="connsiteY1-4" fmla="*/ 994717 h 4156596"/>
                <a:gd name="connsiteX2-5" fmla="*/ 1769813 w 1769813"/>
                <a:gd name="connsiteY2-6" fmla="*/ 7374 h 4156596"/>
                <a:gd name="connsiteX3-7" fmla="*/ 1769813 w 1769813"/>
                <a:gd name="connsiteY3-8" fmla="*/ 2081987 h 4156596"/>
                <a:gd name="connsiteX4-9" fmla="*/ 1766974 w 1769813"/>
                <a:gd name="connsiteY4-10" fmla="*/ 4156596 h 4156596"/>
                <a:gd name="connsiteX0-11" fmla="*/ 2921477 w 2924316"/>
                <a:gd name="connsiteY0-12" fmla="*/ 4149221 h 4149221"/>
                <a:gd name="connsiteX1-13" fmla="*/ 0 w 2924316"/>
                <a:gd name="connsiteY1-14" fmla="*/ 1541090 h 4149221"/>
                <a:gd name="connsiteX2-15" fmla="*/ 2924316 w 2924316"/>
                <a:gd name="connsiteY2-16" fmla="*/ -1 h 4149221"/>
                <a:gd name="connsiteX3-17" fmla="*/ 2924316 w 2924316"/>
                <a:gd name="connsiteY3-18" fmla="*/ 2074612 h 4149221"/>
                <a:gd name="connsiteX4-19" fmla="*/ 2921477 w 2924316"/>
                <a:gd name="connsiteY4-20" fmla="*/ 4149221 h 4149221"/>
                <a:gd name="connsiteX0-21" fmla="*/ 2922984 w 2925823"/>
                <a:gd name="connsiteY0-22" fmla="*/ 4149223 h 4149223"/>
                <a:gd name="connsiteX1-23" fmla="*/ 1507 w 2925823"/>
                <a:gd name="connsiteY1-24" fmla="*/ 1541092 h 4149223"/>
                <a:gd name="connsiteX2-25" fmla="*/ 2925823 w 2925823"/>
                <a:gd name="connsiteY2-26" fmla="*/ 1 h 4149223"/>
                <a:gd name="connsiteX3-27" fmla="*/ 2925823 w 2925823"/>
                <a:gd name="connsiteY3-28" fmla="*/ 2074614 h 4149223"/>
                <a:gd name="connsiteX4-29" fmla="*/ 2922984 w 2925823"/>
                <a:gd name="connsiteY4-30" fmla="*/ 4149223 h 4149223"/>
                <a:gd name="connsiteX0-31" fmla="*/ 2922984 w 2925823"/>
                <a:gd name="connsiteY0-32" fmla="*/ 4149221 h 4149221"/>
                <a:gd name="connsiteX1-33" fmla="*/ 1507 w 2925823"/>
                <a:gd name="connsiteY1-34" fmla="*/ 1541090 h 4149221"/>
                <a:gd name="connsiteX2-35" fmla="*/ 2925823 w 2925823"/>
                <a:gd name="connsiteY2-36" fmla="*/ -1 h 4149221"/>
                <a:gd name="connsiteX3-37" fmla="*/ 2925823 w 2925823"/>
                <a:gd name="connsiteY3-38" fmla="*/ 2074612 h 4149221"/>
                <a:gd name="connsiteX4-39" fmla="*/ 2922984 w 2925823"/>
                <a:gd name="connsiteY4-40" fmla="*/ 4149221 h 4149221"/>
                <a:gd name="connsiteX0-41" fmla="*/ 2922984 w 2925823"/>
                <a:gd name="connsiteY0-42" fmla="*/ 4149223 h 4149223"/>
                <a:gd name="connsiteX1-43" fmla="*/ 1507 w 2925823"/>
                <a:gd name="connsiteY1-44" fmla="*/ 1541092 h 4149223"/>
                <a:gd name="connsiteX2-45" fmla="*/ 2925823 w 2925823"/>
                <a:gd name="connsiteY2-46" fmla="*/ 1 h 4149223"/>
                <a:gd name="connsiteX3-47" fmla="*/ 2925823 w 2925823"/>
                <a:gd name="connsiteY3-48" fmla="*/ 2074614 h 4149223"/>
                <a:gd name="connsiteX4-49" fmla="*/ 2922984 w 2925823"/>
                <a:gd name="connsiteY4-50" fmla="*/ 4149223 h 4149223"/>
                <a:gd name="connsiteX0-51" fmla="*/ 2922984 w 2925823"/>
                <a:gd name="connsiteY0-52" fmla="*/ 4149221 h 4149221"/>
                <a:gd name="connsiteX1-53" fmla="*/ 1507 w 2925823"/>
                <a:gd name="connsiteY1-54" fmla="*/ 1541090 h 4149221"/>
                <a:gd name="connsiteX2-55" fmla="*/ 2925823 w 2925823"/>
                <a:gd name="connsiteY2-56" fmla="*/ -1 h 4149221"/>
                <a:gd name="connsiteX3-57" fmla="*/ 2925823 w 2925823"/>
                <a:gd name="connsiteY3-58" fmla="*/ 2074612 h 4149221"/>
                <a:gd name="connsiteX4-59" fmla="*/ 2922984 w 2925823"/>
                <a:gd name="connsiteY4-60" fmla="*/ 4149221 h 4149221"/>
                <a:gd name="connsiteX0-61" fmla="*/ 3833943 w 3836782"/>
                <a:gd name="connsiteY0-62" fmla="*/ 4149223 h 4149223"/>
                <a:gd name="connsiteX1-63" fmla="*/ 1016 w 3836782"/>
                <a:gd name="connsiteY1-64" fmla="*/ 2220692 h 4149223"/>
                <a:gd name="connsiteX2-65" fmla="*/ 3836782 w 3836782"/>
                <a:gd name="connsiteY2-66" fmla="*/ 1 h 4149223"/>
                <a:gd name="connsiteX3-67" fmla="*/ 3836782 w 3836782"/>
                <a:gd name="connsiteY3-68" fmla="*/ 2074614 h 4149223"/>
                <a:gd name="connsiteX4-69" fmla="*/ 3833943 w 3836782"/>
                <a:gd name="connsiteY4-70" fmla="*/ 4149223 h 414922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836782" h="4149223">
                  <a:moveTo>
                    <a:pt x="3833943" y="4149223"/>
                  </a:moveTo>
                  <a:cubicBezTo>
                    <a:pt x="2688722" y="4147656"/>
                    <a:pt x="-60532" y="3466595"/>
                    <a:pt x="1016" y="2220692"/>
                  </a:cubicBezTo>
                  <a:cubicBezTo>
                    <a:pt x="62564" y="974789"/>
                    <a:pt x="1840875" y="25170"/>
                    <a:pt x="3836782" y="1"/>
                  </a:cubicBezTo>
                  <a:lnTo>
                    <a:pt x="3836782" y="2074614"/>
                  </a:lnTo>
                  <a:cubicBezTo>
                    <a:pt x="3835836" y="2766150"/>
                    <a:pt x="3834889" y="3457687"/>
                    <a:pt x="3833943" y="4149223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9900"/>
                </a:gs>
                <a:gs pos="43000">
                  <a:srgbClr val="FFDD71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494016" y="984090"/>
            <a:ext cx="4889822" cy="4889820"/>
            <a:chOff x="3552188" y="908051"/>
            <a:chExt cx="5038725" cy="5038725"/>
          </a:xfrm>
        </p:grpSpPr>
        <p:sp>
          <p:nvSpPr>
            <p:cNvPr id="11" name="Oval 4"/>
            <p:cNvSpPr>
              <a:spLocks noChangeArrowheads="1"/>
            </p:cNvSpPr>
            <p:nvPr/>
          </p:nvSpPr>
          <p:spPr bwMode="auto">
            <a:xfrm flipH="1">
              <a:off x="6063616" y="908051"/>
              <a:ext cx="45720" cy="5038725"/>
            </a:xfrm>
            <a:prstGeom prst="ellipse">
              <a:avLst/>
            </a:prstGeom>
            <a:gradFill flip="none" rotWithShape="1">
              <a:gsLst>
                <a:gs pos="90000">
                  <a:srgbClr val="FF9900"/>
                </a:gs>
                <a:gs pos="10000">
                  <a:srgbClr val="FF9900"/>
                </a:gs>
                <a:gs pos="50000">
                  <a:schemeClr val="tx1">
                    <a:lumMod val="95000"/>
                  </a:schemeClr>
                </a:gs>
              </a:gsLst>
              <a:lin ang="16200000" scaled="1"/>
              <a:tileRect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Oval 4"/>
            <p:cNvSpPr>
              <a:spLocks noChangeArrowheads="1"/>
            </p:cNvSpPr>
            <p:nvPr/>
          </p:nvSpPr>
          <p:spPr bwMode="auto">
            <a:xfrm rot="5400000">
              <a:off x="6048691" y="908051"/>
              <a:ext cx="45720" cy="5038725"/>
            </a:xfrm>
            <a:prstGeom prst="ellipse">
              <a:avLst/>
            </a:prstGeom>
            <a:gradFill flip="none" rotWithShape="1">
              <a:gsLst>
                <a:gs pos="90000">
                  <a:srgbClr val="FF9900"/>
                </a:gs>
                <a:gs pos="10000">
                  <a:srgbClr val="FF9900"/>
                </a:gs>
                <a:gs pos="50000">
                  <a:schemeClr val="tx1">
                    <a:lumMod val="95000"/>
                  </a:schemeClr>
                </a:gs>
              </a:gsLst>
              <a:lin ang="16200000" scaled="1"/>
              <a:tileRect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6" name="同心圆 5"/>
          <p:cNvSpPr/>
          <p:nvPr/>
        </p:nvSpPr>
        <p:spPr>
          <a:xfrm>
            <a:off x="3678251" y="1030301"/>
            <a:ext cx="4797398" cy="4797398"/>
          </a:xfrm>
          <a:prstGeom prst="donut">
            <a:avLst>
              <a:gd name="adj" fmla="val 2242"/>
            </a:avLst>
          </a:prstGeom>
          <a:gradFill>
            <a:gsLst>
              <a:gs pos="100000">
                <a:srgbClr val="FF9900">
                  <a:alpha val="50000"/>
                </a:srgbClr>
              </a:gs>
              <a:gs pos="0">
                <a:schemeClr val="accent5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同心圆 18"/>
          <p:cNvSpPr/>
          <p:nvPr/>
        </p:nvSpPr>
        <p:spPr>
          <a:xfrm rot="10800000">
            <a:off x="3991224" y="1343274"/>
            <a:ext cx="4171452" cy="4171452"/>
          </a:xfrm>
          <a:prstGeom prst="donut">
            <a:avLst>
              <a:gd name="adj" fmla="val 2587"/>
            </a:avLst>
          </a:prstGeom>
          <a:gradFill>
            <a:gsLst>
              <a:gs pos="100000">
                <a:srgbClr val="FF9900">
                  <a:alpha val="50000"/>
                </a:srgbClr>
              </a:gs>
              <a:gs pos="0">
                <a:schemeClr val="accent5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Oval 8"/>
          <p:cNvSpPr>
            <a:spLocks noChangeAspect="1" noChangeArrowheads="1"/>
          </p:cNvSpPr>
          <p:nvPr/>
        </p:nvSpPr>
        <p:spPr bwMode="auto">
          <a:xfrm>
            <a:off x="4087018" y="1494880"/>
            <a:ext cx="3979862" cy="3981450"/>
          </a:xfrm>
          <a:prstGeom prst="ellipse">
            <a:avLst/>
          </a:prstGeom>
          <a:noFill/>
          <a:ln w="127000">
            <a:noFill/>
            <a:round/>
          </a:ln>
          <a:effectLst/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zh-CN" sz="28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宋体" panose="02010600030101010101" pitchFamily="2" charset="-122"/>
              </a:rPr>
              <a:t>2</a:t>
            </a:r>
            <a:endParaRPr lang="en-US" altLang="zh-CN" sz="28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3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25" grpId="0"/>
      <p:bldP spid="2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029620" y="1381670"/>
            <a:ext cx="4094660" cy="4094660"/>
            <a:chOff x="12586678" y="982974"/>
            <a:chExt cx="4094660" cy="4094660"/>
          </a:xfrm>
        </p:grpSpPr>
        <p:sp>
          <p:nvSpPr>
            <p:cNvPr id="3" name="椭圆 2"/>
            <p:cNvSpPr/>
            <p:nvPr/>
          </p:nvSpPr>
          <p:spPr>
            <a:xfrm>
              <a:off x="12586678" y="982974"/>
              <a:ext cx="4094660" cy="4094660"/>
            </a:xfrm>
            <a:prstGeom prst="ellipse">
              <a:avLst/>
            </a:prstGeom>
            <a:solidFill>
              <a:srgbClr val="FFDD7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  <p:sp>
          <p:nvSpPr>
            <p:cNvPr id="4" name="饼形 3"/>
            <p:cNvSpPr/>
            <p:nvPr/>
          </p:nvSpPr>
          <p:spPr>
            <a:xfrm>
              <a:off x="13030174" y="982974"/>
              <a:ext cx="1603834" cy="2093541"/>
            </a:xfrm>
            <a:custGeom>
              <a:avLst/>
              <a:gdLst>
                <a:gd name="connsiteX0" fmla="*/ 2071773 w 4149223"/>
                <a:gd name="connsiteY0" fmla="*/ 4149221 h 4149223"/>
                <a:gd name="connsiteX1" fmla="*/ 0 w 4149223"/>
                <a:gd name="connsiteY1" fmla="*/ 2073192 h 4149223"/>
                <a:gd name="connsiteX2" fmla="*/ 2074612 w 4149223"/>
                <a:gd name="connsiteY2" fmla="*/ -1 h 4149223"/>
                <a:gd name="connsiteX3" fmla="*/ 2074612 w 4149223"/>
                <a:gd name="connsiteY3" fmla="*/ 2074612 h 4149223"/>
                <a:gd name="connsiteX4" fmla="*/ 2071773 w 4149223"/>
                <a:gd name="connsiteY4" fmla="*/ 4149221 h 4149223"/>
                <a:gd name="connsiteX0-1" fmla="*/ 1766974 w 1769813"/>
                <a:gd name="connsiteY0-2" fmla="*/ 4156596 h 4156596"/>
                <a:gd name="connsiteX1-3" fmla="*/ 1 w 1769813"/>
                <a:gd name="connsiteY1-4" fmla="*/ 994717 h 4156596"/>
                <a:gd name="connsiteX2-5" fmla="*/ 1769813 w 1769813"/>
                <a:gd name="connsiteY2-6" fmla="*/ 7374 h 4156596"/>
                <a:gd name="connsiteX3-7" fmla="*/ 1769813 w 1769813"/>
                <a:gd name="connsiteY3-8" fmla="*/ 2081987 h 4156596"/>
                <a:gd name="connsiteX4-9" fmla="*/ 1766974 w 1769813"/>
                <a:gd name="connsiteY4-10" fmla="*/ 4156596 h 4156596"/>
                <a:gd name="connsiteX0-11" fmla="*/ 2921477 w 2924316"/>
                <a:gd name="connsiteY0-12" fmla="*/ 4149221 h 4149221"/>
                <a:gd name="connsiteX1-13" fmla="*/ 0 w 2924316"/>
                <a:gd name="connsiteY1-14" fmla="*/ 1541090 h 4149221"/>
                <a:gd name="connsiteX2-15" fmla="*/ 2924316 w 2924316"/>
                <a:gd name="connsiteY2-16" fmla="*/ -1 h 4149221"/>
                <a:gd name="connsiteX3-17" fmla="*/ 2924316 w 2924316"/>
                <a:gd name="connsiteY3-18" fmla="*/ 2074612 h 4149221"/>
                <a:gd name="connsiteX4-19" fmla="*/ 2921477 w 2924316"/>
                <a:gd name="connsiteY4-20" fmla="*/ 4149221 h 4149221"/>
                <a:gd name="connsiteX0-21" fmla="*/ 2922984 w 2925823"/>
                <a:gd name="connsiteY0-22" fmla="*/ 4149223 h 4149223"/>
                <a:gd name="connsiteX1-23" fmla="*/ 1507 w 2925823"/>
                <a:gd name="connsiteY1-24" fmla="*/ 1541092 h 4149223"/>
                <a:gd name="connsiteX2-25" fmla="*/ 2925823 w 2925823"/>
                <a:gd name="connsiteY2-26" fmla="*/ 1 h 4149223"/>
                <a:gd name="connsiteX3-27" fmla="*/ 2925823 w 2925823"/>
                <a:gd name="connsiteY3-28" fmla="*/ 2074614 h 4149223"/>
                <a:gd name="connsiteX4-29" fmla="*/ 2922984 w 2925823"/>
                <a:gd name="connsiteY4-30" fmla="*/ 4149223 h 4149223"/>
                <a:gd name="connsiteX0-31" fmla="*/ 2922984 w 2925823"/>
                <a:gd name="connsiteY0-32" fmla="*/ 4149221 h 4149221"/>
                <a:gd name="connsiteX1-33" fmla="*/ 1507 w 2925823"/>
                <a:gd name="connsiteY1-34" fmla="*/ 1541090 h 4149221"/>
                <a:gd name="connsiteX2-35" fmla="*/ 2925823 w 2925823"/>
                <a:gd name="connsiteY2-36" fmla="*/ -1 h 4149221"/>
                <a:gd name="connsiteX3-37" fmla="*/ 2925823 w 2925823"/>
                <a:gd name="connsiteY3-38" fmla="*/ 2074612 h 4149221"/>
                <a:gd name="connsiteX4-39" fmla="*/ 2922984 w 2925823"/>
                <a:gd name="connsiteY4-40" fmla="*/ 4149221 h 4149221"/>
                <a:gd name="connsiteX0-41" fmla="*/ 2922984 w 2925823"/>
                <a:gd name="connsiteY0-42" fmla="*/ 4149223 h 4149223"/>
                <a:gd name="connsiteX1-43" fmla="*/ 1507 w 2925823"/>
                <a:gd name="connsiteY1-44" fmla="*/ 1541092 h 4149223"/>
                <a:gd name="connsiteX2-45" fmla="*/ 2925823 w 2925823"/>
                <a:gd name="connsiteY2-46" fmla="*/ 1 h 4149223"/>
                <a:gd name="connsiteX3-47" fmla="*/ 2925823 w 2925823"/>
                <a:gd name="connsiteY3-48" fmla="*/ 2074614 h 4149223"/>
                <a:gd name="connsiteX4-49" fmla="*/ 2922984 w 2925823"/>
                <a:gd name="connsiteY4-50" fmla="*/ 4149223 h 4149223"/>
                <a:gd name="connsiteX0-51" fmla="*/ 2922984 w 2925823"/>
                <a:gd name="connsiteY0-52" fmla="*/ 4149221 h 4149221"/>
                <a:gd name="connsiteX1-53" fmla="*/ 1507 w 2925823"/>
                <a:gd name="connsiteY1-54" fmla="*/ 1541090 h 4149221"/>
                <a:gd name="connsiteX2-55" fmla="*/ 2925823 w 2925823"/>
                <a:gd name="connsiteY2-56" fmla="*/ -1 h 4149221"/>
                <a:gd name="connsiteX3-57" fmla="*/ 2925823 w 2925823"/>
                <a:gd name="connsiteY3-58" fmla="*/ 2074612 h 4149221"/>
                <a:gd name="connsiteX4-59" fmla="*/ 2922984 w 2925823"/>
                <a:gd name="connsiteY4-60" fmla="*/ 4149221 h 4149221"/>
                <a:gd name="connsiteX0-61" fmla="*/ 3833943 w 3836782"/>
                <a:gd name="connsiteY0-62" fmla="*/ 4149223 h 4149223"/>
                <a:gd name="connsiteX1-63" fmla="*/ 1016 w 3836782"/>
                <a:gd name="connsiteY1-64" fmla="*/ 2220692 h 4149223"/>
                <a:gd name="connsiteX2-65" fmla="*/ 3836782 w 3836782"/>
                <a:gd name="connsiteY2-66" fmla="*/ 1 h 4149223"/>
                <a:gd name="connsiteX3-67" fmla="*/ 3836782 w 3836782"/>
                <a:gd name="connsiteY3-68" fmla="*/ 2074614 h 4149223"/>
                <a:gd name="connsiteX4-69" fmla="*/ 3833943 w 3836782"/>
                <a:gd name="connsiteY4-70" fmla="*/ 4149223 h 414922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836782" h="4149223">
                  <a:moveTo>
                    <a:pt x="3833943" y="4149223"/>
                  </a:moveTo>
                  <a:cubicBezTo>
                    <a:pt x="2688722" y="4147656"/>
                    <a:pt x="-60532" y="3466595"/>
                    <a:pt x="1016" y="2220692"/>
                  </a:cubicBezTo>
                  <a:cubicBezTo>
                    <a:pt x="62564" y="974789"/>
                    <a:pt x="1840875" y="25170"/>
                    <a:pt x="3836782" y="1"/>
                  </a:cubicBezTo>
                  <a:lnTo>
                    <a:pt x="3836782" y="2074614"/>
                  </a:lnTo>
                  <a:cubicBezTo>
                    <a:pt x="3835836" y="2766150"/>
                    <a:pt x="3834889" y="3457687"/>
                    <a:pt x="3833943" y="4149223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9900"/>
                </a:gs>
                <a:gs pos="43000">
                  <a:srgbClr val="FFDD71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494016" y="984090"/>
            <a:ext cx="4889822" cy="4889820"/>
            <a:chOff x="3552188" y="908051"/>
            <a:chExt cx="5038725" cy="5038725"/>
          </a:xfrm>
        </p:grpSpPr>
        <p:sp>
          <p:nvSpPr>
            <p:cNvPr id="11" name="Oval 4"/>
            <p:cNvSpPr>
              <a:spLocks noChangeArrowheads="1"/>
            </p:cNvSpPr>
            <p:nvPr/>
          </p:nvSpPr>
          <p:spPr bwMode="auto">
            <a:xfrm flipH="1">
              <a:off x="6063616" y="908051"/>
              <a:ext cx="45720" cy="5038725"/>
            </a:xfrm>
            <a:prstGeom prst="ellipse">
              <a:avLst/>
            </a:prstGeom>
            <a:gradFill flip="none" rotWithShape="1">
              <a:gsLst>
                <a:gs pos="90000">
                  <a:srgbClr val="FF9900"/>
                </a:gs>
                <a:gs pos="10000">
                  <a:srgbClr val="FF9900"/>
                </a:gs>
                <a:gs pos="50000">
                  <a:schemeClr val="tx1">
                    <a:lumMod val="95000"/>
                  </a:schemeClr>
                </a:gs>
              </a:gsLst>
              <a:lin ang="16200000" scaled="1"/>
              <a:tileRect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Oval 4"/>
            <p:cNvSpPr>
              <a:spLocks noChangeArrowheads="1"/>
            </p:cNvSpPr>
            <p:nvPr/>
          </p:nvSpPr>
          <p:spPr bwMode="auto">
            <a:xfrm rot="5400000">
              <a:off x="6048691" y="908051"/>
              <a:ext cx="45720" cy="5038725"/>
            </a:xfrm>
            <a:prstGeom prst="ellipse">
              <a:avLst/>
            </a:prstGeom>
            <a:gradFill flip="none" rotWithShape="1">
              <a:gsLst>
                <a:gs pos="90000">
                  <a:srgbClr val="FF9900"/>
                </a:gs>
                <a:gs pos="10000">
                  <a:srgbClr val="FF9900"/>
                </a:gs>
                <a:gs pos="50000">
                  <a:schemeClr val="tx1">
                    <a:lumMod val="95000"/>
                  </a:schemeClr>
                </a:gs>
              </a:gsLst>
              <a:lin ang="16200000" scaled="1"/>
              <a:tileRect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6" name="同心圆 5"/>
          <p:cNvSpPr/>
          <p:nvPr/>
        </p:nvSpPr>
        <p:spPr>
          <a:xfrm>
            <a:off x="3678251" y="1030301"/>
            <a:ext cx="4797398" cy="4797398"/>
          </a:xfrm>
          <a:prstGeom prst="donut">
            <a:avLst>
              <a:gd name="adj" fmla="val 2242"/>
            </a:avLst>
          </a:prstGeom>
          <a:gradFill>
            <a:gsLst>
              <a:gs pos="100000">
                <a:srgbClr val="FF9900">
                  <a:alpha val="50000"/>
                </a:srgbClr>
              </a:gs>
              <a:gs pos="0">
                <a:schemeClr val="accent5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同心圆 18"/>
          <p:cNvSpPr/>
          <p:nvPr/>
        </p:nvSpPr>
        <p:spPr>
          <a:xfrm rot="10800000">
            <a:off x="3991224" y="1343274"/>
            <a:ext cx="4171452" cy="4171452"/>
          </a:xfrm>
          <a:prstGeom prst="donut">
            <a:avLst>
              <a:gd name="adj" fmla="val 2587"/>
            </a:avLst>
          </a:prstGeom>
          <a:gradFill>
            <a:gsLst>
              <a:gs pos="100000">
                <a:srgbClr val="FF9900">
                  <a:alpha val="50000"/>
                </a:srgbClr>
              </a:gs>
              <a:gs pos="0">
                <a:schemeClr val="accent5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Oval 8"/>
          <p:cNvSpPr>
            <a:spLocks noChangeAspect="1" noChangeArrowheads="1"/>
          </p:cNvSpPr>
          <p:nvPr/>
        </p:nvSpPr>
        <p:spPr bwMode="auto">
          <a:xfrm>
            <a:off x="4106069" y="1522882"/>
            <a:ext cx="3979862" cy="3981450"/>
          </a:xfrm>
          <a:prstGeom prst="ellipse">
            <a:avLst/>
          </a:prstGeom>
          <a:noFill/>
          <a:ln w="127000">
            <a:noFill/>
            <a:round/>
          </a:ln>
          <a:effectLst/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zh-CN" sz="28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宋体" panose="02010600030101010101" pitchFamily="2" charset="-122"/>
              </a:rPr>
              <a:t>3</a:t>
            </a:r>
            <a:endParaRPr lang="en-US" altLang="zh-CN" sz="28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2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24" grpId="0"/>
      <p:bldP spid="2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029620" y="1381670"/>
            <a:ext cx="4094660" cy="4094660"/>
            <a:chOff x="12586678" y="982974"/>
            <a:chExt cx="4094660" cy="4094660"/>
          </a:xfrm>
        </p:grpSpPr>
        <p:sp>
          <p:nvSpPr>
            <p:cNvPr id="3" name="椭圆 2"/>
            <p:cNvSpPr/>
            <p:nvPr/>
          </p:nvSpPr>
          <p:spPr>
            <a:xfrm>
              <a:off x="12586678" y="982974"/>
              <a:ext cx="4094660" cy="4094660"/>
            </a:xfrm>
            <a:prstGeom prst="ellipse">
              <a:avLst/>
            </a:prstGeom>
            <a:solidFill>
              <a:srgbClr val="FFDD7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  <p:sp>
          <p:nvSpPr>
            <p:cNvPr id="4" name="饼形 3"/>
            <p:cNvSpPr/>
            <p:nvPr/>
          </p:nvSpPr>
          <p:spPr>
            <a:xfrm>
              <a:off x="13030174" y="982974"/>
              <a:ext cx="1603834" cy="2093541"/>
            </a:xfrm>
            <a:custGeom>
              <a:avLst/>
              <a:gdLst>
                <a:gd name="connsiteX0" fmla="*/ 2071773 w 4149223"/>
                <a:gd name="connsiteY0" fmla="*/ 4149221 h 4149223"/>
                <a:gd name="connsiteX1" fmla="*/ 0 w 4149223"/>
                <a:gd name="connsiteY1" fmla="*/ 2073192 h 4149223"/>
                <a:gd name="connsiteX2" fmla="*/ 2074612 w 4149223"/>
                <a:gd name="connsiteY2" fmla="*/ -1 h 4149223"/>
                <a:gd name="connsiteX3" fmla="*/ 2074612 w 4149223"/>
                <a:gd name="connsiteY3" fmla="*/ 2074612 h 4149223"/>
                <a:gd name="connsiteX4" fmla="*/ 2071773 w 4149223"/>
                <a:gd name="connsiteY4" fmla="*/ 4149221 h 4149223"/>
                <a:gd name="connsiteX0-1" fmla="*/ 1766974 w 1769813"/>
                <a:gd name="connsiteY0-2" fmla="*/ 4156596 h 4156596"/>
                <a:gd name="connsiteX1-3" fmla="*/ 1 w 1769813"/>
                <a:gd name="connsiteY1-4" fmla="*/ 994717 h 4156596"/>
                <a:gd name="connsiteX2-5" fmla="*/ 1769813 w 1769813"/>
                <a:gd name="connsiteY2-6" fmla="*/ 7374 h 4156596"/>
                <a:gd name="connsiteX3-7" fmla="*/ 1769813 w 1769813"/>
                <a:gd name="connsiteY3-8" fmla="*/ 2081987 h 4156596"/>
                <a:gd name="connsiteX4-9" fmla="*/ 1766974 w 1769813"/>
                <a:gd name="connsiteY4-10" fmla="*/ 4156596 h 4156596"/>
                <a:gd name="connsiteX0-11" fmla="*/ 2921477 w 2924316"/>
                <a:gd name="connsiteY0-12" fmla="*/ 4149221 h 4149221"/>
                <a:gd name="connsiteX1-13" fmla="*/ 0 w 2924316"/>
                <a:gd name="connsiteY1-14" fmla="*/ 1541090 h 4149221"/>
                <a:gd name="connsiteX2-15" fmla="*/ 2924316 w 2924316"/>
                <a:gd name="connsiteY2-16" fmla="*/ -1 h 4149221"/>
                <a:gd name="connsiteX3-17" fmla="*/ 2924316 w 2924316"/>
                <a:gd name="connsiteY3-18" fmla="*/ 2074612 h 4149221"/>
                <a:gd name="connsiteX4-19" fmla="*/ 2921477 w 2924316"/>
                <a:gd name="connsiteY4-20" fmla="*/ 4149221 h 4149221"/>
                <a:gd name="connsiteX0-21" fmla="*/ 2922984 w 2925823"/>
                <a:gd name="connsiteY0-22" fmla="*/ 4149223 h 4149223"/>
                <a:gd name="connsiteX1-23" fmla="*/ 1507 w 2925823"/>
                <a:gd name="connsiteY1-24" fmla="*/ 1541092 h 4149223"/>
                <a:gd name="connsiteX2-25" fmla="*/ 2925823 w 2925823"/>
                <a:gd name="connsiteY2-26" fmla="*/ 1 h 4149223"/>
                <a:gd name="connsiteX3-27" fmla="*/ 2925823 w 2925823"/>
                <a:gd name="connsiteY3-28" fmla="*/ 2074614 h 4149223"/>
                <a:gd name="connsiteX4-29" fmla="*/ 2922984 w 2925823"/>
                <a:gd name="connsiteY4-30" fmla="*/ 4149223 h 4149223"/>
                <a:gd name="connsiteX0-31" fmla="*/ 2922984 w 2925823"/>
                <a:gd name="connsiteY0-32" fmla="*/ 4149221 h 4149221"/>
                <a:gd name="connsiteX1-33" fmla="*/ 1507 w 2925823"/>
                <a:gd name="connsiteY1-34" fmla="*/ 1541090 h 4149221"/>
                <a:gd name="connsiteX2-35" fmla="*/ 2925823 w 2925823"/>
                <a:gd name="connsiteY2-36" fmla="*/ -1 h 4149221"/>
                <a:gd name="connsiteX3-37" fmla="*/ 2925823 w 2925823"/>
                <a:gd name="connsiteY3-38" fmla="*/ 2074612 h 4149221"/>
                <a:gd name="connsiteX4-39" fmla="*/ 2922984 w 2925823"/>
                <a:gd name="connsiteY4-40" fmla="*/ 4149221 h 4149221"/>
                <a:gd name="connsiteX0-41" fmla="*/ 2922984 w 2925823"/>
                <a:gd name="connsiteY0-42" fmla="*/ 4149223 h 4149223"/>
                <a:gd name="connsiteX1-43" fmla="*/ 1507 w 2925823"/>
                <a:gd name="connsiteY1-44" fmla="*/ 1541092 h 4149223"/>
                <a:gd name="connsiteX2-45" fmla="*/ 2925823 w 2925823"/>
                <a:gd name="connsiteY2-46" fmla="*/ 1 h 4149223"/>
                <a:gd name="connsiteX3-47" fmla="*/ 2925823 w 2925823"/>
                <a:gd name="connsiteY3-48" fmla="*/ 2074614 h 4149223"/>
                <a:gd name="connsiteX4-49" fmla="*/ 2922984 w 2925823"/>
                <a:gd name="connsiteY4-50" fmla="*/ 4149223 h 4149223"/>
                <a:gd name="connsiteX0-51" fmla="*/ 2922984 w 2925823"/>
                <a:gd name="connsiteY0-52" fmla="*/ 4149221 h 4149221"/>
                <a:gd name="connsiteX1-53" fmla="*/ 1507 w 2925823"/>
                <a:gd name="connsiteY1-54" fmla="*/ 1541090 h 4149221"/>
                <a:gd name="connsiteX2-55" fmla="*/ 2925823 w 2925823"/>
                <a:gd name="connsiteY2-56" fmla="*/ -1 h 4149221"/>
                <a:gd name="connsiteX3-57" fmla="*/ 2925823 w 2925823"/>
                <a:gd name="connsiteY3-58" fmla="*/ 2074612 h 4149221"/>
                <a:gd name="connsiteX4-59" fmla="*/ 2922984 w 2925823"/>
                <a:gd name="connsiteY4-60" fmla="*/ 4149221 h 4149221"/>
                <a:gd name="connsiteX0-61" fmla="*/ 3833943 w 3836782"/>
                <a:gd name="connsiteY0-62" fmla="*/ 4149223 h 4149223"/>
                <a:gd name="connsiteX1-63" fmla="*/ 1016 w 3836782"/>
                <a:gd name="connsiteY1-64" fmla="*/ 2220692 h 4149223"/>
                <a:gd name="connsiteX2-65" fmla="*/ 3836782 w 3836782"/>
                <a:gd name="connsiteY2-66" fmla="*/ 1 h 4149223"/>
                <a:gd name="connsiteX3-67" fmla="*/ 3836782 w 3836782"/>
                <a:gd name="connsiteY3-68" fmla="*/ 2074614 h 4149223"/>
                <a:gd name="connsiteX4-69" fmla="*/ 3833943 w 3836782"/>
                <a:gd name="connsiteY4-70" fmla="*/ 4149223 h 414922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836782" h="4149223">
                  <a:moveTo>
                    <a:pt x="3833943" y="4149223"/>
                  </a:moveTo>
                  <a:cubicBezTo>
                    <a:pt x="2688722" y="4147656"/>
                    <a:pt x="-60532" y="3466595"/>
                    <a:pt x="1016" y="2220692"/>
                  </a:cubicBezTo>
                  <a:cubicBezTo>
                    <a:pt x="62564" y="974789"/>
                    <a:pt x="1840875" y="25170"/>
                    <a:pt x="3836782" y="1"/>
                  </a:cubicBezTo>
                  <a:lnTo>
                    <a:pt x="3836782" y="2074614"/>
                  </a:lnTo>
                  <a:cubicBezTo>
                    <a:pt x="3835836" y="2766150"/>
                    <a:pt x="3834889" y="3457687"/>
                    <a:pt x="3833943" y="4149223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9900"/>
                </a:gs>
                <a:gs pos="43000">
                  <a:srgbClr val="FFDD71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494016" y="984090"/>
            <a:ext cx="4889822" cy="4889820"/>
            <a:chOff x="3552188" y="908051"/>
            <a:chExt cx="5038725" cy="5038725"/>
          </a:xfrm>
        </p:grpSpPr>
        <p:sp>
          <p:nvSpPr>
            <p:cNvPr id="11" name="Oval 4"/>
            <p:cNvSpPr>
              <a:spLocks noChangeArrowheads="1"/>
            </p:cNvSpPr>
            <p:nvPr/>
          </p:nvSpPr>
          <p:spPr bwMode="auto">
            <a:xfrm flipH="1">
              <a:off x="6063616" y="908051"/>
              <a:ext cx="45720" cy="5038725"/>
            </a:xfrm>
            <a:prstGeom prst="ellipse">
              <a:avLst/>
            </a:prstGeom>
            <a:gradFill flip="none" rotWithShape="1">
              <a:gsLst>
                <a:gs pos="90000">
                  <a:srgbClr val="FF9900"/>
                </a:gs>
                <a:gs pos="10000">
                  <a:srgbClr val="FF9900"/>
                </a:gs>
                <a:gs pos="50000">
                  <a:schemeClr val="tx1">
                    <a:lumMod val="95000"/>
                  </a:schemeClr>
                </a:gs>
              </a:gsLst>
              <a:lin ang="16200000" scaled="1"/>
              <a:tileRect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Oval 4"/>
            <p:cNvSpPr>
              <a:spLocks noChangeArrowheads="1"/>
            </p:cNvSpPr>
            <p:nvPr/>
          </p:nvSpPr>
          <p:spPr bwMode="auto">
            <a:xfrm rot="5400000">
              <a:off x="6048691" y="908051"/>
              <a:ext cx="45720" cy="5038725"/>
            </a:xfrm>
            <a:prstGeom prst="ellipse">
              <a:avLst/>
            </a:prstGeom>
            <a:gradFill flip="none" rotWithShape="1">
              <a:gsLst>
                <a:gs pos="90000">
                  <a:srgbClr val="FF9900"/>
                </a:gs>
                <a:gs pos="10000">
                  <a:srgbClr val="FF9900"/>
                </a:gs>
                <a:gs pos="50000">
                  <a:schemeClr val="tx1">
                    <a:lumMod val="95000"/>
                  </a:schemeClr>
                </a:gs>
              </a:gsLst>
              <a:lin ang="16200000" scaled="1"/>
              <a:tileRect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6" name="同心圆 5"/>
          <p:cNvSpPr/>
          <p:nvPr/>
        </p:nvSpPr>
        <p:spPr>
          <a:xfrm>
            <a:off x="3678251" y="1030301"/>
            <a:ext cx="4797398" cy="4797398"/>
          </a:xfrm>
          <a:prstGeom prst="donut">
            <a:avLst>
              <a:gd name="adj" fmla="val 2242"/>
            </a:avLst>
          </a:prstGeom>
          <a:gradFill>
            <a:gsLst>
              <a:gs pos="100000">
                <a:srgbClr val="FF9900">
                  <a:alpha val="50000"/>
                </a:srgbClr>
              </a:gs>
              <a:gs pos="0">
                <a:schemeClr val="accent5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同心圆 18"/>
          <p:cNvSpPr/>
          <p:nvPr/>
        </p:nvSpPr>
        <p:spPr>
          <a:xfrm rot="10800000">
            <a:off x="3991224" y="1343274"/>
            <a:ext cx="4171452" cy="4171452"/>
          </a:xfrm>
          <a:prstGeom prst="donut">
            <a:avLst>
              <a:gd name="adj" fmla="val 2587"/>
            </a:avLst>
          </a:prstGeom>
          <a:gradFill>
            <a:gsLst>
              <a:gs pos="100000">
                <a:srgbClr val="FF9900">
                  <a:alpha val="50000"/>
                </a:srgbClr>
              </a:gs>
              <a:gs pos="0">
                <a:schemeClr val="accent5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Oval 8"/>
          <p:cNvSpPr>
            <a:spLocks noChangeAspect="1" noChangeArrowheads="1"/>
          </p:cNvSpPr>
          <p:nvPr/>
        </p:nvSpPr>
        <p:spPr bwMode="auto">
          <a:xfrm>
            <a:off x="3872145" y="1522882"/>
            <a:ext cx="3979862" cy="3981450"/>
          </a:xfrm>
          <a:prstGeom prst="ellipse">
            <a:avLst/>
          </a:prstGeom>
          <a:noFill/>
          <a:ln w="127000">
            <a:noFill/>
            <a:round/>
          </a:ln>
          <a:effectLst/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zh-CN" sz="280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宋体" panose="02010600030101010101" pitchFamily="2" charset="-122"/>
              </a:rPr>
              <a:t>4</a:t>
            </a:r>
            <a:endParaRPr lang="en-US" altLang="zh-CN" sz="28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23" grpId="0"/>
      <p:bldP spid="2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029620" y="1381670"/>
            <a:ext cx="4094660" cy="4094660"/>
            <a:chOff x="12586678" y="982974"/>
            <a:chExt cx="4094660" cy="4094660"/>
          </a:xfrm>
        </p:grpSpPr>
        <p:sp>
          <p:nvSpPr>
            <p:cNvPr id="3" name="椭圆 2"/>
            <p:cNvSpPr/>
            <p:nvPr/>
          </p:nvSpPr>
          <p:spPr>
            <a:xfrm>
              <a:off x="12586678" y="982974"/>
              <a:ext cx="4094660" cy="4094660"/>
            </a:xfrm>
            <a:prstGeom prst="ellipse">
              <a:avLst/>
            </a:prstGeom>
            <a:solidFill>
              <a:srgbClr val="FFDD71"/>
            </a:soli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  <p:sp>
          <p:nvSpPr>
            <p:cNvPr id="4" name="饼形 3"/>
            <p:cNvSpPr/>
            <p:nvPr/>
          </p:nvSpPr>
          <p:spPr>
            <a:xfrm>
              <a:off x="13030174" y="982974"/>
              <a:ext cx="1603834" cy="2093541"/>
            </a:xfrm>
            <a:custGeom>
              <a:avLst/>
              <a:gdLst>
                <a:gd name="connsiteX0" fmla="*/ 2071773 w 4149223"/>
                <a:gd name="connsiteY0" fmla="*/ 4149221 h 4149223"/>
                <a:gd name="connsiteX1" fmla="*/ 0 w 4149223"/>
                <a:gd name="connsiteY1" fmla="*/ 2073192 h 4149223"/>
                <a:gd name="connsiteX2" fmla="*/ 2074612 w 4149223"/>
                <a:gd name="connsiteY2" fmla="*/ -1 h 4149223"/>
                <a:gd name="connsiteX3" fmla="*/ 2074612 w 4149223"/>
                <a:gd name="connsiteY3" fmla="*/ 2074612 h 4149223"/>
                <a:gd name="connsiteX4" fmla="*/ 2071773 w 4149223"/>
                <a:gd name="connsiteY4" fmla="*/ 4149221 h 4149223"/>
                <a:gd name="connsiteX0-1" fmla="*/ 1766974 w 1769813"/>
                <a:gd name="connsiteY0-2" fmla="*/ 4156596 h 4156596"/>
                <a:gd name="connsiteX1-3" fmla="*/ 1 w 1769813"/>
                <a:gd name="connsiteY1-4" fmla="*/ 994717 h 4156596"/>
                <a:gd name="connsiteX2-5" fmla="*/ 1769813 w 1769813"/>
                <a:gd name="connsiteY2-6" fmla="*/ 7374 h 4156596"/>
                <a:gd name="connsiteX3-7" fmla="*/ 1769813 w 1769813"/>
                <a:gd name="connsiteY3-8" fmla="*/ 2081987 h 4156596"/>
                <a:gd name="connsiteX4-9" fmla="*/ 1766974 w 1769813"/>
                <a:gd name="connsiteY4-10" fmla="*/ 4156596 h 4156596"/>
                <a:gd name="connsiteX0-11" fmla="*/ 2921477 w 2924316"/>
                <a:gd name="connsiteY0-12" fmla="*/ 4149221 h 4149221"/>
                <a:gd name="connsiteX1-13" fmla="*/ 0 w 2924316"/>
                <a:gd name="connsiteY1-14" fmla="*/ 1541090 h 4149221"/>
                <a:gd name="connsiteX2-15" fmla="*/ 2924316 w 2924316"/>
                <a:gd name="connsiteY2-16" fmla="*/ -1 h 4149221"/>
                <a:gd name="connsiteX3-17" fmla="*/ 2924316 w 2924316"/>
                <a:gd name="connsiteY3-18" fmla="*/ 2074612 h 4149221"/>
                <a:gd name="connsiteX4-19" fmla="*/ 2921477 w 2924316"/>
                <a:gd name="connsiteY4-20" fmla="*/ 4149221 h 4149221"/>
                <a:gd name="connsiteX0-21" fmla="*/ 2922984 w 2925823"/>
                <a:gd name="connsiteY0-22" fmla="*/ 4149223 h 4149223"/>
                <a:gd name="connsiteX1-23" fmla="*/ 1507 w 2925823"/>
                <a:gd name="connsiteY1-24" fmla="*/ 1541092 h 4149223"/>
                <a:gd name="connsiteX2-25" fmla="*/ 2925823 w 2925823"/>
                <a:gd name="connsiteY2-26" fmla="*/ 1 h 4149223"/>
                <a:gd name="connsiteX3-27" fmla="*/ 2925823 w 2925823"/>
                <a:gd name="connsiteY3-28" fmla="*/ 2074614 h 4149223"/>
                <a:gd name="connsiteX4-29" fmla="*/ 2922984 w 2925823"/>
                <a:gd name="connsiteY4-30" fmla="*/ 4149223 h 4149223"/>
                <a:gd name="connsiteX0-31" fmla="*/ 2922984 w 2925823"/>
                <a:gd name="connsiteY0-32" fmla="*/ 4149221 h 4149221"/>
                <a:gd name="connsiteX1-33" fmla="*/ 1507 w 2925823"/>
                <a:gd name="connsiteY1-34" fmla="*/ 1541090 h 4149221"/>
                <a:gd name="connsiteX2-35" fmla="*/ 2925823 w 2925823"/>
                <a:gd name="connsiteY2-36" fmla="*/ -1 h 4149221"/>
                <a:gd name="connsiteX3-37" fmla="*/ 2925823 w 2925823"/>
                <a:gd name="connsiteY3-38" fmla="*/ 2074612 h 4149221"/>
                <a:gd name="connsiteX4-39" fmla="*/ 2922984 w 2925823"/>
                <a:gd name="connsiteY4-40" fmla="*/ 4149221 h 4149221"/>
                <a:gd name="connsiteX0-41" fmla="*/ 2922984 w 2925823"/>
                <a:gd name="connsiteY0-42" fmla="*/ 4149223 h 4149223"/>
                <a:gd name="connsiteX1-43" fmla="*/ 1507 w 2925823"/>
                <a:gd name="connsiteY1-44" fmla="*/ 1541092 h 4149223"/>
                <a:gd name="connsiteX2-45" fmla="*/ 2925823 w 2925823"/>
                <a:gd name="connsiteY2-46" fmla="*/ 1 h 4149223"/>
                <a:gd name="connsiteX3-47" fmla="*/ 2925823 w 2925823"/>
                <a:gd name="connsiteY3-48" fmla="*/ 2074614 h 4149223"/>
                <a:gd name="connsiteX4-49" fmla="*/ 2922984 w 2925823"/>
                <a:gd name="connsiteY4-50" fmla="*/ 4149223 h 4149223"/>
                <a:gd name="connsiteX0-51" fmla="*/ 2922984 w 2925823"/>
                <a:gd name="connsiteY0-52" fmla="*/ 4149221 h 4149221"/>
                <a:gd name="connsiteX1-53" fmla="*/ 1507 w 2925823"/>
                <a:gd name="connsiteY1-54" fmla="*/ 1541090 h 4149221"/>
                <a:gd name="connsiteX2-55" fmla="*/ 2925823 w 2925823"/>
                <a:gd name="connsiteY2-56" fmla="*/ -1 h 4149221"/>
                <a:gd name="connsiteX3-57" fmla="*/ 2925823 w 2925823"/>
                <a:gd name="connsiteY3-58" fmla="*/ 2074612 h 4149221"/>
                <a:gd name="connsiteX4-59" fmla="*/ 2922984 w 2925823"/>
                <a:gd name="connsiteY4-60" fmla="*/ 4149221 h 4149221"/>
                <a:gd name="connsiteX0-61" fmla="*/ 3833943 w 3836782"/>
                <a:gd name="connsiteY0-62" fmla="*/ 4149223 h 4149223"/>
                <a:gd name="connsiteX1-63" fmla="*/ 1016 w 3836782"/>
                <a:gd name="connsiteY1-64" fmla="*/ 2220692 h 4149223"/>
                <a:gd name="connsiteX2-65" fmla="*/ 3836782 w 3836782"/>
                <a:gd name="connsiteY2-66" fmla="*/ 1 h 4149223"/>
                <a:gd name="connsiteX3-67" fmla="*/ 3836782 w 3836782"/>
                <a:gd name="connsiteY3-68" fmla="*/ 2074614 h 4149223"/>
                <a:gd name="connsiteX4-69" fmla="*/ 3833943 w 3836782"/>
                <a:gd name="connsiteY4-70" fmla="*/ 4149223 h 414922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836782" h="4149223">
                  <a:moveTo>
                    <a:pt x="3833943" y="4149223"/>
                  </a:moveTo>
                  <a:cubicBezTo>
                    <a:pt x="2688722" y="4147656"/>
                    <a:pt x="-60532" y="3466595"/>
                    <a:pt x="1016" y="2220692"/>
                  </a:cubicBezTo>
                  <a:cubicBezTo>
                    <a:pt x="62564" y="974789"/>
                    <a:pt x="1840875" y="25170"/>
                    <a:pt x="3836782" y="1"/>
                  </a:cubicBezTo>
                  <a:lnTo>
                    <a:pt x="3836782" y="2074614"/>
                  </a:lnTo>
                  <a:cubicBezTo>
                    <a:pt x="3835836" y="2766150"/>
                    <a:pt x="3834889" y="3457687"/>
                    <a:pt x="3833943" y="4149223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FF9900"/>
                </a:gs>
                <a:gs pos="43000">
                  <a:srgbClr val="FFDD71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494016" y="984090"/>
            <a:ext cx="4889822" cy="4889820"/>
            <a:chOff x="3552188" y="908051"/>
            <a:chExt cx="5038725" cy="5038725"/>
          </a:xfrm>
        </p:grpSpPr>
        <p:sp>
          <p:nvSpPr>
            <p:cNvPr id="11" name="Oval 4"/>
            <p:cNvSpPr>
              <a:spLocks noChangeArrowheads="1"/>
            </p:cNvSpPr>
            <p:nvPr/>
          </p:nvSpPr>
          <p:spPr bwMode="auto">
            <a:xfrm flipH="1">
              <a:off x="6063616" y="908051"/>
              <a:ext cx="45720" cy="5038725"/>
            </a:xfrm>
            <a:prstGeom prst="ellipse">
              <a:avLst/>
            </a:prstGeom>
            <a:gradFill flip="none" rotWithShape="1">
              <a:gsLst>
                <a:gs pos="90000">
                  <a:srgbClr val="FF9900"/>
                </a:gs>
                <a:gs pos="10000">
                  <a:srgbClr val="FF9900"/>
                </a:gs>
                <a:gs pos="50000">
                  <a:schemeClr val="tx1">
                    <a:lumMod val="95000"/>
                  </a:schemeClr>
                </a:gs>
              </a:gsLst>
              <a:lin ang="16200000" scaled="1"/>
              <a:tileRect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Oval 4"/>
            <p:cNvSpPr>
              <a:spLocks noChangeArrowheads="1"/>
            </p:cNvSpPr>
            <p:nvPr/>
          </p:nvSpPr>
          <p:spPr bwMode="auto">
            <a:xfrm rot="5400000">
              <a:off x="6048691" y="908051"/>
              <a:ext cx="45720" cy="5038725"/>
            </a:xfrm>
            <a:prstGeom prst="ellipse">
              <a:avLst/>
            </a:prstGeom>
            <a:gradFill flip="none" rotWithShape="1">
              <a:gsLst>
                <a:gs pos="90000">
                  <a:srgbClr val="FF9900"/>
                </a:gs>
                <a:gs pos="10000">
                  <a:srgbClr val="FF9900"/>
                </a:gs>
                <a:gs pos="50000">
                  <a:schemeClr val="tx1">
                    <a:lumMod val="95000"/>
                  </a:schemeClr>
                </a:gs>
              </a:gsLst>
              <a:lin ang="16200000" scaled="1"/>
              <a:tileRect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800" dirty="0">
                <a:solidFill>
                  <a:srgbClr val="FFFFFF"/>
                </a:solidFill>
                <a:latin typeface="微软雅黑" panose="020B0503020204020204" pitchFamily="34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6" name="同心圆 5"/>
          <p:cNvSpPr/>
          <p:nvPr/>
        </p:nvSpPr>
        <p:spPr>
          <a:xfrm>
            <a:off x="3678251" y="1030301"/>
            <a:ext cx="4797398" cy="4797398"/>
          </a:xfrm>
          <a:prstGeom prst="donut">
            <a:avLst>
              <a:gd name="adj" fmla="val 2242"/>
            </a:avLst>
          </a:prstGeom>
          <a:gradFill>
            <a:gsLst>
              <a:gs pos="100000">
                <a:srgbClr val="FF9900">
                  <a:alpha val="50000"/>
                </a:srgbClr>
              </a:gs>
              <a:gs pos="0">
                <a:schemeClr val="accent5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同心圆 18"/>
          <p:cNvSpPr/>
          <p:nvPr/>
        </p:nvSpPr>
        <p:spPr>
          <a:xfrm rot="10800000">
            <a:off x="3991224" y="1343274"/>
            <a:ext cx="4171452" cy="4171452"/>
          </a:xfrm>
          <a:prstGeom prst="donut">
            <a:avLst>
              <a:gd name="adj" fmla="val 2587"/>
            </a:avLst>
          </a:prstGeom>
          <a:gradFill>
            <a:gsLst>
              <a:gs pos="100000">
                <a:srgbClr val="FF9900">
                  <a:alpha val="50000"/>
                </a:srgbClr>
              </a:gs>
              <a:gs pos="0">
                <a:schemeClr val="accent5">
                  <a:alpha val="5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Oval 8"/>
          <p:cNvSpPr>
            <a:spLocks noChangeAspect="1" noChangeArrowheads="1"/>
          </p:cNvSpPr>
          <p:nvPr/>
        </p:nvSpPr>
        <p:spPr bwMode="auto">
          <a:xfrm>
            <a:off x="4087019" y="1522882"/>
            <a:ext cx="3979862" cy="3981450"/>
          </a:xfrm>
          <a:prstGeom prst="ellipse">
            <a:avLst/>
          </a:prstGeom>
          <a:noFill/>
          <a:ln w="127000">
            <a:noFill/>
            <a:round/>
          </a:ln>
          <a:effectLst/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altLang="zh-CN" sz="280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宋体" panose="02010600030101010101" pitchFamily="2" charset="-122"/>
              </a:rPr>
              <a:t>5</a:t>
            </a:r>
            <a:endParaRPr lang="en-US" altLang="zh-CN" sz="280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20" grpId="0"/>
      <p:bldP spid="2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480457" y="2273076"/>
            <a:ext cx="9231086" cy="2311848"/>
          </a:xfrm>
          <a:prstGeom prst="rect">
            <a:avLst/>
          </a:prstGeom>
          <a:noFill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微软雅黑" panose="020B0503020204020204" pitchFamily="34" charset="-122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zh-CN" altLang="en-US" sz="16600" b="1" dirty="0" smtClean="0"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</a:rPr>
              <a:t>晚会开始</a:t>
            </a:r>
            <a:endParaRPr lang="en-US" altLang="zh-CN" sz="16600" b="1" dirty="0" smtClean="0">
              <a:solidFill>
                <a:srgbClr val="FF66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5">
      <a:dk1>
        <a:srgbClr val="336699"/>
      </a:dk1>
      <a:lt1>
        <a:srgbClr val="FFFFFF"/>
      </a:lt1>
      <a:dk2>
        <a:srgbClr val="000000"/>
      </a:dk2>
      <a:lt2>
        <a:srgbClr val="FFFFFF"/>
      </a:lt2>
      <a:accent1>
        <a:srgbClr val="333333"/>
      </a:accent1>
      <a:accent2>
        <a:srgbClr val="808080"/>
      </a:accent2>
      <a:accent3>
        <a:srgbClr val="AAAAAA"/>
      </a:accent3>
      <a:accent4>
        <a:srgbClr val="DADADA"/>
      </a:accent4>
      <a:accent5>
        <a:srgbClr val="ADADAD"/>
      </a:accent5>
      <a:accent6>
        <a:srgbClr val="737373"/>
      </a:accent6>
      <a:hlink>
        <a:srgbClr val="969696"/>
      </a:hlink>
      <a:folHlink>
        <a:srgbClr val="C0C0C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B2B2B2"/>
        </a:accent1>
        <a:accent2>
          <a:srgbClr val="808080"/>
        </a:accent2>
        <a:accent3>
          <a:srgbClr val="AAAAAA"/>
        </a:accent3>
        <a:accent4>
          <a:srgbClr val="DADADA"/>
        </a:accent4>
        <a:accent5>
          <a:srgbClr val="D5D5D5"/>
        </a:accent5>
        <a:accent6>
          <a:srgbClr val="737373"/>
        </a:accent6>
        <a:hlink>
          <a:srgbClr val="969696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333333"/>
        </a:accent1>
        <a:accent2>
          <a:srgbClr val="808080"/>
        </a:accent2>
        <a:accent3>
          <a:srgbClr val="AAAAAA"/>
        </a:accent3>
        <a:accent4>
          <a:srgbClr val="DADADA"/>
        </a:accent4>
        <a:accent5>
          <a:srgbClr val="ADADAD"/>
        </a:accent5>
        <a:accent6>
          <a:srgbClr val="737373"/>
        </a:accent6>
        <a:hlink>
          <a:srgbClr val="969696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336699"/>
        </a:dk1>
        <a:lt1>
          <a:srgbClr val="FFFFFF"/>
        </a:lt1>
        <a:dk2>
          <a:srgbClr val="000000"/>
        </a:dk2>
        <a:lt2>
          <a:srgbClr val="FFFFFF"/>
        </a:lt2>
        <a:accent1>
          <a:srgbClr val="333333"/>
        </a:accent1>
        <a:accent2>
          <a:srgbClr val="808080"/>
        </a:accent2>
        <a:accent3>
          <a:srgbClr val="AAAAAA"/>
        </a:accent3>
        <a:accent4>
          <a:srgbClr val="DADADA"/>
        </a:accent4>
        <a:accent5>
          <a:srgbClr val="ADADAD"/>
        </a:accent5>
        <a:accent6>
          <a:srgbClr val="737373"/>
        </a:accent6>
        <a:hlink>
          <a:srgbClr val="969696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WPS 演示</Application>
  <PresentationFormat>宽屏</PresentationFormat>
  <Paragraphs>14</Paragraphs>
  <Slides>7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8" baseType="lpstr">
      <vt:lpstr>Arial</vt:lpstr>
      <vt:lpstr>宋体</vt:lpstr>
      <vt:lpstr>Wingdings</vt:lpstr>
      <vt:lpstr>微软雅黑</vt:lpstr>
      <vt:lpstr>方正大黑简体</vt:lpstr>
      <vt:lpstr>MStiffHeiHK-UltraBold</vt:lpstr>
      <vt:lpstr>Arial Unicode MS</vt:lpstr>
      <vt:lpstr>等线</vt:lpstr>
      <vt:lpstr>黑体</vt:lpstr>
      <vt:lpstr>MingLiU</vt:lpstr>
      <vt:lpstr>Default Design</vt:lpstr>
      <vt:lpstr>5秒倒计时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晚会开始5秒倒计时ppt模板</dc:title>
  <dc:creator>刘健</dc:creator>
  <cp:lastModifiedBy>拉普耶鲁</cp:lastModifiedBy>
  <cp:revision>22</cp:revision>
  <dcterms:created xsi:type="dcterms:W3CDTF">2016-01-21T03:48:00Z</dcterms:created>
  <dcterms:modified xsi:type="dcterms:W3CDTF">2018-07-17T03:39:19Z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</Properties>
</file>