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2609" autoAdjust="0"/>
  </p:normalViewPr>
  <p:slideViewPr>
    <p:cSldViewPr snapToGrid="0">
      <p:cViewPr varScale="1">
        <p:scale>
          <a:sx n="52" d="100"/>
          <a:sy n="52" d="100"/>
        </p:scale>
        <p:origin x="13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-1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E4677-4956-4001-BEBC-7F6EA294DF38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7C098-5268-4D41-A210-2065467C3B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601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C098-5268-4D41-A210-2065467C3B7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204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C098-5268-4D41-A210-2065467C3B7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092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C098-5268-4D41-A210-2065467C3B7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587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C098-5268-4D41-A210-2065467C3B7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426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C098-5268-4D41-A210-2065467C3B7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621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C098-5268-4D41-A210-2065467C3B7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494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C098-5268-4D41-A210-2065467C3B7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699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C098-5268-4D41-A210-2065467C3B7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54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C098-5268-4D41-A210-2065467C3B7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240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6E50-2633-4AD2-911F-EA8C74F4E14D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01D44-1AA1-4627-A688-430807C4EA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632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6E50-2633-4AD2-911F-EA8C74F4E14D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01D44-1AA1-4627-A688-430807C4EA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554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6E50-2633-4AD2-911F-EA8C74F4E14D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01D44-1AA1-4627-A688-430807C4EA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141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6E50-2633-4AD2-911F-EA8C74F4E14D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01D44-1AA1-4627-A688-430807C4EA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636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6E50-2633-4AD2-911F-EA8C74F4E14D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01D44-1AA1-4627-A688-430807C4EA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023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6E50-2633-4AD2-911F-EA8C74F4E14D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01D44-1AA1-4627-A688-430807C4EA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712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6E50-2633-4AD2-911F-EA8C74F4E14D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01D44-1AA1-4627-A688-430807C4EA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241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6E50-2633-4AD2-911F-EA8C74F4E14D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01D44-1AA1-4627-A688-430807C4EA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12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6E50-2633-4AD2-911F-EA8C74F4E14D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01D44-1AA1-4627-A688-430807C4EA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898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6E50-2633-4AD2-911F-EA8C74F4E14D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01D44-1AA1-4627-A688-430807C4EA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574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6E50-2633-4AD2-911F-EA8C74F4E14D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01D44-1AA1-4627-A688-430807C4EA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152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B6E50-2633-4AD2-911F-EA8C74F4E14D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01D44-1AA1-4627-A688-430807C4EA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91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72" y="968672"/>
            <a:ext cx="7893422" cy="2534089"/>
          </a:xfrm>
          <a:prstGeom prst="rect">
            <a:avLst/>
          </a:prstGeom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274576" y="3929343"/>
            <a:ext cx="2235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5630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曾经我是你甜蜜的负担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533588" y="3929343"/>
            <a:ext cx="2236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rgbClr val="5630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如今你是我温暖的牵挂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293626" y="4289706"/>
            <a:ext cx="3570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800" b="0">
                <a:solidFill>
                  <a:srgbClr val="5630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一丝真诚胜过千两黄金，一丝温暖能抵万里寒霜，一声问候送来温馨甜蜜，</a:t>
            </a:r>
            <a:endParaRPr lang="en-US" altLang="zh-CN" sz="800" b="0">
              <a:solidFill>
                <a:srgbClr val="5630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50000"/>
              </a:lnSpc>
            </a:pPr>
            <a:r>
              <a:rPr lang="zh-CN" altLang="en-US" sz="800" b="0">
                <a:solidFill>
                  <a:srgbClr val="5630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一条短信捎去我万般心意，你快乐是我最大的心愿，老爸，我爱你！</a:t>
            </a:r>
          </a:p>
        </p:txBody>
      </p:sp>
    </p:spTree>
    <p:extLst>
      <p:ext uri="{BB962C8B-B14F-4D97-AF65-F5344CB8AC3E}">
        <p14:creationId xmlns:p14="http://schemas.microsoft.com/office/powerpoint/2010/main" val="3848991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313329" y="2457708"/>
            <a:ext cx="561190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父亲节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，顾名思义是感恩父亲的节日。约始于二十世纪初，起源于美国，现已广泛流传于世界各地，节日日期因地域而存在差异。最广泛的日期在每年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月的第三个星期日，世界上有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个国家和地区是在这一天过父亲节。节日里有各种的庆祝方式，大部分都与赠送礼物、家族聚餐或活动有关。</a:t>
            </a:r>
          </a:p>
        </p:txBody>
      </p:sp>
    </p:spTree>
    <p:extLst>
      <p:ext uri="{BB962C8B-B14F-4D97-AF65-F5344CB8AC3E}">
        <p14:creationId xmlns:p14="http://schemas.microsoft.com/office/powerpoint/2010/main" val="2199727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37778" y="1624373"/>
            <a:ext cx="79509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世界上的第一个父亲节于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1910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诞生在美国，是由住在美国华盛顿州斯波坎的布鲁斯多德夫人倡导的，多德夫人的母亲在生育第六个孩子时，因难产而死，多德夫人的父亲威廉斯马特先生独自一人承担起抚养、教育六个孩子的重任，经过几十年的辛苦，儿女们终于长大成人，但斯马特先生却因多年的过度劳累于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1909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年辞世。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1909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斯马特先生辞世之年，当多德夫人参加完教会的母亲节感恩礼拜后，她特别想念父亲，多德夫人心中明白，她的父亲在养育儿女过程中所付出的爱和艰辛，并不亚于任何一个母亲，多德夫人将她的感受告诉给教会的瑞马士牧师，希望能有一个特别的日子，纪念全天下伟大的父亲，她的这一想法得到了牧师的赞许，同时得到了各教会组织的支持，多德夫人随即写信向市长与州政府表达了自己的想法，斯波坎市市长与华盛顿州州长公开表示赞成，州政府采纳这一建议的同时，把节期改在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月的第三个星期日，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1910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日多德夫人所在的华盛顿州斯波坎市，举行了全世界的第一次父亲节庆祝活动，在差不多的时间里，美国各地其它城镇的人们也开始庆祝“父亲节”。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474257" y="484094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父亲节的由来</a:t>
            </a:r>
          </a:p>
        </p:txBody>
      </p:sp>
    </p:spTree>
    <p:extLst>
      <p:ext uri="{BB962C8B-B14F-4D97-AF65-F5344CB8AC3E}">
        <p14:creationId xmlns:p14="http://schemas.microsoft.com/office/powerpoint/2010/main" val="3513781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259" y="1712259"/>
            <a:ext cx="5145741" cy="514574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85696" y="2161470"/>
            <a:ext cx="724049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在父亲节这天，人们选择特定的鲜花来表示对父亲的敬意。人们采纳了杜德夫人建议，佩戴红玫瑰向健在的父亲们表示爱戴，佩戴白玫瑰对故去的父亲表示悼念。后来在温哥华，人们选择了佩戴白丁香，宾夕法尼亚人用蒲公英向父亲表示致意。红色或白色玫瑰是公认的父亲节的节花。父亲节在全美国作为节日确定下来，比母亲节经过的时间要长一些。因为建立父亲节的想法很得人心，所以商人和制造商开始看到商机。他们不仅鼓励做儿女的给父亲寄贺卡，而且鼓动他们买领带、袜子之类的小礼品送给父亲，以表达对父亲的敬重。</a:t>
            </a:r>
          </a:p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另外，在父亲节的那一顿早餐是由子女们做的，父母早上不必早起，可以继续睡，子女们做好早餐后拿到床前给父母亲用。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266949" y="690369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父亲节的风俗</a:t>
            </a:r>
          </a:p>
        </p:txBody>
      </p:sp>
    </p:spTree>
    <p:extLst>
      <p:ext uri="{BB962C8B-B14F-4D97-AF65-F5344CB8AC3E}">
        <p14:creationId xmlns:p14="http://schemas.microsoft.com/office/powerpoint/2010/main" val="3081815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email">
            <a:extLst/>
          </a:blip>
          <a:stretch>
            <a:fillRect/>
          </a:stretch>
        </p:blipFill>
        <p:spPr bwMode="auto">
          <a:xfrm>
            <a:off x="7117820" y="2284107"/>
            <a:ext cx="4495192" cy="2529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矩形 4"/>
          <p:cNvSpPr/>
          <p:nvPr/>
        </p:nvSpPr>
        <p:spPr>
          <a:xfrm>
            <a:off x="6150315" y="376985"/>
            <a:ext cx="529076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有一种爱炽热如炬却深沉似铁</a:t>
            </a:r>
            <a:endParaRPr lang="en-US" altLang="zh-CN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有一种爱呵护伟岸如山更宽广似海</a:t>
            </a:r>
            <a:endParaRPr lang="en-US" altLang="zh-CN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有一种爱叫做父亲！</a:t>
            </a:r>
            <a:endParaRPr lang="en-US" altLang="zh-CN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email">
            <a:extLst/>
          </a:blip>
          <a:stretch>
            <a:fillRect/>
          </a:stretch>
        </p:blipFill>
        <p:spPr bwMode="auto">
          <a:xfrm>
            <a:off x="4218961" y="3993777"/>
            <a:ext cx="3862708" cy="2445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6243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600"/>
                            </p:stCondLst>
                            <p:childTnLst>
                              <p:par>
                                <p:cTn id="1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照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47568">
            <a:off x="4512711" y="757884"/>
            <a:ext cx="3332935" cy="211215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 rotWithShape="1">
          <a:blip r:embed="rId5"/>
          <a:srcRect r="10404"/>
          <a:stretch/>
        </p:blipFill>
        <p:spPr>
          <a:xfrm rot="21271309">
            <a:off x="6782621" y="3284970"/>
            <a:ext cx="4487855" cy="293209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8540472" y="489044"/>
            <a:ext cx="3200400" cy="8744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曾经，我是你甜蜜的负担；</a:t>
            </a:r>
            <a:endParaRPr lang="en-US" altLang="zh-CN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如今，你是我温暖的牵挂。</a:t>
            </a:r>
            <a:endParaRPr lang="en-US" altLang="zh-CN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987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4505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51" y="363071"/>
            <a:ext cx="2315436" cy="36057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835" y="2943465"/>
            <a:ext cx="3722227" cy="391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541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81" y="739588"/>
            <a:ext cx="8085922" cy="399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683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0403.pptx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663</Words>
  <Application>Microsoft Office PowerPoint</Application>
  <PresentationFormat>宽屏</PresentationFormat>
  <Paragraphs>25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5" baseType="lpstr"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100403.pptx</dc:title>
  <dc:creator/>
  <cp:lastModifiedBy/>
  <cp:revision>1</cp:revision>
  <dcterms:created xsi:type="dcterms:W3CDTF">2017-06-14T16:31:39Z</dcterms:created>
  <dcterms:modified xsi:type="dcterms:W3CDTF">2017-06-14T16:34:08Z</dcterms:modified>
</cp:coreProperties>
</file>