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tags/tag21.xml" ContentType="application/vnd.openxmlformats-officedocument.presentationml.tags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tags/tag22.xml" ContentType="application/vnd.openxmlformats-officedocument.presentationml.tags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tags/tag23.xml" ContentType="application/vnd.openxmlformats-officedocument.presentationml.tags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91" r:id="rId5"/>
    <p:sldId id="282" r:id="rId6"/>
    <p:sldId id="296" r:id="rId7"/>
    <p:sldId id="289" r:id="rId8"/>
    <p:sldId id="297" r:id="rId9"/>
    <p:sldId id="298" r:id="rId10"/>
    <p:sldId id="306" r:id="rId11"/>
    <p:sldId id="294" r:id="rId12"/>
    <p:sldId id="293" r:id="rId13"/>
    <p:sldId id="295" r:id="rId14"/>
    <p:sldId id="284" r:id="rId15"/>
    <p:sldId id="300" r:id="rId16"/>
    <p:sldId id="307" r:id="rId17"/>
    <p:sldId id="292" r:id="rId18"/>
    <p:sldId id="304" r:id="rId19"/>
    <p:sldId id="302" r:id="rId20"/>
    <p:sldId id="285" r:id="rId21"/>
    <p:sldId id="301" r:id="rId22"/>
    <p:sldId id="308" r:id="rId23"/>
    <p:sldId id="290" r:id="rId24"/>
    <p:sldId id="305" r:id="rId25"/>
    <p:sldId id="303" r:id="rId26"/>
    <p:sldId id="283" r:id="rId27"/>
    <p:sldId id="299" r:id="rId28"/>
    <p:sldId id="281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564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BBADE-A809-4DC6-B581-86713E743E6A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E90E-5776-4F8A-ACD8-F3C897C887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10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458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202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502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AEA0-7C88-4F01-AFAF-0CDD97ADC74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015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78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175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812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229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32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168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864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428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05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5242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862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608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447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991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601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615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635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060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4320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8370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94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AEA0-7C88-4F01-AFAF-0CDD97ADC74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690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9274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95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43112AE-05DF-4122-BF73-41FF4F848F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7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79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5C6B8B8-5C7E-4926-8A08-1756140E7CE4}"/>
              </a:ext>
            </a:extLst>
          </p:cNvPr>
          <p:cNvSpPr txBox="1"/>
          <p:nvPr userDrawn="1"/>
        </p:nvSpPr>
        <p:spPr>
          <a:xfrm>
            <a:off x="4157006" y="250561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/>
                </a:solidFill>
                <a:cs typeface="+mn-ea"/>
                <a:sym typeface="+mn-lt"/>
              </a:rPr>
              <a:t>添加页面标题内容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858ADAF-5563-4190-9AAB-BED92EAC13D8}"/>
              </a:ext>
            </a:extLst>
          </p:cNvPr>
          <p:cNvSpPr/>
          <p:nvPr userDrawn="1"/>
        </p:nvSpPr>
        <p:spPr>
          <a:xfrm>
            <a:off x="2288853" y="855736"/>
            <a:ext cx="76142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323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B424D5-E2C8-4F59-A918-BE1EFD985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F7975EE-1081-4BBE-86A6-4EFED6D3B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F4B5712-D832-4502-92D7-53ECE887F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7891A-55CC-4120-842E-9EFD23CD2274}" type="datetimeFigureOut">
              <a:rPr lang="zh-CN" altLang="en-US" smtClean="0"/>
              <a:pPr/>
              <a:t>2018/5/31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BD403D7-C8F4-4B06-B398-A6DD5C7FF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9D7DF5-D87D-46AD-AC07-5AEEF815C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B8460-A3A7-4F6D-AC69-897ED1A14C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6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9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tags" Target="../tags/tag12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5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8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2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2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25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26.x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27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7181529-8F46-4B67-9F5C-B25927F67271}"/>
              </a:ext>
            </a:extLst>
          </p:cNvPr>
          <p:cNvSpPr txBox="1"/>
          <p:nvPr/>
        </p:nvSpPr>
        <p:spPr>
          <a:xfrm>
            <a:off x="1793377" y="2893953"/>
            <a:ext cx="8605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cs typeface="+mn-ea"/>
                <a:sym typeface="+mn-lt"/>
              </a:rPr>
              <a:t>新生开学家长会</a:t>
            </a:r>
            <a:r>
              <a:rPr lang="en-US" altLang="zh-CN" sz="6000" b="1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4D0AEC7-D634-41DA-8322-2864EBC7F960}"/>
              </a:ext>
            </a:extLst>
          </p:cNvPr>
          <p:cNvSpPr/>
          <p:nvPr/>
        </p:nvSpPr>
        <p:spPr>
          <a:xfrm>
            <a:off x="3468909" y="4125688"/>
            <a:ext cx="52541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18122AC-D329-4A7A-A565-9E5DC0C02070}"/>
              </a:ext>
            </a:extLst>
          </p:cNvPr>
          <p:cNvSpPr txBox="1"/>
          <p:nvPr/>
        </p:nvSpPr>
        <p:spPr>
          <a:xfrm>
            <a:off x="3733815" y="757660"/>
            <a:ext cx="472437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00" spc="-2000" dirty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  <a:cs typeface="+mn-ea"/>
                <a:sym typeface="+mn-lt"/>
              </a:rPr>
              <a:t>开学啦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92EE32-8E52-435F-86B4-91859C3F72F9}"/>
              </a:ext>
            </a:extLst>
          </p:cNvPr>
          <p:cNvSpPr/>
          <p:nvPr/>
        </p:nvSpPr>
        <p:spPr>
          <a:xfrm>
            <a:off x="6229350" y="4813935"/>
            <a:ext cx="1762125" cy="2476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2018.10.10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783210B-C622-4C14-8802-EBC04BB21A37}"/>
              </a:ext>
            </a:extLst>
          </p:cNvPr>
          <p:cNvSpPr/>
          <p:nvPr/>
        </p:nvSpPr>
        <p:spPr>
          <a:xfrm>
            <a:off x="4210050" y="4813935"/>
            <a:ext cx="1762125" cy="247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20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zh-CN" altLang="en-US" sz="120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At First Glance - X-Ray Dog">
            <a:hlinkClick r:id="" action="ppaction://media"/>
            <a:extLst>
              <a:ext uri="{FF2B5EF4-FFF2-40B4-BE49-F238E27FC236}">
                <a16:creationId xmlns:a16="http://schemas.microsoft.com/office/drawing/2014/main" xmlns="" id="{F45C56A3-B8E3-4289-AC0A-7CF95774976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219543" y="-1520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5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文本框 77">
            <a:extLst>
              <a:ext uri="{FF2B5EF4-FFF2-40B4-BE49-F238E27FC236}">
                <a16:creationId xmlns:a16="http://schemas.microsoft.com/office/drawing/2014/main" xmlns="" id="{8BD0656E-2B3D-46CF-9A74-EBD3C301C141}"/>
              </a:ext>
            </a:extLst>
          </p:cNvPr>
          <p:cNvSpPr txBox="1"/>
          <p:nvPr/>
        </p:nvSpPr>
        <p:spPr>
          <a:xfrm>
            <a:off x="6357258" y="1911124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solidFill>
                  <a:schemeClr val="accent1"/>
                </a:solidFill>
                <a:latin typeface="+mj-ea"/>
                <a:ea typeface="+mj-ea"/>
              </a:rPr>
              <a:t>第一章标题内容</a:t>
            </a: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7C3F65A7-F3B9-4C5B-BE22-D3A1D0182D9E}"/>
              </a:ext>
            </a:extLst>
          </p:cNvPr>
          <p:cNvSpPr/>
          <p:nvPr/>
        </p:nvSpPr>
        <p:spPr>
          <a:xfrm>
            <a:off x="5361219" y="1863637"/>
            <a:ext cx="755949" cy="755948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B61AF850-6D2D-40D1-91B5-300061AFADD6}"/>
              </a:ext>
            </a:extLst>
          </p:cNvPr>
          <p:cNvSpPr txBox="1"/>
          <p:nvPr/>
        </p:nvSpPr>
        <p:spPr>
          <a:xfrm>
            <a:off x="6357258" y="2766241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solidFill>
                  <a:schemeClr val="accent2"/>
                </a:solidFill>
                <a:latin typeface="+mj-ea"/>
                <a:ea typeface="+mj-ea"/>
              </a:rPr>
              <a:t>第二章标题内容</a:t>
            </a: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68C462E7-F65A-4759-B1F8-44AC9A134C5F}"/>
              </a:ext>
            </a:extLst>
          </p:cNvPr>
          <p:cNvSpPr/>
          <p:nvPr/>
        </p:nvSpPr>
        <p:spPr>
          <a:xfrm>
            <a:off x="5361219" y="2714521"/>
            <a:ext cx="755949" cy="755948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xmlns="" id="{352E5C81-8F86-44B3-B47A-E19DDC71DBF7}"/>
              </a:ext>
            </a:extLst>
          </p:cNvPr>
          <p:cNvSpPr txBox="1"/>
          <p:nvPr/>
        </p:nvSpPr>
        <p:spPr>
          <a:xfrm>
            <a:off x="6357258" y="3621358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solidFill>
                  <a:schemeClr val="accent3"/>
                </a:solidFill>
                <a:latin typeface="+mj-ea"/>
                <a:ea typeface="+mj-ea"/>
              </a:rPr>
              <a:t>第三章标题内容</a:t>
            </a: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0DEB9A53-2C79-45A6-9619-A4C57BE68008}"/>
              </a:ext>
            </a:extLst>
          </p:cNvPr>
          <p:cNvSpPr/>
          <p:nvPr/>
        </p:nvSpPr>
        <p:spPr>
          <a:xfrm>
            <a:off x="5361219" y="3565405"/>
            <a:ext cx="755949" cy="755948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xmlns="" id="{F2281705-CC92-4641-98E5-74DE8DEEA558}"/>
              </a:ext>
            </a:extLst>
          </p:cNvPr>
          <p:cNvSpPr txBox="1"/>
          <p:nvPr/>
        </p:nvSpPr>
        <p:spPr>
          <a:xfrm>
            <a:off x="6357258" y="4476476"/>
            <a:ext cx="3685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solidFill>
                  <a:schemeClr val="accent4"/>
                </a:solidFill>
                <a:latin typeface="+mj-ea"/>
                <a:ea typeface="+mj-ea"/>
              </a:rPr>
              <a:t>第四章标题内容</a:t>
            </a: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8E8B1F19-F680-4FAB-A4A2-C96FFF2B11F3}"/>
              </a:ext>
            </a:extLst>
          </p:cNvPr>
          <p:cNvSpPr/>
          <p:nvPr/>
        </p:nvSpPr>
        <p:spPr>
          <a:xfrm>
            <a:off x="5361219" y="4416289"/>
            <a:ext cx="755949" cy="755948"/>
          </a:xfrm>
          <a:prstGeom prst="ellipse">
            <a:avLst/>
          </a:pr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xmlns="" id="{CAD733FB-E17F-4CD4-8882-2A816BDFAC3E}"/>
              </a:ext>
            </a:extLst>
          </p:cNvPr>
          <p:cNvSpPr txBox="1"/>
          <p:nvPr/>
        </p:nvSpPr>
        <p:spPr>
          <a:xfrm>
            <a:off x="2480237" y="1942091"/>
            <a:ext cx="1661993" cy="29216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9600" b="1" dirty="0">
                <a:solidFill>
                  <a:schemeClr val="accent1"/>
                </a:solidFill>
                <a:latin typeface="+mj-ea"/>
                <a:ea typeface="+mj-ea"/>
              </a:rPr>
              <a:t>目 录</a:t>
            </a:r>
            <a:endParaRPr lang="zh-CN" altLang="en-US" sz="9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xmlns="" id="{6BEBA168-093A-4987-9A87-5F423D59CD61}"/>
              </a:ext>
            </a:extLst>
          </p:cNvPr>
          <p:cNvSpPr txBox="1"/>
          <p:nvPr/>
        </p:nvSpPr>
        <p:spPr>
          <a:xfrm>
            <a:off x="1641897" y="1478466"/>
            <a:ext cx="1015663" cy="39010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CONTENTS</a:t>
            </a:r>
            <a:endParaRPr lang="zh-CN" altLang="en-US" sz="5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xmlns="" id="{EFAAFD78-82A7-4B55-A3CA-D137E68E3F26}"/>
              </a:ext>
            </a:extLst>
          </p:cNvPr>
          <p:cNvCxnSpPr/>
          <p:nvPr/>
        </p:nvCxnSpPr>
        <p:spPr>
          <a:xfrm>
            <a:off x="2598566" y="1426293"/>
            <a:ext cx="0" cy="395323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75464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5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9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9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 animBg="1"/>
      <p:bldP spid="80" grpId="0"/>
      <p:bldP spid="81" grpId="0" animBg="1"/>
      <p:bldP spid="82" grpId="0"/>
      <p:bldP spid="83" grpId="0" animBg="1"/>
      <p:bldP spid="84" grpId="0"/>
      <p:bldP spid="8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7181529-8F46-4B67-9F5C-B25927F67271}"/>
              </a:ext>
            </a:extLst>
          </p:cNvPr>
          <p:cNvSpPr txBox="1"/>
          <p:nvPr/>
        </p:nvSpPr>
        <p:spPr>
          <a:xfrm>
            <a:off x="3041317" y="2937466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cs typeface="+mn-ea"/>
              </a:rPr>
              <a:t>第一章标题内容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4D0AEC7-D634-41DA-8322-2864EBC7F960}"/>
              </a:ext>
            </a:extLst>
          </p:cNvPr>
          <p:cNvSpPr/>
          <p:nvPr/>
        </p:nvSpPr>
        <p:spPr>
          <a:xfrm>
            <a:off x="4406901" y="4283501"/>
            <a:ext cx="3378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42B91AB-6166-44B8-B9EA-25F1FF10751F}"/>
              </a:ext>
            </a:extLst>
          </p:cNvPr>
          <p:cNvSpPr/>
          <p:nvPr/>
        </p:nvSpPr>
        <p:spPr>
          <a:xfrm>
            <a:off x="5543925" y="1543349"/>
            <a:ext cx="1104150" cy="1104149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86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9B32A993-3982-4B49-AFC1-86CD7AB30B1A}"/>
              </a:ext>
            </a:extLst>
          </p:cNvPr>
          <p:cNvGrpSpPr/>
          <p:nvPr/>
        </p:nvGrpSpPr>
        <p:grpSpPr>
          <a:xfrm>
            <a:off x="7903142" y="2041939"/>
            <a:ext cx="3107758" cy="3876916"/>
            <a:chOff x="7903142" y="2283239"/>
            <a:chExt cx="3107758" cy="3876916"/>
          </a:xfrm>
        </p:grpSpPr>
        <p:sp>
          <p:nvSpPr>
            <p:cNvPr id="5" name="íṡľíḍè-Rectangle 29">
              <a:extLst>
                <a:ext uri="{FF2B5EF4-FFF2-40B4-BE49-F238E27FC236}">
                  <a16:creationId xmlns:a16="http://schemas.microsoft.com/office/drawing/2014/main" xmlns="" id="{584B3BB0-0CE4-49C6-AEFD-85FFB87D5B5E}"/>
                </a:ext>
              </a:extLst>
            </p:cNvPr>
            <p:cNvSpPr/>
            <p:nvPr/>
          </p:nvSpPr>
          <p:spPr>
            <a:xfrm>
              <a:off x="7903142" y="2283239"/>
              <a:ext cx="3107758" cy="3876916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（建议使用主题字体）</a:t>
              </a:r>
            </a:p>
          </p:txBody>
        </p:sp>
        <p:sp>
          <p:nvSpPr>
            <p:cNvPr id="10" name="íṡľíḍè-Rectangle 41">
              <a:extLst>
                <a:ext uri="{FF2B5EF4-FFF2-40B4-BE49-F238E27FC236}">
                  <a16:creationId xmlns:a16="http://schemas.microsoft.com/office/drawing/2014/main" xmlns="" id="{2FCBA2DE-D322-4C9D-AFD3-87FCDA4FAB37}"/>
                </a:ext>
              </a:extLst>
            </p:cNvPr>
            <p:cNvSpPr/>
            <p:nvPr/>
          </p:nvSpPr>
          <p:spPr>
            <a:xfrm>
              <a:off x="8604225" y="5298911"/>
              <a:ext cx="1705593" cy="3537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 </a:t>
              </a:r>
            </a:p>
          </p:txBody>
        </p:sp>
        <p:sp>
          <p:nvSpPr>
            <p:cNvPr id="13" name="íṡľíḍè-TextBox 49">
              <a:extLst>
                <a:ext uri="{FF2B5EF4-FFF2-40B4-BE49-F238E27FC236}">
                  <a16:creationId xmlns:a16="http://schemas.microsoft.com/office/drawing/2014/main" xmlns="" id="{D72F9EC6-2F0A-4831-A9D5-26FE28639D5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79345" y="3316061"/>
              <a:ext cx="2155353" cy="328231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133">
                  <a:solidFill>
                    <a:schemeClr val="accent3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cxnSp>
          <p:nvCxnSpPr>
            <p:cNvPr id="14" name="îŝḷîḓé-Straight Connector 50">
              <a:extLst>
                <a:ext uri="{FF2B5EF4-FFF2-40B4-BE49-F238E27FC236}">
                  <a16:creationId xmlns:a16="http://schemas.microsoft.com/office/drawing/2014/main" xmlns="" id="{A276CC95-E901-4366-8FB9-B4DD7E824B84}"/>
                </a:ext>
              </a:extLst>
            </p:cNvPr>
            <p:cNvCxnSpPr>
              <a:cxnSpLocks/>
            </p:cNvCxnSpPr>
            <p:nvPr/>
          </p:nvCxnSpPr>
          <p:spPr>
            <a:xfrm>
              <a:off x="8420289" y="3255265"/>
              <a:ext cx="2073465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îŝḷîḓé-Freeform: Shape 60">
              <a:extLst>
                <a:ext uri="{FF2B5EF4-FFF2-40B4-BE49-F238E27FC236}">
                  <a16:creationId xmlns:a16="http://schemas.microsoft.com/office/drawing/2014/main" xmlns="" id="{53FC9F84-5F9B-4B5B-8787-4F1B44F48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6003" y="2629549"/>
              <a:ext cx="482037" cy="482037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86A1BF4B-2A1B-4A96-A840-D089A26CA448}"/>
              </a:ext>
            </a:extLst>
          </p:cNvPr>
          <p:cNvGrpSpPr/>
          <p:nvPr/>
        </p:nvGrpSpPr>
        <p:grpSpPr>
          <a:xfrm>
            <a:off x="1181102" y="2041939"/>
            <a:ext cx="3107758" cy="3876916"/>
            <a:chOff x="1181102" y="2283239"/>
            <a:chExt cx="3107758" cy="3876916"/>
          </a:xfrm>
        </p:grpSpPr>
        <p:sp>
          <p:nvSpPr>
            <p:cNvPr id="3" name="íṡľíḍè-Rectangle 27">
              <a:extLst>
                <a:ext uri="{FF2B5EF4-FFF2-40B4-BE49-F238E27FC236}">
                  <a16:creationId xmlns:a16="http://schemas.microsoft.com/office/drawing/2014/main" xmlns="" id="{01FC1053-B1C9-4F7C-9F95-C8266C39459A}"/>
                </a:ext>
              </a:extLst>
            </p:cNvPr>
            <p:cNvSpPr/>
            <p:nvPr/>
          </p:nvSpPr>
          <p:spPr>
            <a:xfrm>
              <a:off x="1181102" y="2283239"/>
              <a:ext cx="3107758" cy="387691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9" name="íṡľíḍè-Rectangle 38">
              <a:extLst>
                <a:ext uri="{FF2B5EF4-FFF2-40B4-BE49-F238E27FC236}">
                  <a16:creationId xmlns:a16="http://schemas.microsoft.com/office/drawing/2014/main" xmlns="" id="{2B17520E-8375-4303-B1C2-48485ADDC970}"/>
                </a:ext>
              </a:extLst>
            </p:cNvPr>
            <p:cNvSpPr/>
            <p:nvPr/>
          </p:nvSpPr>
          <p:spPr>
            <a:xfrm>
              <a:off x="1882185" y="5298911"/>
              <a:ext cx="1705593" cy="3537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 </a:t>
              </a:r>
            </a:p>
          </p:txBody>
        </p:sp>
        <p:sp>
          <p:nvSpPr>
            <p:cNvPr id="11" name="íṡľíḍè-TextBox 45">
              <a:extLst>
                <a:ext uri="{FF2B5EF4-FFF2-40B4-BE49-F238E27FC236}">
                  <a16:creationId xmlns:a16="http://schemas.microsoft.com/office/drawing/2014/main" xmlns="" id="{36A7269F-47B9-443F-A083-2F89707E73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57305" y="3316070"/>
              <a:ext cx="2155353" cy="32823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133">
                  <a:solidFill>
                    <a:schemeClr val="accent4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cxnSp>
          <p:nvCxnSpPr>
            <p:cNvPr id="12" name="íṡľíḍè-Straight Connector 46">
              <a:extLst>
                <a:ext uri="{FF2B5EF4-FFF2-40B4-BE49-F238E27FC236}">
                  <a16:creationId xmlns:a16="http://schemas.microsoft.com/office/drawing/2014/main" xmlns="" id="{27234F5C-55B1-487B-A7F5-DD899AC24881}"/>
                </a:ext>
              </a:extLst>
            </p:cNvPr>
            <p:cNvCxnSpPr>
              <a:cxnSpLocks/>
            </p:cNvCxnSpPr>
            <p:nvPr/>
          </p:nvCxnSpPr>
          <p:spPr>
            <a:xfrm>
              <a:off x="1815298" y="3255270"/>
              <a:ext cx="1839366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îŝḷîḓé-Freeform: Shape 61">
              <a:extLst>
                <a:ext uri="{FF2B5EF4-FFF2-40B4-BE49-F238E27FC236}">
                  <a16:creationId xmlns:a16="http://schemas.microsoft.com/office/drawing/2014/main" xmlns="" id="{DC758CA2-AC82-499B-B610-8F14F9C1D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963" y="2629551"/>
              <a:ext cx="482037" cy="482037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3D40228-F570-4879-8A5C-582E21123AF7}"/>
              </a:ext>
            </a:extLst>
          </p:cNvPr>
          <p:cNvGrpSpPr/>
          <p:nvPr/>
        </p:nvGrpSpPr>
        <p:grpSpPr>
          <a:xfrm>
            <a:off x="4273359" y="1825726"/>
            <a:ext cx="3645285" cy="4349549"/>
            <a:chOff x="4273359" y="2067026"/>
            <a:chExt cx="3645285" cy="4349549"/>
          </a:xfrm>
        </p:grpSpPr>
        <p:sp>
          <p:nvSpPr>
            <p:cNvPr id="4" name="íṡľíḍè-Rectangle 28">
              <a:extLst>
                <a:ext uri="{FF2B5EF4-FFF2-40B4-BE49-F238E27FC236}">
                  <a16:creationId xmlns:a16="http://schemas.microsoft.com/office/drawing/2014/main" xmlns="" id="{65B3CDD4-4BC7-4451-BF23-13F6B3E8E480}"/>
                </a:ext>
              </a:extLst>
            </p:cNvPr>
            <p:cNvSpPr/>
            <p:nvPr/>
          </p:nvSpPr>
          <p:spPr>
            <a:xfrm>
              <a:off x="4273359" y="2067026"/>
              <a:ext cx="3645285" cy="4349549"/>
            </a:xfrm>
            <a:prstGeom prst="rect">
              <a:avLst/>
            </a:prstGeom>
            <a:solidFill>
              <a:schemeClr val="accent1"/>
            </a:solidFill>
            <a:ln w="8890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endPara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6" name="íṡľíḍè-TextBox 32">
              <a:extLst>
                <a:ext uri="{FF2B5EF4-FFF2-40B4-BE49-F238E27FC236}">
                  <a16:creationId xmlns:a16="http://schemas.microsoft.com/office/drawing/2014/main" xmlns="" id="{956F07B8-3B82-4040-BCFE-00B2F133CBA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753632" y="3118500"/>
              <a:ext cx="2684738" cy="410433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2667" b="1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cxnSp>
          <p:nvCxnSpPr>
            <p:cNvPr id="7" name="íṡľíḍè-Straight Connector 33">
              <a:extLst>
                <a:ext uri="{FF2B5EF4-FFF2-40B4-BE49-F238E27FC236}">
                  <a16:creationId xmlns:a16="http://schemas.microsoft.com/office/drawing/2014/main" xmlns="" id="{13028A73-465F-475F-9D8E-A0DC38C49FF8}"/>
                </a:ext>
              </a:extLst>
            </p:cNvPr>
            <p:cNvCxnSpPr>
              <a:cxnSpLocks/>
            </p:cNvCxnSpPr>
            <p:nvPr/>
          </p:nvCxnSpPr>
          <p:spPr>
            <a:xfrm>
              <a:off x="4668021" y="3032179"/>
              <a:ext cx="285596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íṡľíḍè-Rectangle 35">
              <a:extLst>
                <a:ext uri="{FF2B5EF4-FFF2-40B4-BE49-F238E27FC236}">
                  <a16:creationId xmlns:a16="http://schemas.microsoft.com/office/drawing/2014/main" xmlns="" id="{191B49E2-2B53-4E0A-904B-BCB7587B25B0}"/>
                </a:ext>
              </a:extLst>
            </p:cNvPr>
            <p:cNvSpPr/>
            <p:nvPr/>
          </p:nvSpPr>
          <p:spPr>
            <a:xfrm>
              <a:off x="4777885" y="5096530"/>
              <a:ext cx="2636232" cy="4047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 </a:t>
              </a:r>
            </a:p>
          </p:txBody>
        </p:sp>
        <p:sp>
          <p:nvSpPr>
            <p:cNvPr id="17" name="îŝḷîḓé-Freeform: Shape 62">
              <a:extLst>
                <a:ext uri="{FF2B5EF4-FFF2-40B4-BE49-F238E27FC236}">
                  <a16:creationId xmlns:a16="http://schemas.microsoft.com/office/drawing/2014/main" xmlns="" id="{5227BCF9-D70B-41A4-B4AA-D6957BFE7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983" y="2394305"/>
              <a:ext cx="482037" cy="482037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77253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554987a7-5116-44b3-b610-ad3ec0a7e6e9">
            <a:extLst>
              <a:ext uri="{FF2B5EF4-FFF2-40B4-BE49-F238E27FC236}">
                <a16:creationId xmlns:a16="http://schemas.microsoft.com/office/drawing/2014/main" xmlns="" id="{7D400042-A627-47C7-AB34-F923B967B9D7}"/>
              </a:ext>
            </a:extLst>
          </p:cNvPr>
          <p:cNvGrpSpPr>
            <a:grpSpLocks noChangeAspect="1"/>
          </p:cNvGrpSpPr>
          <p:nvPr/>
        </p:nvGrpSpPr>
        <p:grpSpPr>
          <a:xfrm>
            <a:off x="948351" y="1768500"/>
            <a:ext cx="10295298" cy="4358370"/>
            <a:chOff x="948351" y="1628800"/>
            <a:chExt cx="10295298" cy="4358370"/>
          </a:xfrm>
        </p:grpSpPr>
        <p:sp>
          <p:nvSpPr>
            <p:cNvPr id="3" name="ïşḻïďê-Rectangle 2">
              <a:extLst>
                <a:ext uri="{FF2B5EF4-FFF2-40B4-BE49-F238E27FC236}">
                  <a16:creationId xmlns:a16="http://schemas.microsoft.com/office/drawing/2014/main" xmlns="" id="{1FE4E8BE-20DF-4486-85F4-1EC93F10B1D9}"/>
                </a:ext>
              </a:extLst>
            </p:cNvPr>
            <p:cNvSpPr/>
            <p:nvPr/>
          </p:nvSpPr>
          <p:spPr>
            <a:xfrm>
              <a:off x="948351" y="1628800"/>
              <a:ext cx="3240360" cy="23042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ïşḻïďê-Rectangle 3">
              <a:extLst>
                <a:ext uri="{FF2B5EF4-FFF2-40B4-BE49-F238E27FC236}">
                  <a16:creationId xmlns:a16="http://schemas.microsoft.com/office/drawing/2014/main" xmlns="" id="{B3A077DF-E5B2-4601-A830-697C91D0596A}"/>
                </a:ext>
              </a:extLst>
            </p:cNvPr>
            <p:cNvSpPr/>
            <p:nvPr/>
          </p:nvSpPr>
          <p:spPr>
            <a:xfrm>
              <a:off x="948351" y="3501008"/>
              <a:ext cx="3240360" cy="432048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455B6677-0261-4AC8-A42A-629B27027224}"/>
                </a:ext>
              </a:extLst>
            </p:cNvPr>
            <p:cNvGrpSpPr/>
            <p:nvPr/>
          </p:nvGrpSpPr>
          <p:grpSpPr>
            <a:xfrm>
              <a:off x="1279517" y="4941168"/>
              <a:ext cx="2578029" cy="1046002"/>
              <a:chOff x="8662573" y="1518902"/>
              <a:chExt cx="2578029" cy="1046002"/>
            </a:xfrm>
          </p:grpSpPr>
          <p:sp>
            <p:nvSpPr>
              <p:cNvPr id="23" name="ïşḻïďê-TextBox 5">
                <a:extLst>
                  <a:ext uri="{FF2B5EF4-FFF2-40B4-BE49-F238E27FC236}">
                    <a16:creationId xmlns:a16="http://schemas.microsoft.com/office/drawing/2014/main" xmlns="" id="{2D2E58EF-7FAD-4A41-B6BD-F125691A1631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ïşḻïďê-Rectangle 23">
                <a:extLst>
                  <a:ext uri="{FF2B5EF4-FFF2-40B4-BE49-F238E27FC236}">
                    <a16:creationId xmlns:a16="http://schemas.microsoft.com/office/drawing/2014/main" xmlns="" id="{9D080E14-6FD5-4369-83C5-BCF99EE190A8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ïşḻïďê-Rectangle 5">
              <a:extLst>
                <a:ext uri="{FF2B5EF4-FFF2-40B4-BE49-F238E27FC236}">
                  <a16:creationId xmlns:a16="http://schemas.microsoft.com/office/drawing/2014/main" xmlns="" id="{FC9782BC-9E2E-4305-9EE1-792D8CCF415A}"/>
                </a:ext>
              </a:extLst>
            </p:cNvPr>
            <p:cNvSpPr/>
            <p:nvPr/>
          </p:nvSpPr>
          <p:spPr>
            <a:xfrm>
              <a:off x="4475820" y="1628800"/>
              <a:ext cx="3240360" cy="230425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73CA4D4B-D166-4891-8D0D-A06CE81019E2}"/>
                </a:ext>
              </a:extLst>
            </p:cNvPr>
            <p:cNvGrpSpPr/>
            <p:nvPr/>
          </p:nvGrpSpPr>
          <p:grpSpPr>
            <a:xfrm>
              <a:off x="4806986" y="4941168"/>
              <a:ext cx="2578029" cy="1046002"/>
              <a:chOff x="8662573" y="1518902"/>
              <a:chExt cx="2578029" cy="1046002"/>
            </a:xfrm>
          </p:grpSpPr>
          <p:sp>
            <p:nvSpPr>
              <p:cNvPr id="21" name="ïşḻïďê-TextBox 5">
                <a:extLst>
                  <a:ext uri="{FF2B5EF4-FFF2-40B4-BE49-F238E27FC236}">
                    <a16:creationId xmlns:a16="http://schemas.microsoft.com/office/drawing/2014/main" xmlns="" id="{7BF752A0-E173-4FF2-BBDA-8DE1801BBA2E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ïşḻïďê-Rectangle 21">
                <a:extLst>
                  <a:ext uri="{FF2B5EF4-FFF2-40B4-BE49-F238E27FC236}">
                    <a16:creationId xmlns:a16="http://schemas.microsoft.com/office/drawing/2014/main" xmlns="" id="{23401212-0964-4C3B-9855-21A655105F8F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ïşḻïďê-Rectangle 7">
              <a:extLst>
                <a:ext uri="{FF2B5EF4-FFF2-40B4-BE49-F238E27FC236}">
                  <a16:creationId xmlns:a16="http://schemas.microsoft.com/office/drawing/2014/main" xmlns="" id="{CB18F1B8-64AD-43C1-8E09-EE4D432C7D46}"/>
                </a:ext>
              </a:extLst>
            </p:cNvPr>
            <p:cNvSpPr/>
            <p:nvPr/>
          </p:nvSpPr>
          <p:spPr>
            <a:xfrm>
              <a:off x="8003289" y="1628800"/>
              <a:ext cx="3240360" cy="23042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669C2522-6B5E-44F6-99DC-A9EBE452284F}"/>
                </a:ext>
              </a:extLst>
            </p:cNvPr>
            <p:cNvGrpSpPr/>
            <p:nvPr/>
          </p:nvGrpSpPr>
          <p:grpSpPr>
            <a:xfrm>
              <a:off x="8334455" y="4941168"/>
              <a:ext cx="2578029" cy="1046002"/>
              <a:chOff x="8662573" y="1518902"/>
              <a:chExt cx="2578029" cy="1046002"/>
            </a:xfrm>
          </p:grpSpPr>
          <p:sp>
            <p:nvSpPr>
              <p:cNvPr id="19" name="ïşḻïďê-TextBox 5">
                <a:extLst>
                  <a:ext uri="{FF2B5EF4-FFF2-40B4-BE49-F238E27FC236}">
                    <a16:creationId xmlns:a16="http://schemas.microsoft.com/office/drawing/2014/main" xmlns="" id="{CD31C06F-8F13-4D29-81F3-7887E9687712}"/>
                  </a:ext>
                </a:extLst>
              </p:cNvPr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ïşḻïďê-Rectangle 19">
                <a:extLst>
                  <a:ext uri="{FF2B5EF4-FFF2-40B4-BE49-F238E27FC236}">
                    <a16:creationId xmlns:a16="http://schemas.microsoft.com/office/drawing/2014/main" xmlns="" id="{75D1BC42-FA3F-4BDC-B394-9D65DC36858A}"/>
                  </a:ext>
                </a:extLst>
              </p:cNvPr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10" name="ïşḻïďê-Straight Arrow Connector 9">
              <a:extLst>
                <a:ext uri="{FF2B5EF4-FFF2-40B4-BE49-F238E27FC236}">
                  <a16:creationId xmlns:a16="http://schemas.microsoft.com/office/drawing/2014/main" xmlns="" id="{8DF8FC14-551C-4D2A-8FEC-C2FA63A33E06}"/>
                </a:ext>
              </a:extLst>
            </p:cNvPr>
            <p:cNvCxnSpPr>
              <a:cxnSpLocks/>
            </p:cNvCxnSpPr>
            <p:nvPr/>
          </p:nvCxnSpPr>
          <p:spPr>
            <a:xfrm>
              <a:off x="2027548" y="4437112"/>
              <a:ext cx="8604956" cy="0"/>
            </a:xfrm>
            <a:prstGeom prst="straightConnector1">
              <a:avLst/>
            </a:prstGeom>
            <a:ln w="57150" cap="rnd">
              <a:solidFill>
                <a:schemeClr val="tx1">
                  <a:lumMod val="40000"/>
                  <a:lumOff val="60000"/>
                </a:schemeClr>
              </a:solidFill>
              <a:round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ïşḻïďê-Straight Connector 10">
              <a:extLst>
                <a:ext uri="{FF2B5EF4-FFF2-40B4-BE49-F238E27FC236}">
                  <a16:creationId xmlns:a16="http://schemas.microsoft.com/office/drawing/2014/main" xmlns="" id="{A504E0A6-BE43-4C95-A6F2-7C3ED4C24F3D}"/>
                </a:ext>
              </a:extLst>
            </p:cNvPr>
            <p:cNvCxnSpPr>
              <a:cxnSpLocks/>
              <a:stCxn id="4" idx="2"/>
              <a:endCxn id="16" idx="1"/>
            </p:cNvCxnSpPr>
            <p:nvPr/>
          </p:nvCxnSpPr>
          <p:spPr>
            <a:xfrm>
              <a:off x="2568531" y="3933056"/>
              <a:ext cx="387913" cy="390087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ïşḻïďê-Straight Connector 11">
              <a:extLst>
                <a:ext uri="{FF2B5EF4-FFF2-40B4-BE49-F238E27FC236}">
                  <a16:creationId xmlns:a16="http://schemas.microsoft.com/office/drawing/2014/main" xmlns="" id="{917BC43E-EB12-43B9-96C0-8473CC04038C}"/>
                </a:ext>
              </a:extLst>
            </p:cNvPr>
            <p:cNvCxnSpPr>
              <a:cxnSpLocks/>
              <a:stCxn id="14" idx="2"/>
              <a:endCxn id="17" idx="1"/>
            </p:cNvCxnSpPr>
            <p:nvPr/>
          </p:nvCxnSpPr>
          <p:spPr>
            <a:xfrm>
              <a:off x="6096000" y="3933056"/>
              <a:ext cx="385034" cy="390087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ïşḻïďê-Straight Connector 12">
              <a:extLst>
                <a:ext uri="{FF2B5EF4-FFF2-40B4-BE49-F238E27FC236}">
                  <a16:creationId xmlns:a16="http://schemas.microsoft.com/office/drawing/2014/main" xmlns="" id="{F7D4B359-175D-497E-A93C-AEDECCE32631}"/>
                </a:ext>
              </a:extLst>
            </p:cNvPr>
            <p:cNvCxnSpPr>
              <a:cxnSpLocks/>
              <a:stCxn id="15" idx="2"/>
              <a:endCxn id="18" idx="1"/>
            </p:cNvCxnSpPr>
            <p:nvPr/>
          </p:nvCxnSpPr>
          <p:spPr>
            <a:xfrm>
              <a:off x="9623469" y="3933056"/>
              <a:ext cx="336436" cy="390087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ïşḻïďê-Rectangle 13">
              <a:extLst>
                <a:ext uri="{FF2B5EF4-FFF2-40B4-BE49-F238E27FC236}">
                  <a16:creationId xmlns:a16="http://schemas.microsoft.com/office/drawing/2014/main" xmlns="" id="{F904F424-D914-407B-9A80-89D51F7AD08F}"/>
                </a:ext>
              </a:extLst>
            </p:cNvPr>
            <p:cNvSpPr/>
            <p:nvPr/>
          </p:nvSpPr>
          <p:spPr>
            <a:xfrm>
              <a:off x="4475820" y="3501008"/>
              <a:ext cx="3240360" cy="432048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5" name="ïşḻïďê-Rectangle 14">
              <a:extLst>
                <a:ext uri="{FF2B5EF4-FFF2-40B4-BE49-F238E27FC236}">
                  <a16:creationId xmlns:a16="http://schemas.microsoft.com/office/drawing/2014/main" xmlns="" id="{3CC7966A-B8F6-44C5-8A03-4A35D61BD859}"/>
                </a:ext>
              </a:extLst>
            </p:cNvPr>
            <p:cNvSpPr/>
            <p:nvPr/>
          </p:nvSpPr>
          <p:spPr>
            <a:xfrm>
              <a:off x="8003289" y="3501008"/>
              <a:ext cx="3240360" cy="432048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ïşḻïďê-Oval 15">
              <a:extLst>
                <a:ext uri="{FF2B5EF4-FFF2-40B4-BE49-F238E27FC236}">
                  <a16:creationId xmlns:a16="http://schemas.microsoft.com/office/drawing/2014/main" xmlns="" id="{6FBF3CF4-825E-4956-B832-51116F79D180}"/>
                </a:ext>
              </a:extLst>
            </p:cNvPr>
            <p:cNvSpPr/>
            <p:nvPr/>
          </p:nvSpPr>
          <p:spPr>
            <a:xfrm>
              <a:off x="2918187" y="4284886"/>
              <a:ext cx="261236" cy="261236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ïşḻïďê-Oval 16">
              <a:extLst>
                <a:ext uri="{FF2B5EF4-FFF2-40B4-BE49-F238E27FC236}">
                  <a16:creationId xmlns:a16="http://schemas.microsoft.com/office/drawing/2014/main" xmlns="" id="{438BF7A9-3FBB-4A86-88B9-AD408C0C1A60}"/>
                </a:ext>
              </a:extLst>
            </p:cNvPr>
            <p:cNvSpPr/>
            <p:nvPr/>
          </p:nvSpPr>
          <p:spPr>
            <a:xfrm>
              <a:off x="6442777" y="4284886"/>
              <a:ext cx="261236" cy="261236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ïşḻïďê-Oval 17">
              <a:extLst>
                <a:ext uri="{FF2B5EF4-FFF2-40B4-BE49-F238E27FC236}">
                  <a16:creationId xmlns:a16="http://schemas.microsoft.com/office/drawing/2014/main" xmlns="" id="{A2233606-86E3-4676-A4F4-D48D41CA7FE0}"/>
                </a:ext>
              </a:extLst>
            </p:cNvPr>
            <p:cNvSpPr/>
            <p:nvPr/>
          </p:nvSpPr>
          <p:spPr>
            <a:xfrm>
              <a:off x="9921648" y="4284886"/>
              <a:ext cx="261236" cy="261236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48083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 0.092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765b342-8dff-4a8f-b93e-93d3011b19eb">
            <a:extLst>
              <a:ext uri="{FF2B5EF4-FFF2-40B4-BE49-F238E27FC236}">
                <a16:creationId xmlns:a16="http://schemas.microsoft.com/office/drawing/2014/main" xmlns="" id="{7C2BC011-9244-46BE-9469-7E161C33351A}"/>
              </a:ext>
            </a:extLst>
          </p:cNvPr>
          <p:cNvGrpSpPr>
            <a:grpSpLocks noChangeAspect="1"/>
          </p:cNvGrpSpPr>
          <p:nvPr/>
        </p:nvGrpSpPr>
        <p:grpSpPr>
          <a:xfrm>
            <a:off x="1144521" y="1398367"/>
            <a:ext cx="9985873" cy="4282475"/>
            <a:chOff x="1144521" y="1413999"/>
            <a:chExt cx="9985873" cy="4282475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xmlns="" id="{E10D8534-4496-4A6B-82A8-0A9EFF8DF737}"/>
                </a:ext>
              </a:extLst>
            </p:cNvPr>
            <p:cNvGrpSpPr/>
            <p:nvPr/>
          </p:nvGrpSpPr>
          <p:grpSpPr>
            <a:xfrm>
              <a:off x="3639034" y="2132855"/>
              <a:ext cx="4926084" cy="2821546"/>
              <a:chOff x="2051720" y="2708920"/>
              <a:chExt cx="4400108" cy="2520280"/>
            </a:xfrm>
          </p:grpSpPr>
          <p:sp>
            <p:nvSpPr>
              <p:cNvPr id="33" name="íṡľíḍè-Freeform: Shape 5">
                <a:extLst>
                  <a:ext uri="{FF2B5EF4-FFF2-40B4-BE49-F238E27FC236}">
                    <a16:creationId xmlns:a16="http://schemas.microsoft.com/office/drawing/2014/main" xmlns="" id="{3840C198-F5F1-44E7-970E-0DA109DB4C9B}"/>
                  </a:ext>
                </a:extLst>
              </p:cNvPr>
              <p:cNvSpPr/>
              <p:nvPr/>
            </p:nvSpPr>
            <p:spPr>
              <a:xfrm flipV="1">
                <a:off x="2051720" y="3969060"/>
                <a:ext cx="2520280" cy="1260140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íṡľíḍè-Freeform: Shape 6">
                <a:extLst>
                  <a:ext uri="{FF2B5EF4-FFF2-40B4-BE49-F238E27FC236}">
                    <a16:creationId xmlns:a16="http://schemas.microsoft.com/office/drawing/2014/main" xmlns="" id="{A7B7D645-FE69-42FC-8BA1-2DFF740BF47A}"/>
                  </a:ext>
                </a:extLst>
              </p:cNvPr>
              <p:cNvSpPr/>
              <p:nvPr/>
            </p:nvSpPr>
            <p:spPr>
              <a:xfrm>
                <a:off x="3931548" y="2708920"/>
                <a:ext cx="2520280" cy="1260140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íṡľíḍè-Freeform: Shape 7">
                <a:extLst>
                  <a:ext uri="{FF2B5EF4-FFF2-40B4-BE49-F238E27FC236}">
                    <a16:creationId xmlns:a16="http://schemas.microsoft.com/office/drawing/2014/main" xmlns="" id="{0F1D058D-0B8A-4C48-AB8D-96E46F0CB134}"/>
                  </a:ext>
                </a:extLst>
              </p:cNvPr>
              <p:cNvSpPr/>
              <p:nvPr/>
            </p:nvSpPr>
            <p:spPr>
              <a:xfrm flipV="1">
                <a:off x="3931548" y="3969060"/>
                <a:ext cx="2520280" cy="1260140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íṡľíḍè-Freeform: Shape 8">
                <a:extLst>
                  <a:ext uri="{FF2B5EF4-FFF2-40B4-BE49-F238E27FC236}">
                    <a16:creationId xmlns:a16="http://schemas.microsoft.com/office/drawing/2014/main" xmlns="" id="{BECC348B-C7F4-4F7C-8E60-D1D0238ABDFC}"/>
                  </a:ext>
                </a:extLst>
              </p:cNvPr>
              <p:cNvSpPr/>
              <p:nvPr/>
            </p:nvSpPr>
            <p:spPr>
              <a:xfrm>
                <a:off x="2051720" y="2708920"/>
                <a:ext cx="2520280" cy="1260140"/>
              </a:xfrm>
              <a:custGeom>
                <a:avLst/>
                <a:gdLst/>
                <a:ahLst/>
                <a:cxnLst/>
                <a:rect l="l" t="t" r="r" b="b"/>
                <a:pathLst>
                  <a:path w="2520280" h="1260140">
                    <a:moveTo>
                      <a:pt x="1260140" y="0"/>
                    </a:moveTo>
                    <a:cubicBezTo>
                      <a:pt x="1956096" y="0"/>
                      <a:pt x="2520280" y="564184"/>
                      <a:pt x="2520280" y="1260140"/>
                    </a:cubicBezTo>
                    <a:lnTo>
                      <a:pt x="1881004" y="1260140"/>
                    </a:lnTo>
                    <a:cubicBezTo>
                      <a:pt x="1881004" y="917246"/>
                      <a:pt x="1603034" y="639276"/>
                      <a:pt x="1260140" y="639276"/>
                    </a:cubicBezTo>
                    <a:cubicBezTo>
                      <a:pt x="917246" y="639276"/>
                      <a:pt x="639276" y="917246"/>
                      <a:pt x="639276" y="1260140"/>
                    </a:cubicBezTo>
                    <a:lnTo>
                      <a:pt x="0" y="1260140"/>
                    </a:lnTo>
                    <a:cubicBezTo>
                      <a:pt x="0" y="564184"/>
                      <a:pt x="564184" y="0"/>
                      <a:pt x="12601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" name="íṡľíḍè-TextBox 9">
              <a:extLst>
                <a:ext uri="{FF2B5EF4-FFF2-40B4-BE49-F238E27FC236}">
                  <a16:creationId xmlns:a16="http://schemas.microsoft.com/office/drawing/2014/main" xmlns="" id="{8AF6419D-7667-459A-B6CC-BA526933FEC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9580" y="3169516"/>
              <a:ext cx="266098" cy="287323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 algn="ctr">
                <a:spcBef>
                  <a:spcPct val="0"/>
                </a:spcBef>
                <a:defRPr/>
              </a:pPr>
              <a:r>
                <a:rPr lang="en-US" sz="1867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5" name="íṡľíḍè-TextBox 10">
              <a:extLst>
                <a:ext uri="{FF2B5EF4-FFF2-40B4-BE49-F238E27FC236}">
                  <a16:creationId xmlns:a16="http://schemas.microsoft.com/office/drawing/2014/main" xmlns="" id="{A34F403A-4239-4834-8BC2-C34666F9701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89580" y="3604589"/>
              <a:ext cx="266098" cy="287323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 algn="ctr">
                <a:spcBef>
                  <a:spcPct val="0"/>
                </a:spcBef>
                <a:defRPr/>
              </a:pPr>
              <a:r>
                <a:rPr lang="en-US" sz="1867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6" name="íṡľíḍè-TextBox 11">
              <a:extLst>
                <a:ext uri="{FF2B5EF4-FFF2-40B4-BE49-F238E27FC236}">
                  <a16:creationId xmlns:a16="http://schemas.microsoft.com/office/drawing/2014/main" xmlns="" id="{3C661A40-CB78-4425-B263-9E6293BAF9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69708" y="3169516"/>
              <a:ext cx="266098" cy="287323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 algn="ctr">
                <a:spcBef>
                  <a:spcPct val="0"/>
                </a:spcBef>
                <a:defRPr/>
              </a:pPr>
              <a:r>
                <a:rPr lang="en-US" sz="1867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7" name="íṡľíḍè-TextBox 12">
              <a:extLst>
                <a:ext uri="{FF2B5EF4-FFF2-40B4-BE49-F238E27FC236}">
                  <a16:creationId xmlns:a16="http://schemas.microsoft.com/office/drawing/2014/main" xmlns="" id="{7F424637-69A7-4401-A5DA-B6B5EDD15D0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69708" y="3604589"/>
              <a:ext cx="266098" cy="287323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 algn="ctr">
                <a:spcBef>
                  <a:spcPct val="0"/>
                </a:spcBef>
                <a:defRPr/>
              </a:pPr>
              <a:r>
                <a:rPr lang="en-US" sz="1867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8" name="Group 13">
              <a:extLst>
                <a:ext uri="{FF2B5EF4-FFF2-40B4-BE49-F238E27FC236}">
                  <a16:creationId xmlns:a16="http://schemas.microsoft.com/office/drawing/2014/main" xmlns="" id="{87072582-38F3-4B05-9082-23E3CBF9AE6D}"/>
                </a:ext>
              </a:extLst>
            </p:cNvPr>
            <p:cNvGrpSpPr/>
            <p:nvPr/>
          </p:nvGrpSpPr>
          <p:grpSpPr>
            <a:xfrm>
              <a:off x="7187643" y="1413999"/>
              <a:ext cx="3942751" cy="693809"/>
              <a:chOff x="5541654" y="2066822"/>
              <a:chExt cx="3521767" cy="619730"/>
            </a:xfrm>
          </p:grpSpPr>
          <p:grpSp>
            <p:nvGrpSpPr>
              <p:cNvPr id="29" name="Group 14">
                <a:extLst>
                  <a:ext uri="{FF2B5EF4-FFF2-40B4-BE49-F238E27FC236}">
                    <a16:creationId xmlns:a16="http://schemas.microsoft.com/office/drawing/2014/main" xmlns="" id="{3FD5A111-1DF6-4C5F-9C8B-AD94230E7E30}"/>
                  </a:ext>
                </a:extLst>
              </p:cNvPr>
              <p:cNvGrpSpPr/>
              <p:nvPr/>
            </p:nvGrpSpPr>
            <p:grpSpPr>
              <a:xfrm>
                <a:off x="5541654" y="2325741"/>
                <a:ext cx="3521767" cy="360811"/>
                <a:chOff x="1947334" y="2686552"/>
                <a:chExt cx="3247001" cy="360811"/>
              </a:xfrm>
            </p:grpSpPr>
            <p:cxnSp>
              <p:nvCxnSpPr>
                <p:cNvPr id="31" name="íṡľíḍè-Straight Connector 17">
                  <a:extLst>
                    <a:ext uri="{FF2B5EF4-FFF2-40B4-BE49-F238E27FC236}">
                      <a16:creationId xmlns:a16="http://schemas.microsoft.com/office/drawing/2014/main" xmlns="" id="{B4BB9B5C-F643-42AE-A936-CC7E9727AD80}"/>
                    </a:ext>
                  </a:extLst>
                </p:cNvPr>
                <p:cNvCxnSpPr/>
                <p:nvPr/>
              </p:nvCxnSpPr>
              <p:spPr>
                <a:xfrm flipV="1">
                  <a:off x="1947334" y="2686552"/>
                  <a:ext cx="3247001" cy="1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íṡľíḍè-Straight Connector 18">
                  <a:extLst>
                    <a:ext uri="{FF2B5EF4-FFF2-40B4-BE49-F238E27FC236}">
                      <a16:creationId xmlns:a16="http://schemas.microsoft.com/office/drawing/2014/main" xmlns="" id="{68443C55-4796-40EE-93C4-8ADE323CB53D}"/>
                    </a:ext>
                  </a:extLst>
                </p:cNvPr>
                <p:cNvCxnSpPr/>
                <p:nvPr/>
              </p:nvCxnSpPr>
              <p:spPr>
                <a:xfrm>
                  <a:off x="1947334" y="2686552"/>
                  <a:ext cx="0" cy="360811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íṡľíḍè-TextBox 15">
                <a:extLst>
                  <a:ext uri="{FF2B5EF4-FFF2-40B4-BE49-F238E27FC236}">
                    <a16:creationId xmlns:a16="http://schemas.microsoft.com/office/drawing/2014/main" xmlns="" id="{B5AA8602-ACE1-417B-959A-F1CA752A5CE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44177" y="2066822"/>
                <a:ext cx="919244" cy="18321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indent="0" algn="r">
                  <a:spcBef>
                    <a:spcPct val="0"/>
                  </a:spcBef>
                  <a:defRPr/>
                </a:pPr>
                <a:r>
                  <a:rPr lang="zh-CN" altLang="en-US" sz="1333" b="1">
                    <a:solidFill>
                      <a:schemeClr val="accent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xmlns="" id="{CABF922F-2C7C-4511-81B3-A7FCC6F16F21}"/>
                </a:ext>
              </a:extLst>
            </p:cNvPr>
            <p:cNvGrpSpPr/>
            <p:nvPr/>
          </p:nvGrpSpPr>
          <p:grpSpPr>
            <a:xfrm flipV="1">
              <a:off x="7187639" y="4971400"/>
              <a:ext cx="3942755" cy="693809"/>
              <a:chOff x="5541654" y="2066822"/>
              <a:chExt cx="3521772" cy="619730"/>
            </a:xfrm>
          </p:grpSpPr>
          <p:grpSp>
            <p:nvGrpSpPr>
              <p:cNvPr id="25" name="Group 20">
                <a:extLst>
                  <a:ext uri="{FF2B5EF4-FFF2-40B4-BE49-F238E27FC236}">
                    <a16:creationId xmlns:a16="http://schemas.microsoft.com/office/drawing/2014/main" xmlns="" id="{58D6471B-B253-4E0D-B14A-2BDA0463B693}"/>
                  </a:ext>
                </a:extLst>
              </p:cNvPr>
              <p:cNvGrpSpPr/>
              <p:nvPr/>
            </p:nvGrpSpPr>
            <p:grpSpPr>
              <a:xfrm>
                <a:off x="5541654" y="2325741"/>
                <a:ext cx="3521772" cy="360811"/>
                <a:chOff x="1947334" y="2686552"/>
                <a:chExt cx="3247006" cy="360811"/>
              </a:xfrm>
            </p:grpSpPr>
            <p:cxnSp>
              <p:nvCxnSpPr>
                <p:cNvPr id="27" name="íṡľíḍè-Straight Connector 23">
                  <a:extLst>
                    <a:ext uri="{FF2B5EF4-FFF2-40B4-BE49-F238E27FC236}">
                      <a16:creationId xmlns:a16="http://schemas.microsoft.com/office/drawing/2014/main" xmlns="" id="{78410283-89B1-4B7B-BBF8-AAC260026A45}"/>
                    </a:ext>
                  </a:extLst>
                </p:cNvPr>
                <p:cNvCxnSpPr/>
                <p:nvPr/>
              </p:nvCxnSpPr>
              <p:spPr>
                <a:xfrm>
                  <a:off x="1947334" y="2686553"/>
                  <a:ext cx="3247006" cy="1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íṡľíḍè-Straight Connector 24">
                  <a:extLst>
                    <a:ext uri="{FF2B5EF4-FFF2-40B4-BE49-F238E27FC236}">
                      <a16:creationId xmlns:a16="http://schemas.microsoft.com/office/drawing/2014/main" xmlns="" id="{C38788AA-230C-4CD5-B083-893F2050E804}"/>
                    </a:ext>
                  </a:extLst>
                </p:cNvPr>
                <p:cNvCxnSpPr/>
                <p:nvPr/>
              </p:nvCxnSpPr>
              <p:spPr>
                <a:xfrm>
                  <a:off x="1947334" y="2686552"/>
                  <a:ext cx="0" cy="360811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íṡľíḍè-TextBox 21">
                <a:extLst>
                  <a:ext uri="{FF2B5EF4-FFF2-40B4-BE49-F238E27FC236}">
                    <a16:creationId xmlns:a16="http://schemas.microsoft.com/office/drawing/2014/main" xmlns="" id="{7BB7D020-35EE-445A-B6C0-9AD226CD84D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 flipV="1">
                <a:off x="8144181" y="2066822"/>
                <a:ext cx="919244" cy="18321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indent="0" algn="r">
                  <a:spcBef>
                    <a:spcPct val="0"/>
                  </a:spcBef>
                  <a:defRPr/>
                </a:pPr>
                <a:r>
                  <a:rPr lang="zh-CN" altLang="en-US" sz="1333" b="1">
                    <a:solidFill>
                      <a:schemeClr val="accent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10" name="Group 25">
              <a:extLst>
                <a:ext uri="{FF2B5EF4-FFF2-40B4-BE49-F238E27FC236}">
                  <a16:creationId xmlns:a16="http://schemas.microsoft.com/office/drawing/2014/main" xmlns="" id="{FCE9770C-B760-46AE-9BC6-A2237DD97BCA}"/>
                </a:ext>
              </a:extLst>
            </p:cNvPr>
            <p:cNvGrpSpPr/>
            <p:nvPr/>
          </p:nvGrpSpPr>
          <p:grpSpPr>
            <a:xfrm flipH="1">
              <a:off x="1144521" y="1413999"/>
              <a:ext cx="3935611" cy="693809"/>
              <a:chOff x="5541654" y="2066822"/>
              <a:chExt cx="3515391" cy="619730"/>
            </a:xfrm>
          </p:grpSpPr>
          <p:grpSp>
            <p:nvGrpSpPr>
              <p:cNvPr id="21" name="Group 26">
                <a:extLst>
                  <a:ext uri="{FF2B5EF4-FFF2-40B4-BE49-F238E27FC236}">
                    <a16:creationId xmlns:a16="http://schemas.microsoft.com/office/drawing/2014/main" xmlns="" id="{849DD222-5F00-4804-AFAB-F311671BFFB8}"/>
                  </a:ext>
                </a:extLst>
              </p:cNvPr>
              <p:cNvGrpSpPr/>
              <p:nvPr/>
            </p:nvGrpSpPr>
            <p:grpSpPr>
              <a:xfrm>
                <a:off x="5541654" y="2325741"/>
                <a:ext cx="3515390" cy="360811"/>
                <a:chOff x="1947334" y="2686552"/>
                <a:chExt cx="3241122" cy="360811"/>
              </a:xfrm>
            </p:grpSpPr>
            <p:cxnSp>
              <p:nvCxnSpPr>
                <p:cNvPr id="23" name="íṡľíḍè-Straight Connector 29">
                  <a:extLst>
                    <a:ext uri="{FF2B5EF4-FFF2-40B4-BE49-F238E27FC236}">
                      <a16:creationId xmlns:a16="http://schemas.microsoft.com/office/drawing/2014/main" xmlns="" id="{C2161E18-80A5-44EE-9CD5-E5BB5634FE15}"/>
                    </a:ext>
                  </a:extLst>
                </p:cNvPr>
                <p:cNvCxnSpPr/>
                <p:nvPr/>
              </p:nvCxnSpPr>
              <p:spPr>
                <a:xfrm flipV="1">
                  <a:off x="1947334" y="2686552"/>
                  <a:ext cx="3241122" cy="1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íṡľíḍè-Straight Connector 30">
                  <a:extLst>
                    <a:ext uri="{FF2B5EF4-FFF2-40B4-BE49-F238E27FC236}">
                      <a16:creationId xmlns:a16="http://schemas.microsoft.com/office/drawing/2014/main" xmlns="" id="{E73ED801-5080-43EB-8D26-0084351BF527}"/>
                    </a:ext>
                  </a:extLst>
                </p:cNvPr>
                <p:cNvCxnSpPr/>
                <p:nvPr/>
              </p:nvCxnSpPr>
              <p:spPr>
                <a:xfrm>
                  <a:off x="1947334" y="2686552"/>
                  <a:ext cx="0" cy="360811"/>
                </a:xfrm>
                <a:prstGeom prst="line">
                  <a:avLst/>
                </a:prstGeom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i$liḋe-TextBox 27">
                <a:extLst>
                  <a:ext uri="{FF2B5EF4-FFF2-40B4-BE49-F238E27FC236}">
                    <a16:creationId xmlns:a16="http://schemas.microsoft.com/office/drawing/2014/main" xmlns="" id="{BC7BA872-C154-4743-85E1-04FA5C047CC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37801" y="2066822"/>
                <a:ext cx="919244" cy="18321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indent="0">
                  <a:spcBef>
                    <a:spcPct val="0"/>
                  </a:spcBef>
                  <a:defRPr/>
                </a:pPr>
                <a:r>
                  <a:rPr lang="zh-CN" altLang="en-US" sz="1333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11" name="Group 32">
              <a:extLst>
                <a:ext uri="{FF2B5EF4-FFF2-40B4-BE49-F238E27FC236}">
                  <a16:creationId xmlns:a16="http://schemas.microsoft.com/office/drawing/2014/main" xmlns="" id="{8FF76BEB-F39E-4C2A-8670-515587F9ED33}"/>
                </a:ext>
              </a:extLst>
            </p:cNvPr>
            <p:cNvGrpSpPr/>
            <p:nvPr/>
          </p:nvGrpSpPr>
          <p:grpSpPr>
            <a:xfrm flipH="1" flipV="1">
              <a:off x="1144522" y="5335663"/>
              <a:ext cx="3935611" cy="360811"/>
              <a:chOff x="1947334" y="2686552"/>
              <a:chExt cx="3241123" cy="360811"/>
            </a:xfrm>
          </p:grpSpPr>
          <p:cxnSp>
            <p:nvCxnSpPr>
              <p:cNvPr id="19" name="i$liḋe-Straight Connector 35">
                <a:extLst>
                  <a:ext uri="{FF2B5EF4-FFF2-40B4-BE49-F238E27FC236}">
                    <a16:creationId xmlns:a16="http://schemas.microsoft.com/office/drawing/2014/main" xmlns="" id="{D6CC849B-790E-4E97-ADC6-F790BCAF2BAB}"/>
                  </a:ext>
                </a:extLst>
              </p:cNvPr>
              <p:cNvCxnSpPr/>
              <p:nvPr/>
            </p:nvCxnSpPr>
            <p:spPr>
              <a:xfrm>
                <a:off x="1947334" y="2686553"/>
                <a:ext cx="3241123" cy="2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i$liḋe-Straight Connector 36">
                <a:extLst>
                  <a:ext uri="{FF2B5EF4-FFF2-40B4-BE49-F238E27FC236}">
                    <a16:creationId xmlns:a16="http://schemas.microsoft.com/office/drawing/2014/main" xmlns="" id="{1F9B7868-E015-4627-813F-BF6E4735CC91}"/>
                  </a:ext>
                </a:extLst>
              </p:cNvPr>
              <p:cNvCxnSpPr/>
              <p:nvPr/>
            </p:nvCxnSpPr>
            <p:spPr>
              <a:xfrm>
                <a:off x="1947334" y="2686552"/>
                <a:ext cx="0" cy="360811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i$liḋe-TextBox 33">
              <a:extLst>
                <a:ext uri="{FF2B5EF4-FFF2-40B4-BE49-F238E27FC236}">
                  <a16:creationId xmlns:a16="http://schemas.microsoft.com/office/drawing/2014/main" xmlns="" id="{B18A9CCE-4ED0-49AF-B6B3-92D10749F89B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1144521" y="5460084"/>
              <a:ext cx="1029128" cy="2051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spcBef>
                  <a:spcPct val="0"/>
                </a:spcBef>
                <a:defRPr/>
              </a:pPr>
              <a:r>
                <a:rPr lang="zh-CN" altLang="en-US" sz="1333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3" name="i$liḋe-TextBox 34">
              <a:extLst>
                <a:ext uri="{FF2B5EF4-FFF2-40B4-BE49-F238E27FC236}">
                  <a16:creationId xmlns:a16="http://schemas.microsoft.com/office/drawing/2014/main" xmlns="" id="{993BA330-FE24-4C9E-9C87-831A209F1553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1144521" y="4772505"/>
              <a:ext cx="2492979" cy="492699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defRPr/>
              </a:pP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4" name="i$liḋe-TextBox 43">
              <a:extLst>
                <a:ext uri="{FF2B5EF4-FFF2-40B4-BE49-F238E27FC236}">
                  <a16:creationId xmlns:a16="http://schemas.microsoft.com/office/drawing/2014/main" xmlns="" id="{971C4D32-7A45-4EC0-9E5E-D2857602D4B5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1144521" y="1844825"/>
              <a:ext cx="2492979" cy="492699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defRPr/>
              </a:pP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5" name="i$liḋe-TextBox 44">
              <a:extLst>
                <a:ext uri="{FF2B5EF4-FFF2-40B4-BE49-F238E27FC236}">
                  <a16:creationId xmlns:a16="http://schemas.microsoft.com/office/drawing/2014/main" xmlns="" id="{C225399F-20B8-4742-A67D-9CC9F6CE90F2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8637414" y="1844824"/>
              <a:ext cx="2492979" cy="492699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20000"/>
                </a:lnSpc>
                <a:defRPr/>
              </a:pP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6" name="i$liḋe-TextBox 45">
              <a:extLst>
                <a:ext uri="{FF2B5EF4-FFF2-40B4-BE49-F238E27FC236}">
                  <a16:creationId xmlns:a16="http://schemas.microsoft.com/office/drawing/2014/main" xmlns="" id="{A57BCC44-46A0-4C15-A8FA-CCA5E1E624BE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8637414" y="4708679"/>
              <a:ext cx="2492979" cy="492699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20000"/>
                </a:lnSpc>
                <a:defRPr/>
              </a:pP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67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7" name="i$liḋe-Freeform: Shape 40">
              <a:extLst>
                <a:ext uri="{FF2B5EF4-FFF2-40B4-BE49-F238E27FC236}">
                  <a16:creationId xmlns:a16="http://schemas.microsoft.com/office/drawing/2014/main" xmlns="" id="{0404CD42-EBD5-4216-A5B3-07CCAE273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875" y="3174080"/>
              <a:ext cx="633204" cy="633204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i$liḋe-Freeform: Shape 41">
              <a:extLst>
                <a:ext uri="{FF2B5EF4-FFF2-40B4-BE49-F238E27FC236}">
                  <a16:creationId xmlns:a16="http://schemas.microsoft.com/office/drawing/2014/main" xmlns="" id="{55B619EA-570E-4B65-B78B-5812BAEE2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2073" y="3174080"/>
              <a:ext cx="633204" cy="633204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6042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fd8178dd-94a4-4811-ac31-334c221a712e">
            <a:extLst>
              <a:ext uri="{FF2B5EF4-FFF2-40B4-BE49-F238E27FC236}">
                <a16:creationId xmlns:a16="http://schemas.microsoft.com/office/drawing/2014/main" xmlns="" id="{B6B8431C-F81E-4FC0-8794-4BBF3A4F3A93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2175395"/>
            <a:ext cx="10898683" cy="3795484"/>
            <a:chOff x="669925" y="2175395"/>
            <a:chExt cx="10898683" cy="3795484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E49941C6-BB97-4B58-9502-DF75119448C3}"/>
                </a:ext>
              </a:extLst>
            </p:cNvPr>
            <p:cNvGrpSpPr/>
            <p:nvPr/>
          </p:nvGrpSpPr>
          <p:grpSpPr>
            <a:xfrm>
              <a:off x="669925" y="2175395"/>
              <a:ext cx="3661003" cy="3777158"/>
              <a:chOff x="742288" y="2195561"/>
              <a:chExt cx="3605041" cy="3777158"/>
            </a:xfrm>
          </p:grpSpPr>
          <p:sp>
            <p:nvSpPr>
              <p:cNvPr id="61" name="íślíḋè-Rectangle 18">
                <a:extLst>
                  <a:ext uri="{FF2B5EF4-FFF2-40B4-BE49-F238E27FC236}">
                    <a16:creationId xmlns:a16="http://schemas.microsoft.com/office/drawing/2014/main" xmlns="" id="{8909F94C-F1D5-492D-962F-C0511770F124}"/>
                  </a:ext>
                </a:extLst>
              </p:cNvPr>
              <p:cNvSpPr/>
              <p:nvPr/>
            </p:nvSpPr>
            <p:spPr>
              <a:xfrm>
                <a:off x="742288" y="2195561"/>
                <a:ext cx="3576662" cy="18722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íślíḋè-Rectangle 19">
                <a:extLst>
                  <a:ext uri="{FF2B5EF4-FFF2-40B4-BE49-F238E27FC236}">
                    <a16:creationId xmlns:a16="http://schemas.microsoft.com/office/drawing/2014/main" xmlns="" id="{484403DA-7A27-4559-8B9B-8931A4B3CD04}"/>
                  </a:ext>
                </a:extLst>
              </p:cNvPr>
              <p:cNvSpPr/>
              <p:nvPr/>
            </p:nvSpPr>
            <p:spPr>
              <a:xfrm>
                <a:off x="742288" y="4067769"/>
                <a:ext cx="3576662" cy="84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63" name="íślíḋè-Straight Connector 20">
                <a:extLst>
                  <a:ext uri="{FF2B5EF4-FFF2-40B4-BE49-F238E27FC236}">
                    <a16:creationId xmlns:a16="http://schemas.microsoft.com/office/drawing/2014/main" xmlns="" id="{88A261BA-CA8B-4AB2-B053-8003A84617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88009" y="4980537"/>
                <a:ext cx="8944" cy="992182"/>
              </a:xfrm>
              <a:prstGeom prst="line">
                <a:avLst/>
              </a:prstGeom>
              <a:ln w="6350"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íślíḋè-Freeform 21">
                <a:extLst>
                  <a:ext uri="{FF2B5EF4-FFF2-40B4-BE49-F238E27FC236}">
                    <a16:creationId xmlns:a16="http://schemas.microsoft.com/office/drawing/2014/main" xmlns="" id="{7B664004-0F93-4B44-B889-363F94E1E3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009705" y="2698935"/>
                <a:ext cx="982976" cy="981424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íślíḋè-Rectangle 22">
                <a:extLst>
                  <a:ext uri="{FF2B5EF4-FFF2-40B4-BE49-F238E27FC236}">
                    <a16:creationId xmlns:a16="http://schemas.microsoft.com/office/drawing/2014/main" xmlns="" id="{8167296E-5297-45AB-8B7A-CEF3BD4F3184}"/>
                  </a:ext>
                </a:extLst>
              </p:cNvPr>
              <p:cNvSpPr/>
              <p:nvPr/>
            </p:nvSpPr>
            <p:spPr>
              <a:xfrm>
                <a:off x="1635228" y="4410329"/>
                <a:ext cx="1770821" cy="276999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íślíḋè-Rectangle 23">
                <a:extLst>
                  <a:ext uri="{FF2B5EF4-FFF2-40B4-BE49-F238E27FC236}">
                    <a16:creationId xmlns:a16="http://schemas.microsoft.com/office/drawing/2014/main" xmlns="" id="{2479C3AF-188F-4679-A43B-CFDDE11B55A7}"/>
                  </a:ext>
                </a:extLst>
              </p:cNvPr>
              <p:cNvSpPr/>
              <p:nvPr/>
            </p:nvSpPr>
            <p:spPr>
              <a:xfrm>
                <a:off x="786102" y="5232119"/>
                <a:ext cx="3561227" cy="485070"/>
              </a:xfrm>
              <a:prstGeom prst="rect">
                <a:avLst/>
              </a:prstGeom>
            </p:spPr>
            <p:txBody>
              <a:bodyPr wrap="square" lIns="144000" tIns="0" rIns="14400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如需更改请在（设置形状格式）菜单下（文本选项）中调整</a:t>
                </a: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2C10A383-A40A-4192-9180-9A9C2E596570}"/>
                </a:ext>
              </a:extLst>
            </p:cNvPr>
            <p:cNvGrpSpPr/>
            <p:nvPr/>
          </p:nvGrpSpPr>
          <p:grpSpPr>
            <a:xfrm>
              <a:off x="4260682" y="2175395"/>
              <a:ext cx="3662154" cy="3795484"/>
              <a:chOff x="4278157" y="2195561"/>
              <a:chExt cx="3606174" cy="3795484"/>
            </a:xfrm>
          </p:grpSpPr>
          <p:sp>
            <p:nvSpPr>
              <p:cNvPr id="55" name="íślíḋè-Rectangle 12">
                <a:extLst>
                  <a:ext uri="{FF2B5EF4-FFF2-40B4-BE49-F238E27FC236}">
                    <a16:creationId xmlns:a16="http://schemas.microsoft.com/office/drawing/2014/main" xmlns="" id="{FD829B40-FEA1-44DD-983F-93EFC0381987}"/>
                  </a:ext>
                </a:extLst>
              </p:cNvPr>
              <p:cNvSpPr/>
              <p:nvPr/>
            </p:nvSpPr>
            <p:spPr>
              <a:xfrm>
                <a:off x="4307669" y="2195561"/>
                <a:ext cx="3576662" cy="18722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íślíḋè-Rectangle 13">
                <a:extLst>
                  <a:ext uri="{FF2B5EF4-FFF2-40B4-BE49-F238E27FC236}">
                    <a16:creationId xmlns:a16="http://schemas.microsoft.com/office/drawing/2014/main" xmlns="" id="{15124A0A-9987-4808-9C66-9B389ACCD2E9}"/>
                  </a:ext>
                </a:extLst>
              </p:cNvPr>
              <p:cNvSpPr/>
              <p:nvPr/>
            </p:nvSpPr>
            <p:spPr>
              <a:xfrm>
                <a:off x="4307669" y="4067769"/>
                <a:ext cx="3576662" cy="84063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57" name="íślíḋè-Straight Connector 14">
                <a:extLst>
                  <a:ext uri="{FF2B5EF4-FFF2-40B4-BE49-F238E27FC236}">
                    <a16:creationId xmlns:a16="http://schemas.microsoft.com/office/drawing/2014/main" xmlns="" id="{686D2864-925B-48A1-8DC8-407ECBD4F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54554" y="4998863"/>
                <a:ext cx="0" cy="992182"/>
              </a:xfrm>
              <a:prstGeom prst="line">
                <a:avLst/>
              </a:prstGeom>
              <a:ln w="6350"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íślíḋè-Freeform 15">
                <a:extLst>
                  <a:ext uri="{FF2B5EF4-FFF2-40B4-BE49-F238E27FC236}">
                    <a16:creationId xmlns:a16="http://schemas.microsoft.com/office/drawing/2014/main" xmlns="" id="{66A94CAB-D217-427B-98B4-279D98C7884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48845" y="2698935"/>
                <a:ext cx="1165077" cy="98142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551291" h="464390">
                    <a:moveTo>
                      <a:pt x="153571" y="454275"/>
                    </a:moveTo>
                    <a:lnTo>
                      <a:pt x="548303" y="454275"/>
                    </a:lnTo>
                    <a:lnTo>
                      <a:pt x="545432" y="464390"/>
                    </a:lnTo>
                    <a:lnTo>
                      <a:pt x="157877" y="464390"/>
                    </a:lnTo>
                    <a:close/>
                    <a:moveTo>
                      <a:pt x="327304" y="428604"/>
                    </a:moveTo>
                    <a:lnTo>
                      <a:pt x="321561" y="447265"/>
                    </a:lnTo>
                    <a:lnTo>
                      <a:pt x="373250" y="447265"/>
                    </a:lnTo>
                    <a:lnTo>
                      <a:pt x="366071" y="428604"/>
                    </a:lnTo>
                    <a:close/>
                    <a:moveTo>
                      <a:pt x="193774" y="397025"/>
                    </a:moveTo>
                    <a:lnTo>
                      <a:pt x="180851" y="425734"/>
                    </a:lnTo>
                    <a:lnTo>
                      <a:pt x="522575" y="425734"/>
                    </a:lnTo>
                    <a:lnTo>
                      <a:pt x="512524" y="397025"/>
                    </a:lnTo>
                    <a:close/>
                    <a:moveTo>
                      <a:pt x="180851" y="391283"/>
                    </a:moveTo>
                    <a:lnTo>
                      <a:pt x="531190" y="391283"/>
                    </a:lnTo>
                    <a:lnTo>
                      <a:pt x="551291" y="447265"/>
                    </a:lnTo>
                    <a:lnTo>
                      <a:pt x="549855" y="450136"/>
                    </a:lnTo>
                    <a:lnTo>
                      <a:pt x="153571" y="450136"/>
                    </a:lnTo>
                    <a:close/>
                    <a:moveTo>
                      <a:pt x="199538" y="212061"/>
                    </a:moveTo>
                    <a:lnTo>
                      <a:pt x="199538" y="282376"/>
                    </a:lnTo>
                    <a:lnTo>
                      <a:pt x="199538" y="362736"/>
                    </a:lnTo>
                    <a:lnTo>
                      <a:pt x="403358" y="362736"/>
                    </a:lnTo>
                    <a:lnTo>
                      <a:pt x="508139" y="362736"/>
                    </a:lnTo>
                    <a:lnTo>
                      <a:pt x="508139" y="275201"/>
                    </a:lnTo>
                    <a:lnTo>
                      <a:pt x="508139" y="212061"/>
                    </a:lnTo>
                    <a:lnTo>
                      <a:pt x="289965" y="212061"/>
                    </a:lnTo>
                    <a:close/>
                    <a:moveTo>
                      <a:pt x="188055" y="197711"/>
                    </a:moveTo>
                    <a:lnTo>
                      <a:pt x="295706" y="197711"/>
                    </a:lnTo>
                    <a:lnTo>
                      <a:pt x="518186" y="197711"/>
                    </a:lnTo>
                    <a:lnTo>
                      <a:pt x="518186" y="278071"/>
                    </a:lnTo>
                    <a:lnTo>
                      <a:pt x="518186" y="375651"/>
                    </a:lnTo>
                    <a:lnTo>
                      <a:pt x="396181" y="375651"/>
                    </a:lnTo>
                    <a:lnTo>
                      <a:pt x="188055" y="375651"/>
                    </a:lnTo>
                    <a:lnTo>
                      <a:pt x="188055" y="280941"/>
                    </a:lnTo>
                    <a:close/>
                    <a:moveTo>
                      <a:pt x="120643" y="121858"/>
                    </a:moveTo>
                    <a:cubicBezTo>
                      <a:pt x="119208" y="121858"/>
                      <a:pt x="116338" y="123292"/>
                      <a:pt x="113467" y="123292"/>
                    </a:cubicBezTo>
                    <a:cubicBezTo>
                      <a:pt x="100552" y="126159"/>
                      <a:pt x="87637" y="129025"/>
                      <a:pt x="74721" y="131892"/>
                    </a:cubicBezTo>
                    <a:cubicBezTo>
                      <a:pt x="70416" y="150528"/>
                      <a:pt x="68981" y="170596"/>
                      <a:pt x="70416" y="189231"/>
                    </a:cubicBezTo>
                    <a:cubicBezTo>
                      <a:pt x="70416" y="207866"/>
                      <a:pt x="73286" y="226501"/>
                      <a:pt x="79026" y="245137"/>
                    </a:cubicBezTo>
                    <a:cubicBezTo>
                      <a:pt x="89072" y="248004"/>
                      <a:pt x="100552" y="249437"/>
                      <a:pt x="110597" y="252304"/>
                    </a:cubicBezTo>
                    <a:cubicBezTo>
                      <a:pt x="114902" y="252304"/>
                      <a:pt x="119208" y="253737"/>
                      <a:pt x="123513" y="253737"/>
                    </a:cubicBezTo>
                    <a:cubicBezTo>
                      <a:pt x="119208" y="232235"/>
                      <a:pt x="114902" y="210733"/>
                      <a:pt x="114902" y="187798"/>
                    </a:cubicBezTo>
                    <a:cubicBezTo>
                      <a:pt x="114902" y="166296"/>
                      <a:pt x="116338" y="143360"/>
                      <a:pt x="120643" y="121858"/>
                    </a:cubicBezTo>
                    <a:close/>
                    <a:moveTo>
                      <a:pt x="165129" y="30116"/>
                    </a:moveTo>
                    <a:cubicBezTo>
                      <a:pt x="159389" y="43017"/>
                      <a:pt x="155084" y="55918"/>
                      <a:pt x="152214" y="68820"/>
                    </a:cubicBezTo>
                    <a:cubicBezTo>
                      <a:pt x="149344" y="78854"/>
                      <a:pt x="146473" y="88888"/>
                      <a:pt x="143603" y="98923"/>
                    </a:cubicBezTo>
                    <a:cubicBezTo>
                      <a:pt x="160824" y="96056"/>
                      <a:pt x="176610" y="96056"/>
                      <a:pt x="193830" y="96056"/>
                    </a:cubicBezTo>
                    <a:cubicBezTo>
                      <a:pt x="202440" y="96056"/>
                      <a:pt x="209616" y="96056"/>
                      <a:pt x="218226" y="97489"/>
                    </a:cubicBezTo>
                    <a:cubicBezTo>
                      <a:pt x="215356" y="88888"/>
                      <a:pt x="213921" y="80287"/>
                      <a:pt x="211051" y="70253"/>
                    </a:cubicBezTo>
                    <a:cubicBezTo>
                      <a:pt x="206745" y="57352"/>
                      <a:pt x="202440" y="44451"/>
                      <a:pt x="196700" y="32983"/>
                    </a:cubicBezTo>
                    <a:cubicBezTo>
                      <a:pt x="202440" y="37283"/>
                      <a:pt x="206745" y="43017"/>
                      <a:pt x="209616" y="48751"/>
                    </a:cubicBezTo>
                    <a:cubicBezTo>
                      <a:pt x="213921" y="54485"/>
                      <a:pt x="218226" y="60219"/>
                      <a:pt x="221096" y="67386"/>
                    </a:cubicBezTo>
                    <a:cubicBezTo>
                      <a:pt x="226836" y="77421"/>
                      <a:pt x="231141" y="88888"/>
                      <a:pt x="234011" y="100356"/>
                    </a:cubicBezTo>
                    <a:cubicBezTo>
                      <a:pt x="248362" y="101790"/>
                      <a:pt x="262712" y="106090"/>
                      <a:pt x="277063" y="110390"/>
                    </a:cubicBezTo>
                    <a:cubicBezTo>
                      <a:pt x="284238" y="113257"/>
                      <a:pt x="292848" y="114691"/>
                      <a:pt x="300023" y="118991"/>
                    </a:cubicBezTo>
                    <a:cubicBezTo>
                      <a:pt x="292848" y="96056"/>
                      <a:pt x="282803" y="74554"/>
                      <a:pt x="269887" y="54485"/>
                    </a:cubicBezTo>
                    <a:cubicBezTo>
                      <a:pt x="288543" y="68820"/>
                      <a:pt x="305764" y="88888"/>
                      <a:pt x="315809" y="113257"/>
                    </a:cubicBezTo>
                    <a:cubicBezTo>
                      <a:pt x="317244" y="117558"/>
                      <a:pt x="320114" y="123292"/>
                      <a:pt x="321549" y="127592"/>
                    </a:cubicBezTo>
                    <a:lnTo>
                      <a:pt x="350496" y="144678"/>
                    </a:lnTo>
                    <a:lnTo>
                      <a:pt x="350712" y="145626"/>
                    </a:lnTo>
                    <a:lnTo>
                      <a:pt x="324419" y="139060"/>
                    </a:lnTo>
                    <a:cubicBezTo>
                      <a:pt x="328724" y="154828"/>
                      <a:pt x="330159" y="170596"/>
                      <a:pt x="330159" y="187798"/>
                    </a:cubicBezTo>
                    <a:lnTo>
                      <a:pt x="308634" y="187798"/>
                    </a:lnTo>
                    <a:cubicBezTo>
                      <a:pt x="308634" y="169163"/>
                      <a:pt x="307199" y="150528"/>
                      <a:pt x="304329" y="133326"/>
                    </a:cubicBezTo>
                    <a:cubicBezTo>
                      <a:pt x="292848" y="130459"/>
                      <a:pt x="282803" y="129025"/>
                      <a:pt x="272758" y="126159"/>
                    </a:cubicBezTo>
                    <a:cubicBezTo>
                      <a:pt x="262712" y="124725"/>
                      <a:pt x="251232" y="123292"/>
                      <a:pt x="241187" y="121858"/>
                    </a:cubicBezTo>
                    <a:cubicBezTo>
                      <a:pt x="245492" y="143360"/>
                      <a:pt x="248362" y="164862"/>
                      <a:pt x="248362" y="187798"/>
                    </a:cubicBezTo>
                    <a:lnTo>
                      <a:pt x="226836" y="187798"/>
                    </a:lnTo>
                    <a:cubicBezTo>
                      <a:pt x="226836" y="164862"/>
                      <a:pt x="225401" y="141927"/>
                      <a:pt x="221096" y="118991"/>
                    </a:cubicBezTo>
                    <a:cubicBezTo>
                      <a:pt x="212486" y="117558"/>
                      <a:pt x="202440" y="117558"/>
                      <a:pt x="193830" y="117558"/>
                    </a:cubicBezTo>
                    <a:cubicBezTo>
                      <a:pt x="175175" y="117558"/>
                      <a:pt x="157954" y="117558"/>
                      <a:pt x="140733" y="118991"/>
                    </a:cubicBezTo>
                    <a:cubicBezTo>
                      <a:pt x="136428" y="141927"/>
                      <a:pt x="136428" y="164862"/>
                      <a:pt x="136428" y="187798"/>
                    </a:cubicBezTo>
                    <a:cubicBezTo>
                      <a:pt x="136428" y="210733"/>
                      <a:pt x="139298" y="233669"/>
                      <a:pt x="143603" y="256604"/>
                    </a:cubicBezTo>
                    <a:cubicBezTo>
                      <a:pt x="153649" y="258038"/>
                      <a:pt x="163694" y="258038"/>
                      <a:pt x="175175" y="258038"/>
                    </a:cubicBezTo>
                    <a:lnTo>
                      <a:pt x="175175" y="279540"/>
                    </a:lnTo>
                    <a:cubicBezTo>
                      <a:pt x="165129" y="279540"/>
                      <a:pt x="156519" y="278106"/>
                      <a:pt x="147909" y="276673"/>
                    </a:cubicBezTo>
                    <a:cubicBezTo>
                      <a:pt x="152214" y="301042"/>
                      <a:pt x="159389" y="323977"/>
                      <a:pt x="165129" y="346913"/>
                    </a:cubicBezTo>
                    <a:cubicBezTo>
                      <a:pt x="150779" y="325411"/>
                      <a:pt x="137863" y="299608"/>
                      <a:pt x="129253" y="273806"/>
                    </a:cubicBezTo>
                    <a:cubicBezTo>
                      <a:pt x="122078" y="272373"/>
                      <a:pt x="114902" y="270939"/>
                      <a:pt x="106292" y="268072"/>
                    </a:cubicBezTo>
                    <a:cubicBezTo>
                      <a:pt x="99117" y="266639"/>
                      <a:pt x="90507" y="262338"/>
                      <a:pt x="83332" y="259471"/>
                    </a:cubicBezTo>
                    <a:cubicBezTo>
                      <a:pt x="89072" y="282407"/>
                      <a:pt x="97682" y="303909"/>
                      <a:pt x="109162" y="325411"/>
                    </a:cubicBezTo>
                    <a:cubicBezTo>
                      <a:pt x="103422" y="321111"/>
                      <a:pt x="100552" y="316810"/>
                      <a:pt x="96247" y="312510"/>
                    </a:cubicBezTo>
                    <a:cubicBezTo>
                      <a:pt x="91942" y="306776"/>
                      <a:pt x="87637" y="302475"/>
                      <a:pt x="84767" y="296742"/>
                    </a:cubicBezTo>
                    <a:cubicBezTo>
                      <a:pt x="77591" y="286707"/>
                      <a:pt x="71851" y="275239"/>
                      <a:pt x="66111" y="263772"/>
                    </a:cubicBezTo>
                    <a:cubicBezTo>
                      <a:pt x="64676" y="259471"/>
                      <a:pt x="61806" y="253737"/>
                      <a:pt x="60371" y="248004"/>
                    </a:cubicBezTo>
                    <a:cubicBezTo>
                      <a:pt x="56066" y="246570"/>
                      <a:pt x="53196" y="243703"/>
                      <a:pt x="48890" y="242270"/>
                    </a:cubicBezTo>
                    <a:cubicBezTo>
                      <a:pt x="43150" y="237969"/>
                      <a:pt x="37410" y="233669"/>
                      <a:pt x="33105" y="229368"/>
                    </a:cubicBezTo>
                    <a:cubicBezTo>
                      <a:pt x="40280" y="232235"/>
                      <a:pt x="48890" y="235102"/>
                      <a:pt x="57501" y="237969"/>
                    </a:cubicBezTo>
                    <a:cubicBezTo>
                      <a:pt x="51761" y="222201"/>
                      <a:pt x="48890" y="206433"/>
                      <a:pt x="48890" y="190665"/>
                    </a:cubicBezTo>
                    <a:cubicBezTo>
                      <a:pt x="47455" y="173463"/>
                      <a:pt x="48890" y="156261"/>
                      <a:pt x="53196" y="139060"/>
                    </a:cubicBezTo>
                    <a:cubicBezTo>
                      <a:pt x="47455" y="141927"/>
                      <a:pt x="41715" y="143360"/>
                      <a:pt x="35975" y="146227"/>
                    </a:cubicBezTo>
                    <a:cubicBezTo>
                      <a:pt x="40280" y="141927"/>
                      <a:pt x="46020" y="137626"/>
                      <a:pt x="51761" y="133326"/>
                    </a:cubicBezTo>
                    <a:cubicBezTo>
                      <a:pt x="53196" y="133326"/>
                      <a:pt x="54631" y="131892"/>
                      <a:pt x="56066" y="130459"/>
                    </a:cubicBezTo>
                    <a:cubicBezTo>
                      <a:pt x="57501" y="126159"/>
                      <a:pt x="60371" y="120425"/>
                      <a:pt x="61806" y="114691"/>
                    </a:cubicBezTo>
                    <a:cubicBezTo>
                      <a:pt x="73286" y="91755"/>
                      <a:pt x="89072" y="70253"/>
                      <a:pt x="109162" y="55918"/>
                    </a:cubicBezTo>
                    <a:cubicBezTo>
                      <a:pt x="96247" y="75987"/>
                      <a:pt x="84767" y="97489"/>
                      <a:pt x="79026" y="118991"/>
                    </a:cubicBezTo>
                    <a:cubicBezTo>
                      <a:pt x="89072" y="114691"/>
                      <a:pt x="99117" y="110390"/>
                      <a:pt x="109162" y="107523"/>
                    </a:cubicBezTo>
                    <a:cubicBezTo>
                      <a:pt x="114902" y="106090"/>
                      <a:pt x="120643" y="104656"/>
                      <a:pt x="126383" y="103223"/>
                    </a:cubicBezTo>
                    <a:cubicBezTo>
                      <a:pt x="130688" y="90322"/>
                      <a:pt x="134993" y="77421"/>
                      <a:pt x="142168" y="64519"/>
                    </a:cubicBezTo>
                    <a:cubicBezTo>
                      <a:pt x="145038" y="58785"/>
                      <a:pt x="147909" y="53052"/>
                      <a:pt x="152214" y="47318"/>
                    </a:cubicBezTo>
                    <a:cubicBezTo>
                      <a:pt x="156519" y="41584"/>
                      <a:pt x="160824" y="35850"/>
                      <a:pt x="165129" y="30116"/>
                    </a:cubicBezTo>
                    <a:close/>
                    <a:moveTo>
                      <a:pt x="190929" y="0"/>
                    </a:moveTo>
                    <a:cubicBezTo>
                      <a:pt x="294289" y="0"/>
                      <a:pt x="378987" y="84557"/>
                      <a:pt x="381858" y="187744"/>
                    </a:cubicBezTo>
                    <a:lnTo>
                      <a:pt x="360325" y="187744"/>
                    </a:lnTo>
                    <a:lnTo>
                      <a:pt x="350712" y="145626"/>
                    </a:lnTo>
                    <a:lnTo>
                      <a:pt x="353120" y="146227"/>
                    </a:lnTo>
                    <a:lnTo>
                      <a:pt x="350496" y="144678"/>
                    </a:lnTo>
                    <a:lnTo>
                      <a:pt x="345565" y="123073"/>
                    </a:lnTo>
                    <a:cubicBezTo>
                      <a:pt x="319052" y="63417"/>
                      <a:pt x="259836" y="21497"/>
                      <a:pt x="190929" y="21497"/>
                    </a:cubicBezTo>
                    <a:cubicBezTo>
                      <a:pt x="97618" y="21497"/>
                      <a:pt x="21533" y="97455"/>
                      <a:pt x="21533" y="190611"/>
                    </a:cubicBezTo>
                    <a:cubicBezTo>
                      <a:pt x="21533" y="278033"/>
                      <a:pt x="89004" y="351125"/>
                      <a:pt x="175138" y="358291"/>
                    </a:cubicBezTo>
                    <a:lnTo>
                      <a:pt x="175138" y="379788"/>
                    </a:lnTo>
                    <a:lnTo>
                      <a:pt x="173702" y="379788"/>
                    </a:lnTo>
                    <a:lnTo>
                      <a:pt x="172267" y="379788"/>
                    </a:lnTo>
                    <a:cubicBezTo>
                      <a:pt x="76084" y="371189"/>
                      <a:pt x="0" y="289499"/>
                      <a:pt x="0" y="190611"/>
                    </a:cubicBezTo>
                    <a:cubicBezTo>
                      <a:pt x="0" y="85990"/>
                      <a:pt x="86133" y="0"/>
                      <a:pt x="1909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íślíḋè-Rectangle 16">
                <a:extLst>
                  <a:ext uri="{FF2B5EF4-FFF2-40B4-BE49-F238E27FC236}">
                    <a16:creationId xmlns:a16="http://schemas.microsoft.com/office/drawing/2014/main" xmlns="" id="{5ED4813B-3677-4941-9E91-8509F71E2275}"/>
                  </a:ext>
                </a:extLst>
              </p:cNvPr>
              <p:cNvSpPr/>
              <p:nvPr/>
            </p:nvSpPr>
            <p:spPr>
              <a:xfrm>
                <a:off x="5189001" y="4410329"/>
                <a:ext cx="1770821" cy="276999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íślíḋè-Rectangle 17">
                <a:extLst>
                  <a:ext uri="{FF2B5EF4-FFF2-40B4-BE49-F238E27FC236}">
                    <a16:creationId xmlns:a16="http://schemas.microsoft.com/office/drawing/2014/main" xmlns="" id="{EA10453D-9992-4594-9281-23BD978EF574}"/>
                  </a:ext>
                </a:extLst>
              </p:cNvPr>
              <p:cNvSpPr/>
              <p:nvPr/>
            </p:nvSpPr>
            <p:spPr>
              <a:xfrm>
                <a:off x="4278157" y="5232119"/>
                <a:ext cx="3561227" cy="485070"/>
              </a:xfrm>
              <a:prstGeom prst="rect">
                <a:avLst/>
              </a:prstGeom>
            </p:spPr>
            <p:txBody>
              <a:bodyPr wrap="square" lIns="144000" tIns="0" rIns="14400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如需更改请在（设置形状格式）菜单下（文本选项）中调整</a:t>
                </a: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C83E0705-00CF-4440-9283-6801CA11C94A}"/>
                </a:ext>
              </a:extLst>
            </p:cNvPr>
            <p:cNvGrpSpPr/>
            <p:nvPr/>
          </p:nvGrpSpPr>
          <p:grpSpPr>
            <a:xfrm>
              <a:off x="7891987" y="2175395"/>
              <a:ext cx="3676621" cy="3521628"/>
              <a:chOff x="7853954" y="2195561"/>
              <a:chExt cx="3620420" cy="3521628"/>
            </a:xfrm>
          </p:grpSpPr>
          <p:sp>
            <p:nvSpPr>
              <p:cNvPr id="50" name="íślíḋè-Rectangle 7">
                <a:extLst>
                  <a:ext uri="{FF2B5EF4-FFF2-40B4-BE49-F238E27FC236}">
                    <a16:creationId xmlns:a16="http://schemas.microsoft.com/office/drawing/2014/main" xmlns="" id="{2358879C-2E81-4FDC-8E29-8CD0C2763CF2}"/>
                  </a:ext>
                </a:extLst>
              </p:cNvPr>
              <p:cNvSpPr/>
              <p:nvPr/>
            </p:nvSpPr>
            <p:spPr>
              <a:xfrm>
                <a:off x="7853954" y="2195561"/>
                <a:ext cx="3576662" cy="18722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íślíḋè-Rectangle 8">
                <a:extLst>
                  <a:ext uri="{FF2B5EF4-FFF2-40B4-BE49-F238E27FC236}">
                    <a16:creationId xmlns:a16="http://schemas.microsoft.com/office/drawing/2014/main" xmlns="" id="{8DBF53D1-8A2E-49B3-80E8-4AAE8BD17D28}"/>
                  </a:ext>
                </a:extLst>
              </p:cNvPr>
              <p:cNvSpPr/>
              <p:nvPr/>
            </p:nvSpPr>
            <p:spPr>
              <a:xfrm>
                <a:off x="7853954" y="4067769"/>
                <a:ext cx="3576662" cy="8406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íślíḋè-Freeform 9">
                <a:extLst>
                  <a:ext uri="{FF2B5EF4-FFF2-40B4-BE49-F238E27FC236}">
                    <a16:creationId xmlns:a16="http://schemas.microsoft.com/office/drawing/2014/main" xmlns="" id="{3A6C63A2-54AF-4B80-ACB1-B73021C201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68316" y="2698935"/>
                <a:ext cx="1592179" cy="986678"/>
              </a:xfrm>
              <a:custGeom>
                <a:avLst/>
                <a:gdLst>
                  <a:gd name="T0" fmla="*/ 1842 w 2014"/>
                  <a:gd name="T1" fmla="*/ 486 h 1250"/>
                  <a:gd name="T2" fmla="*/ 1667 w 2014"/>
                  <a:gd name="T3" fmla="*/ 223 h 1250"/>
                  <a:gd name="T4" fmla="*/ 1389 w 2014"/>
                  <a:gd name="T5" fmla="*/ 483 h 1250"/>
                  <a:gd name="T6" fmla="*/ 1178 w 2014"/>
                  <a:gd name="T7" fmla="*/ 786 h 1250"/>
                  <a:gd name="T8" fmla="*/ 1194 w 2014"/>
                  <a:gd name="T9" fmla="*/ 158 h 1250"/>
                  <a:gd name="T10" fmla="*/ 901 w 2014"/>
                  <a:gd name="T11" fmla="*/ 128 h 1250"/>
                  <a:gd name="T12" fmla="*/ 752 w 2014"/>
                  <a:gd name="T13" fmla="*/ 644 h 1250"/>
                  <a:gd name="T14" fmla="*/ 634 w 2014"/>
                  <a:gd name="T15" fmla="*/ 589 h 1250"/>
                  <a:gd name="T16" fmla="*/ 530 w 2014"/>
                  <a:gd name="T17" fmla="*/ 148 h 1250"/>
                  <a:gd name="T18" fmla="*/ 172 w 2014"/>
                  <a:gd name="T19" fmla="*/ 462 h 1250"/>
                  <a:gd name="T20" fmla="*/ 0 w 2014"/>
                  <a:gd name="T21" fmla="*/ 1078 h 1250"/>
                  <a:gd name="T22" fmla="*/ 1532 w 2014"/>
                  <a:gd name="T23" fmla="*/ 1250 h 1250"/>
                  <a:gd name="T24" fmla="*/ 2014 w 2014"/>
                  <a:gd name="T25" fmla="*/ 1078 h 1250"/>
                  <a:gd name="T26" fmla="*/ 1777 w 2014"/>
                  <a:gd name="T27" fmla="*/ 1054 h 1250"/>
                  <a:gd name="T28" fmla="*/ 1428 w 2014"/>
                  <a:gd name="T29" fmla="*/ 819 h 1250"/>
                  <a:gd name="T30" fmla="*/ 1965 w 2014"/>
                  <a:gd name="T31" fmla="*/ 1054 h 1250"/>
                  <a:gd name="T32" fmla="*/ 1279 w 2014"/>
                  <a:gd name="T33" fmla="*/ 1105 h 1250"/>
                  <a:gd name="T34" fmla="*/ 1231 w 2014"/>
                  <a:gd name="T35" fmla="*/ 1203 h 1250"/>
                  <a:gd name="T36" fmla="*/ 735 w 2014"/>
                  <a:gd name="T37" fmla="*/ 1102 h 1250"/>
                  <a:gd name="T38" fmla="*/ 561 w 2014"/>
                  <a:gd name="T39" fmla="*/ 1078 h 1250"/>
                  <a:gd name="T40" fmla="*/ 693 w 2014"/>
                  <a:gd name="T41" fmla="*/ 912 h 1250"/>
                  <a:gd name="T42" fmla="*/ 1007 w 2014"/>
                  <a:gd name="T43" fmla="*/ 1140 h 1250"/>
                  <a:gd name="T44" fmla="*/ 1302 w 2014"/>
                  <a:gd name="T45" fmla="*/ 898 h 1250"/>
                  <a:gd name="T46" fmla="*/ 1452 w 2014"/>
                  <a:gd name="T47" fmla="*/ 1078 h 1250"/>
                  <a:gd name="T48" fmla="*/ 189 w 2014"/>
                  <a:gd name="T49" fmla="*/ 987 h 1250"/>
                  <a:gd name="T50" fmla="*/ 399 w 2014"/>
                  <a:gd name="T51" fmla="*/ 1019 h 1250"/>
                  <a:gd name="T52" fmla="*/ 562 w 2014"/>
                  <a:gd name="T53" fmla="*/ 980 h 1250"/>
                  <a:gd name="T54" fmla="*/ 240 w 2014"/>
                  <a:gd name="T55" fmla="*/ 610 h 1250"/>
                  <a:gd name="T56" fmla="*/ 219 w 2014"/>
                  <a:gd name="T57" fmla="*/ 461 h 1250"/>
                  <a:gd name="T58" fmla="*/ 492 w 2014"/>
                  <a:gd name="T59" fmla="*/ 250 h 1250"/>
                  <a:gd name="T60" fmla="*/ 578 w 2014"/>
                  <a:gd name="T61" fmla="*/ 462 h 1250"/>
                  <a:gd name="T62" fmla="*/ 552 w 2014"/>
                  <a:gd name="T63" fmla="*/ 615 h 1250"/>
                  <a:gd name="T64" fmla="*/ 400 w 2014"/>
                  <a:gd name="T65" fmla="*/ 771 h 1250"/>
                  <a:gd name="T66" fmla="*/ 312 w 2014"/>
                  <a:gd name="T67" fmla="*/ 732 h 1250"/>
                  <a:gd name="T68" fmla="*/ 438 w 2014"/>
                  <a:gd name="T69" fmla="*/ 813 h 1250"/>
                  <a:gd name="T70" fmla="*/ 380 w 2014"/>
                  <a:gd name="T71" fmla="*/ 835 h 1250"/>
                  <a:gd name="T72" fmla="*/ 789 w 2014"/>
                  <a:gd name="T73" fmla="*/ 607 h 1250"/>
                  <a:gd name="T74" fmla="*/ 759 w 2014"/>
                  <a:gd name="T75" fmla="*/ 402 h 1250"/>
                  <a:gd name="T76" fmla="*/ 1138 w 2014"/>
                  <a:gd name="T77" fmla="*/ 101 h 1250"/>
                  <a:gd name="T78" fmla="*/ 1255 w 2014"/>
                  <a:gd name="T79" fmla="*/ 403 h 1250"/>
                  <a:gd name="T80" fmla="*/ 1219 w 2014"/>
                  <a:gd name="T81" fmla="*/ 614 h 1250"/>
                  <a:gd name="T82" fmla="*/ 1020 w 2014"/>
                  <a:gd name="T83" fmla="*/ 823 h 1250"/>
                  <a:gd name="T84" fmla="*/ 888 w 2014"/>
                  <a:gd name="T85" fmla="*/ 773 h 1250"/>
                  <a:gd name="T86" fmla="*/ 1069 w 2014"/>
                  <a:gd name="T87" fmla="*/ 865 h 1250"/>
                  <a:gd name="T88" fmla="*/ 943 w 2014"/>
                  <a:gd name="T89" fmla="*/ 862 h 1250"/>
                  <a:gd name="T90" fmla="*/ 875 w 2014"/>
                  <a:gd name="T91" fmla="*/ 824 h 1250"/>
                  <a:gd name="T92" fmla="*/ 1426 w 2014"/>
                  <a:gd name="T93" fmla="*/ 513 h 1250"/>
                  <a:gd name="T94" fmla="*/ 1561 w 2014"/>
                  <a:gd name="T95" fmla="*/ 295 h 1250"/>
                  <a:gd name="T96" fmla="*/ 1722 w 2014"/>
                  <a:gd name="T97" fmla="*/ 310 h 1250"/>
                  <a:gd name="T98" fmla="*/ 1804 w 2014"/>
                  <a:gd name="T99" fmla="*/ 578 h 1250"/>
                  <a:gd name="T100" fmla="*/ 1676 w 2014"/>
                  <a:gd name="T101" fmla="*/ 752 h 1250"/>
                  <a:gd name="T102" fmla="*/ 1613 w 2014"/>
                  <a:gd name="T103" fmla="*/ 771 h 1250"/>
                  <a:gd name="T104" fmla="*/ 1457 w 2014"/>
                  <a:gd name="T105" fmla="*/ 610 h 1250"/>
                  <a:gd name="T106" fmla="*/ 1754 w 2014"/>
                  <a:gd name="T107" fmla="*/ 797 h 1250"/>
                  <a:gd name="T108" fmla="*/ 1473 w 2014"/>
                  <a:gd name="T109" fmla="*/ 798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14" h="1250">
                    <a:moveTo>
                      <a:pt x="2014" y="1078"/>
                    </a:moveTo>
                    <a:cubicBezTo>
                      <a:pt x="2014" y="926"/>
                      <a:pt x="1905" y="796"/>
                      <a:pt x="1753" y="746"/>
                    </a:cubicBezTo>
                    <a:cubicBezTo>
                      <a:pt x="1777" y="717"/>
                      <a:pt x="1796" y="683"/>
                      <a:pt x="1808" y="650"/>
                    </a:cubicBezTo>
                    <a:cubicBezTo>
                      <a:pt x="1828" y="638"/>
                      <a:pt x="1844" y="615"/>
                      <a:pt x="1851" y="589"/>
                    </a:cubicBezTo>
                    <a:cubicBezTo>
                      <a:pt x="1857" y="566"/>
                      <a:pt x="1870" y="514"/>
                      <a:pt x="1842" y="486"/>
                    </a:cubicBezTo>
                    <a:lnTo>
                      <a:pt x="1842" y="463"/>
                    </a:lnTo>
                    <a:cubicBezTo>
                      <a:pt x="1843" y="423"/>
                      <a:pt x="1846" y="320"/>
                      <a:pt x="1760" y="275"/>
                    </a:cubicBezTo>
                    <a:cubicBezTo>
                      <a:pt x="1758" y="267"/>
                      <a:pt x="1757" y="260"/>
                      <a:pt x="1757" y="259"/>
                    </a:cubicBezTo>
                    <a:lnTo>
                      <a:pt x="1746" y="148"/>
                    </a:lnTo>
                    <a:lnTo>
                      <a:pt x="1667" y="223"/>
                    </a:lnTo>
                    <a:cubicBezTo>
                      <a:pt x="1658" y="230"/>
                      <a:pt x="1605" y="243"/>
                      <a:pt x="1555" y="248"/>
                    </a:cubicBezTo>
                    <a:lnTo>
                      <a:pt x="1535" y="251"/>
                    </a:lnTo>
                    <a:cubicBezTo>
                      <a:pt x="1383" y="275"/>
                      <a:pt x="1386" y="363"/>
                      <a:pt x="1388" y="433"/>
                    </a:cubicBezTo>
                    <a:cubicBezTo>
                      <a:pt x="1388" y="442"/>
                      <a:pt x="1388" y="452"/>
                      <a:pt x="1388" y="462"/>
                    </a:cubicBezTo>
                    <a:lnTo>
                      <a:pt x="1389" y="483"/>
                    </a:lnTo>
                    <a:cubicBezTo>
                      <a:pt x="1374" y="500"/>
                      <a:pt x="1363" y="531"/>
                      <a:pt x="1377" y="588"/>
                    </a:cubicBezTo>
                    <a:cubicBezTo>
                      <a:pt x="1383" y="614"/>
                      <a:pt x="1400" y="636"/>
                      <a:pt x="1420" y="647"/>
                    </a:cubicBezTo>
                    <a:cubicBezTo>
                      <a:pt x="1429" y="671"/>
                      <a:pt x="1448" y="711"/>
                      <a:pt x="1477" y="746"/>
                    </a:cubicBezTo>
                    <a:cubicBezTo>
                      <a:pt x="1412" y="767"/>
                      <a:pt x="1356" y="803"/>
                      <a:pt x="1312" y="848"/>
                    </a:cubicBezTo>
                    <a:cubicBezTo>
                      <a:pt x="1271" y="822"/>
                      <a:pt x="1226" y="801"/>
                      <a:pt x="1178" y="786"/>
                    </a:cubicBezTo>
                    <a:cubicBezTo>
                      <a:pt x="1214" y="746"/>
                      <a:pt x="1241" y="696"/>
                      <a:pt x="1258" y="649"/>
                    </a:cubicBezTo>
                    <a:cubicBezTo>
                      <a:pt x="1285" y="633"/>
                      <a:pt x="1306" y="605"/>
                      <a:pt x="1315" y="571"/>
                    </a:cubicBezTo>
                    <a:cubicBezTo>
                      <a:pt x="1322" y="540"/>
                      <a:pt x="1339" y="472"/>
                      <a:pt x="1302" y="438"/>
                    </a:cubicBezTo>
                    <a:lnTo>
                      <a:pt x="1302" y="403"/>
                    </a:lnTo>
                    <a:cubicBezTo>
                      <a:pt x="1305" y="322"/>
                      <a:pt x="1296" y="208"/>
                      <a:pt x="1194" y="158"/>
                    </a:cubicBezTo>
                    <a:cubicBezTo>
                      <a:pt x="1190" y="144"/>
                      <a:pt x="1189" y="132"/>
                      <a:pt x="1189" y="131"/>
                    </a:cubicBezTo>
                    <a:lnTo>
                      <a:pt x="1176" y="0"/>
                    </a:lnTo>
                    <a:lnTo>
                      <a:pt x="1082" y="89"/>
                    </a:lnTo>
                    <a:cubicBezTo>
                      <a:pt x="1070" y="99"/>
                      <a:pt x="998" y="117"/>
                      <a:pt x="928" y="124"/>
                    </a:cubicBezTo>
                    <a:lnTo>
                      <a:pt x="901" y="128"/>
                    </a:lnTo>
                    <a:cubicBezTo>
                      <a:pt x="705" y="159"/>
                      <a:pt x="708" y="268"/>
                      <a:pt x="711" y="367"/>
                    </a:cubicBezTo>
                    <a:cubicBezTo>
                      <a:pt x="711" y="378"/>
                      <a:pt x="711" y="390"/>
                      <a:pt x="711" y="402"/>
                    </a:cubicBezTo>
                    <a:lnTo>
                      <a:pt x="712" y="433"/>
                    </a:lnTo>
                    <a:cubicBezTo>
                      <a:pt x="692" y="454"/>
                      <a:pt x="677" y="493"/>
                      <a:pt x="696" y="569"/>
                    </a:cubicBezTo>
                    <a:cubicBezTo>
                      <a:pt x="704" y="603"/>
                      <a:pt x="726" y="631"/>
                      <a:pt x="752" y="644"/>
                    </a:cubicBezTo>
                    <a:cubicBezTo>
                      <a:pt x="765" y="678"/>
                      <a:pt x="792" y="737"/>
                      <a:pt x="836" y="786"/>
                    </a:cubicBezTo>
                    <a:cubicBezTo>
                      <a:pt x="787" y="801"/>
                      <a:pt x="742" y="822"/>
                      <a:pt x="702" y="848"/>
                    </a:cubicBezTo>
                    <a:cubicBezTo>
                      <a:pt x="658" y="802"/>
                      <a:pt x="601" y="767"/>
                      <a:pt x="536" y="746"/>
                    </a:cubicBezTo>
                    <a:cubicBezTo>
                      <a:pt x="560" y="717"/>
                      <a:pt x="579" y="683"/>
                      <a:pt x="591" y="650"/>
                    </a:cubicBezTo>
                    <a:cubicBezTo>
                      <a:pt x="612" y="638"/>
                      <a:pt x="628" y="616"/>
                      <a:pt x="634" y="589"/>
                    </a:cubicBezTo>
                    <a:cubicBezTo>
                      <a:pt x="640" y="566"/>
                      <a:pt x="653" y="514"/>
                      <a:pt x="626" y="486"/>
                    </a:cubicBezTo>
                    <a:lnTo>
                      <a:pt x="626" y="463"/>
                    </a:lnTo>
                    <a:cubicBezTo>
                      <a:pt x="627" y="423"/>
                      <a:pt x="630" y="320"/>
                      <a:pt x="544" y="275"/>
                    </a:cubicBezTo>
                    <a:cubicBezTo>
                      <a:pt x="541" y="267"/>
                      <a:pt x="541" y="260"/>
                      <a:pt x="541" y="259"/>
                    </a:cubicBezTo>
                    <a:lnTo>
                      <a:pt x="530" y="148"/>
                    </a:lnTo>
                    <a:lnTo>
                      <a:pt x="451" y="223"/>
                    </a:lnTo>
                    <a:cubicBezTo>
                      <a:pt x="441" y="230"/>
                      <a:pt x="388" y="243"/>
                      <a:pt x="339" y="248"/>
                    </a:cubicBezTo>
                    <a:lnTo>
                      <a:pt x="318" y="251"/>
                    </a:lnTo>
                    <a:cubicBezTo>
                      <a:pt x="167" y="275"/>
                      <a:pt x="169" y="363"/>
                      <a:pt x="171" y="433"/>
                    </a:cubicBezTo>
                    <a:cubicBezTo>
                      <a:pt x="171" y="442"/>
                      <a:pt x="172" y="451"/>
                      <a:pt x="172" y="462"/>
                    </a:cubicBezTo>
                    <a:lnTo>
                      <a:pt x="172" y="483"/>
                    </a:lnTo>
                    <a:cubicBezTo>
                      <a:pt x="157" y="500"/>
                      <a:pt x="146" y="531"/>
                      <a:pt x="160" y="588"/>
                    </a:cubicBezTo>
                    <a:cubicBezTo>
                      <a:pt x="167" y="614"/>
                      <a:pt x="183" y="636"/>
                      <a:pt x="204" y="647"/>
                    </a:cubicBezTo>
                    <a:cubicBezTo>
                      <a:pt x="213" y="671"/>
                      <a:pt x="231" y="711"/>
                      <a:pt x="260" y="746"/>
                    </a:cubicBezTo>
                    <a:cubicBezTo>
                      <a:pt x="109" y="796"/>
                      <a:pt x="0" y="926"/>
                      <a:pt x="0" y="1078"/>
                    </a:cubicBezTo>
                    <a:lnTo>
                      <a:pt x="0" y="1102"/>
                    </a:lnTo>
                    <a:lnTo>
                      <a:pt x="501" y="1102"/>
                    </a:lnTo>
                    <a:cubicBezTo>
                      <a:pt x="489" y="1142"/>
                      <a:pt x="482" y="1183"/>
                      <a:pt x="482" y="1227"/>
                    </a:cubicBezTo>
                    <a:lnTo>
                      <a:pt x="482" y="1250"/>
                    </a:lnTo>
                    <a:lnTo>
                      <a:pt x="1532" y="1250"/>
                    </a:lnTo>
                    <a:lnTo>
                      <a:pt x="1532" y="1227"/>
                    </a:lnTo>
                    <a:cubicBezTo>
                      <a:pt x="1532" y="1183"/>
                      <a:pt x="1525" y="1142"/>
                      <a:pt x="1513" y="1102"/>
                    </a:cubicBezTo>
                    <a:lnTo>
                      <a:pt x="2014" y="1102"/>
                    </a:lnTo>
                    <a:lnTo>
                      <a:pt x="2014" y="1078"/>
                    </a:lnTo>
                    <a:lnTo>
                      <a:pt x="2014" y="1078"/>
                    </a:lnTo>
                    <a:close/>
                    <a:moveTo>
                      <a:pt x="1825" y="1054"/>
                    </a:moveTo>
                    <a:lnTo>
                      <a:pt x="1825" y="987"/>
                    </a:lnTo>
                    <a:cubicBezTo>
                      <a:pt x="1825" y="974"/>
                      <a:pt x="1814" y="963"/>
                      <a:pt x="1801" y="963"/>
                    </a:cubicBezTo>
                    <a:cubicBezTo>
                      <a:pt x="1788" y="963"/>
                      <a:pt x="1777" y="974"/>
                      <a:pt x="1777" y="987"/>
                    </a:cubicBezTo>
                    <a:lnTo>
                      <a:pt x="1777" y="1054"/>
                    </a:lnTo>
                    <a:lnTo>
                      <a:pt x="1494" y="1054"/>
                    </a:lnTo>
                    <a:cubicBezTo>
                      <a:pt x="1483" y="1028"/>
                      <a:pt x="1468" y="1003"/>
                      <a:pt x="1452" y="980"/>
                    </a:cubicBezTo>
                    <a:cubicBezTo>
                      <a:pt x="1449" y="976"/>
                      <a:pt x="1447" y="973"/>
                      <a:pt x="1444" y="969"/>
                    </a:cubicBezTo>
                    <a:cubicBezTo>
                      <a:pt x="1418" y="934"/>
                      <a:pt x="1387" y="903"/>
                      <a:pt x="1352" y="876"/>
                    </a:cubicBezTo>
                    <a:cubicBezTo>
                      <a:pt x="1374" y="854"/>
                      <a:pt x="1400" y="834"/>
                      <a:pt x="1428" y="819"/>
                    </a:cubicBezTo>
                    <a:lnTo>
                      <a:pt x="1598" y="1011"/>
                    </a:lnTo>
                    <a:cubicBezTo>
                      <a:pt x="1602" y="1016"/>
                      <a:pt x="1609" y="1019"/>
                      <a:pt x="1615" y="1019"/>
                    </a:cubicBezTo>
                    <a:cubicBezTo>
                      <a:pt x="1623" y="1019"/>
                      <a:pt x="1629" y="1016"/>
                      <a:pt x="1634" y="1011"/>
                    </a:cubicBezTo>
                    <a:lnTo>
                      <a:pt x="1799" y="817"/>
                    </a:lnTo>
                    <a:cubicBezTo>
                      <a:pt x="1892" y="867"/>
                      <a:pt x="1956" y="954"/>
                      <a:pt x="1965" y="1054"/>
                    </a:cubicBezTo>
                    <a:lnTo>
                      <a:pt x="1825" y="1054"/>
                    </a:lnTo>
                    <a:lnTo>
                      <a:pt x="1825" y="1054"/>
                    </a:lnTo>
                    <a:close/>
                    <a:moveTo>
                      <a:pt x="1484" y="1203"/>
                    </a:moveTo>
                    <a:lnTo>
                      <a:pt x="1279" y="1203"/>
                    </a:lnTo>
                    <a:lnTo>
                      <a:pt x="1279" y="1105"/>
                    </a:lnTo>
                    <a:cubicBezTo>
                      <a:pt x="1279" y="1104"/>
                      <a:pt x="1279" y="1103"/>
                      <a:pt x="1279" y="1102"/>
                    </a:cubicBezTo>
                    <a:cubicBezTo>
                      <a:pt x="1277" y="1090"/>
                      <a:pt x="1267" y="1081"/>
                      <a:pt x="1255" y="1081"/>
                    </a:cubicBezTo>
                    <a:cubicBezTo>
                      <a:pt x="1243" y="1081"/>
                      <a:pt x="1234" y="1090"/>
                      <a:pt x="1232" y="1102"/>
                    </a:cubicBezTo>
                    <a:cubicBezTo>
                      <a:pt x="1232" y="1103"/>
                      <a:pt x="1231" y="1104"/>
                      <a:pt x="1231" y="1105"/>
                    </a:cubicBezTo>
                    <a:lnTo>
                      <a:pt x="1231" y="1203"/>
                    </a:lnTo>
                    <a:lnTo>
                      <a:pt x="782" y="1203"/>
                    </a:lnTo>
                    <a:lnTo>
                      <a:pt x="782" y="1105"/>
                    </a:lnTo>
                    <a:cubicBezTo>
                      <a:pt x="782" y="1104"/>
                      <a:pt x="782" y="1103"/>
                      <a:pt x="781" y="1102"/>
                    </a:cubicBezTo>
                    <a:cubicBezTo>
                      <a:pt x="780" y="1090"/>
                      <a:pt x="770" y="1081"/>
                      <a:pt x="758" y="1081"/>
                    </a:cubicBezTo>
                    <a:cubicBezTo>
                      <a:pt x="746" y="1081"/>
                      <a:pt x="737" y="1090"/>
                      <a:pt x="735" y="1102"/>
                    </a:cubicBezTo>
                    <a:cubicBezTo>
                      <a:pt x="735" y="1103"/>
                      <a:pt x="734" y="1104"/>
                      <a:pt x="734" y="1105"/>
                    </a:cubicBezTo>
                    <a:lnTo>
                      <a:pt x="734" y="1203"/>
                    </a:lnTo>
                    <a:lnTo>
                      <a:pt x="530" y="1203"/>
                    </a:lnTo>
                    <a:cubicBezTo>
                      <a:pt x="532" y="1168"/>
                      <a:pt x="540" y="1134"/>
                      <a:pt x="551" y="1102"/>
                    </a:cubicBezTo>
                    <a:cubicBezTo>
                      <a:pt x="554" y="1094"/>
                      <a:pt x="557" y="1086"/>
                      <a:pt x="561" y="1078"/>
                    </a:cubicBezTo>
                    <a:lnTo>
                      <a:pt x="561" y="1078"/>
                    </a:lnTo>
                    <a:cubicBezTo>
                      <a:pt x="561" y="1078"/>
                      <a:pt x="561" y="1077"/>
                      <a:pt x="561" y="1077"/>
                    </a:cubicBezTo>
                    <a:cubicBezTo>
                      <a:pt x="565" y="1069"/>
                      <a:pt x="568" y="1062"/>
                      <a:pt x="572" y="1054"/>
                    </a:cubicBezTo>
                    <a:cubicBezTo>
                      <a:pt x="582" y="1034"/>
                      <a:pt x="595" y="1015"/>
                      <a:pt x="608" y="997"/>
                    </a:cubicBezTo>
                    <a:cubicBezTo>
                      <a:pt x="632" y="966"/>
                      <a:pt x="661" y="937"/>
                      <a:pt x="693" y="912"/>
                    </a:cubicBezTo>
                    <a:cubicBezTo>
                      <a:pt x="699" y="907"/>
                      <a:pt x="706" y="902"/>
                      <a:pt x="712" y="898"/>
                    </a:cubicBezTo>
                    <a:cubicBezTo>
                      <a:pt x="719" y="893"/>
                      <a:pt x="726" y="889"/>
                      <a:pt x="732" y="885"/>
                    </a:cubicBezTo>
                    <a:cubicBezTo>
                      <a:pt x="741" y="880"/>
                      <a:pt x="750" y="874"/>
                      <a:pt x="758" y="870"/>
                    </a:cubicBezTo>
                    <a:lnTo>
                      <a:pt x="989" y="1132"/>
                    </a:lnTo>
                    <a:cubicBezTo>
                      <a:pt x="994" y="1137"/>
                      <a:pt x="1000" y="1140"/>
                      <a:pt x="1007" y="1140"/>
                    </a:cubicBezTo>
                    <a:lnTo>
                      <a:pt x="1007" y="1140"/>
                    </a:lnTo>
                    <a:cubicBezTo>
                      <a:pt x="1014" y="1140"/>
                      <a:pt x="1021" y="1137"/>
                      <a:pt x="1025" y="1131"/>
                    </a:cubicBezTo>
                    <a:lnTo>
                      <a:pt x="1251" y="868"/>
                    </a:lnTo>
                    <a:cubicBezTo>
                      <a:pt x="1261" y="873"/>
                      <a:pt x="1272" y="879"/>
                      <a:pt x="1281" y="885"/>
                    </a:cubicBezTo>
                    <a:cubicBezTo>
                      <a:pt x="1288" y="889"/>
                      <a:pt x="1295" y="893"/>
                      <a:pt x="1302" y="898"/>
                    </a:cubicBezTo>
                    <a:cubicBezTo>
                      <a:pt x="1308" y="902"/>
                      <a:pt x="1314" y="907"/>
                      <a:pt x="1321" y="912"/>
                    </a:cubicBezTo>
                    <a:cubicBezTo>
                      <a:pt x="1353" y="937"/>
                      <a:pt x="1382" y="966"/>
                      <a:pt x="1406" y="997"/>
                    </a:cubicBezTo>
                    <a:cubicBezTo>
                      <a:pt x="1419" y="1016"/>
                      <a:pt x="1431" y="1034"/>
                      <a:pt x="1442" y="1054"/>
                    </a:cubicBezTo>
                    <a:cubicBezTo>
                      <a:pt x="1446" y="1062"/>
                      <a:pt x="1449" y="1069"/>
                      <a:pt x="1453" y="1077"/>
                    </a:cubicBezTo>
                    <a:cubicBezTo>
                      <a:pt x="1452" y="1077"/>
                      <a:pt x="1452" y="1078"/>
                      <a:pt x="1452" y="1078"/>
                    </a:cubicBezTo>
                    <a:lnTo>
                      <a:pt x="1453" y="1078"/>
                    </a:lnTo>
                    <a:cubicBezTo>
                      <a:pt x="1456" y="1086"/>
                      <a:pt x="1459" y="1094"/>
                      <a:pt x="1462" y="1102"/>
                    </a:cubicBezTo>
                    <a:cubicBezTo>
                      <a:pt x="1474" y="1134"/>
                      <a:pt x="1481" y="1168"/>
                      <a:pt x="1484" y="1203"/>
                    </a:cubicBezTo>
                    <a:close/>
                    <a:moveTo>
                      <a:pt x="213" y="963"/>
                    </a:moveTo>
                    <a:cubicBezTo>
                      <a:pt x="199" y="963"/>
                      <a:pt x="189" y="974"/>
                      <a:pt x="189" y="987"/>
                    </a:cubicBezTo>
                    <a:lnTo>
                      <a:pt x="189" y="1054"/>
                    </a:lnTo>
                    <a:lnTo>
                      <a:pt x="49" y="1054"/>
                    </a:lnTo>
                    <a:cubicBezTo>
                      <a:pt x="57" y="955"/>
                      <a:pt x="120" y="869"/>
                      <a:pt x="211" y="819"/>
                    </a:cubicBezTo>
                    <a:lnTo>
                      <a:pt x="381" y="1011"/>
                    </a:lnTo>
                    <a:cubicBezTo>
                      <a:pt x="385" y="1016"/>
                      <a:pt x="392" y="1019"/>
                      <a:pt x="399" y="1019"/>
                    </a:cubicBezTo>
                    <a:cubicBezTo>
                      <a:pt x="404" y="1019"/>
                      <a:pt x="412" y="1016"/>
                      <a:pt x="417" y="1011"/>
                    </a:cubicBezTo>
                    <a:lnTo>
                      <a:pt x="582" y="817"/>
                    </a:lnTo>
                    <a:cubicBezTo>
                      <a:pt x="612" y="833"/>
                      <a:pt x="639" y="853"/>
                      <a:pt x="662" y="876"/>
                    </a:cubicBezTo>
                    <a:cubicBezTo>
                      <a:pt x="627" y="903"/>
                      <a:pt x="595" y="934"/>
                      <a:pt x="569" y="969"/>
                    </a:cubicBezTo>
                    <a:cubicBezTo>
                      <a:pt x="567" y="972"/>
                      <a:pt x="564" y="976"/>
                      <a:pt x="562" y="980"/>
                    </a:cubicBezTo>
                    <a:cubicBezTo>
                      <a:pt x="545" y="1003"/>
                      <a:pt x="531" y="1028"/>
                      <a:pt x="519" y="1054"/>
                    </a:cubicBezTo>
                    <a:lnTo>
                      <a:pt x="237" y="1054"/>
                    </a:lnTo>
                    <a:lnTo>
                      <a:pt x="237" y="987"/>
                    </a:lnTo>
                    <a:cubicBezTo>
                      <a:pt x="236" y="974"/>
                      <a:pt x="226" y="963"/>
                      <a:pt x="213" y="963"/>
                    </a:cubicBezTo>
                    <a:close/>
                    <a:moveTo>
                      <a:pt x="240" y="610"/>
                    </a:moveTo>
                    <a:lnTo>
                      <a:pt x="229" y="606"/>
                    </a:lnTo>
                    <a:cubicBezTo>
                      <a:pt x="221" y="604"/>
                      <a:pt x="210" y="592"/>
                      <a:pt x="206" y="577"/>
                    </a:cubicBezTo>
                    <a:cubicBezTo>
                      <a:pt x="197" y="538"/>
                      <a:pt x="202" y="518"/>
                      <a:pt x="209" y="513"/>
                    </a:cubicBezTo>
                    <a:lnTo>
                      <a:pt x="221" y="506"/>
                    </a:lnTo>
                    <a:lnTo>
                      <a:pt x="219" y="461"/>
                    </a:lnTo>
                    <a:cubicBezTo>
                      <a:pt x="219" y="451"/>
                      <a:pt x="219" y="441"/>
                      <a:pt x="219" y="432"/>
                    </a:cubicBezTo>
                    <a:cubicBezTo>
                      <a:pt x="217" y="362"/>
                      <a:pt x="215" y="316"/>
                      <a:pt x="326" y="298"/>
                    </a:cubicBezTo>
                    <a:lnTo>
                      <a:pt x="345" y="295"/>
                    </a:lnTo>
                    <a:cubicBezTo>
                      <a:pt x="346" y="295"/>
                      <a:pt x="455" y="284"/>
                      <a:pt x="483" y="258"/>
                    </a:cubicBezTo>
                    <a:lnTo>
                      <a:pt x="492" y="250"/>
                    </a:lnTo>
                    <a:lnTo>
                      <a:pt x="493" y="263"/>
                    </a:lnTo>
                    <a:cubicBezTo>
                      <a:pt x="493" y="267"/>
                      <a:pt x="495" y="283"/>
                      <a:pt x="502" y="301"/>
                    </a:cubicBezTo>
                    <a:lnTo>
                      <a:pt x="505" y="310"/>
                    </a:lnTo>
                    <a:lnTo>
                      <a:pt x="514" y="314"/>
                    </a:lnTo>
                    <a:cubicBezTo>
                      <a:pt x="561" y="334"/>
                      <a:pt x="580" y="378"/>
                      <a:pt x="578" y="462"/>
                    </a:cubicBezTo>
                    <a:lnTo>
                      <a:pt x="578" y="512"/>
                    </a:lnTo>
                    <a:lnTo>
                      <a:pt x="590" y="518"/>
                    </a:lnTo>
                    <a:cubicBezTo>
                      <a:pt x="592" y="520"/>
                      <a:pt x="600" y="529"/>
                      <a:pt x="588" y="578"/>
                    </a:cubicBezTo>
                    <a:cubicBezTo>
                      <a:pt x="584" y="593"/>
                      <a:pt x="574" y="606"/>
                      <a:pt x="562" y="611"/>
                    </a:cubicBezTo>
                    <a:lnTo>
                      <a:pt x="552" y="615"/>
                    </a:lnTo>
                    <a:lnTo>
                      <a:pt x="549" y="626"/>
                    </a:lnTo>
                    <a:cubicBezTo>
                      <a:pt x="536" y="663"/>
                      <a:pt x="514" y="703"/>
                      <a:pt x="484" y="732"/>
                    </a:cubicBezTo>
                    <a:cubicBezTo>
                      <a:pt x="477" y="740"/>
                      <a:pt x="468" y="746"/>
                      <a:pt x="459" y="752"/>
                    </a:cubicBezTo>
                    <a:cubicBezTo>
                      <a:pt x="442" y="763"/>
                      <a:pt x="423" y="770"/>
                      <a:pt x="402" y="771"/>
                    </a:cubicBezTo>
                    <a:cubicBezTo>
                      <a:pt x="401" y="771"/>
                      <a:pt x="401" y="771"/>
                      <a:pt x="400" y="771"/>
                    </a:cubicBezTo>
                    <a:cubicBezTo>
                      <a:pt x="400" y="771"/>
                      <a:pt x="399" y="771"/>
                      <a:pt x="398" y="771"/>
                    </a:cubicBezTo>
                    <a:cubicBezTo>
                      <a:pt x="398" y="771"/>
                      <a:pt x="397" y="771"/>
                      <a:pt x="397" y="771"/>
                    </a:cubicBezTo>
                    <a:cubicBezTo>
                      <a:pt x="395" y="771"/>
                      <a:pt x="393" y="770"/>
                      <a:pt x="392" y="770"/>
                    </a:cubicBezTo>
                    <a:cubicBezTo>
                      <a:pt x="371" y="769"/>
                      <a:pt x="352" y="763"/>
                      <a:pt x="336" y="752"/>
                    </a:cubicBezTo>
                    <a:cubicBezTo>
                      <a:pt x="327" y="746"/>
                      <a:pt x="319" y="740"/>
                      <a:pt x="312" y="732"/>
                    </a:cubicBezTo>
                    <a:cubicBezTo>
                      <a:pt x="274" y="695"/>
                      <a:pt x="252" y="643"/>
                      <a:pt x="245" y="621"/>
                    </a:cubicBezTo>
                    <a:lnTo>
                      <a:pt x="240" y="610"/>
                    </a:lnTo>
                    <a:close/>
                    <a:moveTo>
                      <a:pt x="434" y="917"/>
                    </a:moveTo>
                    <a:lnTo>
                      <a:pt x="413" y="835"/>
                    </a:lnTo>
                    <a:lnTo>
                      <a:pt x="438" y="813"/>
                    </a:lnTo>
                    <a:cubicBezTo>
                      <a:pt x="460" y="808"/>
                      <a:pt x="480" y="797"/>
                      <a:pt x="497" y="784"/>
                    </a:cubicBezTo>
                    <a:cubicBezTo>
                      <a:pt x="511" y="787"/>
                      <a:pt x="524" y="792"/>
                      <a:pt x="537" y="797"/>
                    </a:cubicBezTo>
                    <a:lnTo>
                      <a:pt x="434" y="917"/>
                    </a:lnTo>
                    <a:close/>
                    <a:moveTo>
                      <a:pt x="353" y="813"/>
                    </a:moveTo>
                    <a:lnTo>
                      <a:pt x="380" y="835"/>
                    </a:lnTo>
                    <a:lnTo>
                      <a:pt x="359" y="914"/>
                    </a:lnTo>
                    <a:lnTo>
                      <a:pt x="257" y="798"/>
                    </a:lnTo>
                    <a:cubicBezTo>
                      <a:pt x="270" y="793"/>
                      <a:pt x="284" y="788"/>
                      <a:pt x="299" y="784"/>
                    </a:cubicBezTo>
                    <a:cubicBezTo>
                      <a:pt x="315" y="796"/>
                      <a:pt x="333" y="806"/>
                      <a:pt x="353" y="813"/>
                    </a:cubicBezTo>
                    <a:close/>
                    <a:moveTo>
                      <a:pt x="789" y="607"/>
                    </a:moveTo>
                    <a:lnTo>
                      <a:pt x="778" y="603"/>
                    </a:lnTo>
                    <a:cubicBezTo>
                      <a:pt x="765" y="600"/>
                      <a:pt x="748" y="582"/>
                      <a:pt x="742" y="558"/>
                    </a:cubicBezTo>
                    <a:cubicBezTo>
                      <a:pt x="730" y="509"/>
                      <a:pt x="733" y="475"/>
                      <a:pt x="750" y="464"/>
                    </a:cubicBezTo>
                    <a:lnTo>
                      <a:pt x="761" y="457"/>
                    </a:lnTo>
                    <a:lnTo>
                      <a:pt x="759" y="402"/>
                    </a:lnTo>
                    <a:cubicBezTo>
                      <a:pt x="759" y="389"/>
                      <a:pt x="759" y="377"/>
                      <a:pt x="758" y="362"/>
                    </a:cubicBezTo>
                    <a:cubicBezTo>
                      <a:pt x="756" y="268"/>
                      <a:pt x="754" y="200"/>
                      <a:pt x="908" y="176"/>
                    </a:cubicBezTo>
                    <a:lnTo>
                      <a:pt x="934" y="172"/>
                    </a:lnTo>
                    <a:cubicBezTo>
                      <a:pt x="936" y="171"/>
                      <a:pt x="1079" y="156"/>
                      <a:pt x="1114" y="124"/>
                    </a:cubicBezTo>
                    <a:lnTo>
                      <a:pt x="1138" y="101"/>
                    </a:lnTo>
                    <a:lnTo>
                      <a:pt x="1141" y="135"/>
                    </a:lnTo>
                    <a:cubicBezTo>
                      <a:pt x="1142" y="139"/>
                      <a:pt x="1143" y="160"/>
                      <a:pt x="1152" y="184"/>
                    </a:cubicBezTo>
                    <a:lnTo>
                      <a:pt x="1156" y="193"/>
                    </a:lnTo>
                    <a:lnTo>
                      <a:pt x="1165" y="197"/>
                    </a:lnTo>
                    <a:cubicBezTo>
                      <a:pt x="1248" y="233"/>
                      <a:pt x="1257" y="321"/>
                      <a:pt x="1255" y="403"/>
                    </a:cubicBezTo>
                    <a:lnTo>
                      <a:pt x="1255" y="464"/>
                    </a:lnTo>
                    <a:lnTo>
                      <a:pt x="1267" y="471"/>
                    </a:lnTo>
                    <a:cubicBezTo>
                      <a:pt x="1280" y="479"/>
                      <a:pt x="1281" y="508"/>
                      <a:pt x="1268" y="560"/>
                    </a:cubicBezTo>
                    <a:cubicBezTo>
                      <a:pt x="1262" y="583"/>
                      <a:pt x="1247" y="602"/>
                      <a:pt x="1229" y="610"/>
                    </a:cubicBezTo>
                    <a:lnTo>
                      <a:pt x="1219" y="614"/>
                    </a:lnTo>
                    <a:lnTo>
                      <a:pt x="1216" y="624"/>
                    </a:lnTo>
                    <a:cubicBezTo>
                      <a:pt x="1198" y="676"/>
                      <a:pt x="1167" y="733"/>
                      <a:pt x="1124" y="773"/>
                    </a:cubicBezTo>
                    <a:cubicBezTo>
                      <a:pt x="1116" y="780"/>
                      <a:pt x="1109" y="787"/>
                      <a:pt x="1100" y="793"/>
                    </a:cubicBezTo>
                    <a:cubicBezTo>
                      <a:pt x="1089" y="800"/>
                      <a:pt x="1077" y="807"/>
                      <a:pt x="1065" y="812"/>
                    </a:cubicBezTo>
                    <a:cubicBezTo>
                      <a:pt x="1051" y="818"/>
                      <a:pt x="1036" y="822"/>
                      <a:pt x="1020" y="823"/>
                    </a:cubicBezTo>
                    <a:cubicBezTo>
                      <a:pt x="1015" y="824"/>
                      <a:pt x="1011" y="825"/>
                      <a:pt x="1007" y="825"/>
                    </a:cubicBezTo>
                    <a:cubicBezTo>
                      <a:pt x="1000" y="825"/>
                      <a:pt x="994" y="824"/>
                      <a:pt x="988" y="824"/>
                    </a:cubicBezTo>
                    <a:cubicBezTo>
                      <a:pt x="973" y="822"/>
                      <a:pt x="959" y="818"/>
                      <a:pt x="946" y="812"/>
                    </a:cubicBezTo>
                    <a:cubicBezTo>
                      <a:pt x="934" y="807"/>
                      <a:pt x="922" y="800"/>
                      <a:pt x="912" y="793"/>
                    </a:cubicBezTo>
                    <a:cubicBezTo>
                      <a:pt x="903" y="787"/>
                      <a:pt x="895" y="780"/>
                      <a:pt x="888" y="773"/>
                    </a:cubicBezTo>
                    <a:cubicBezTo>
                      <a:pt x="835" y="723"/>
                      <a:pt x="804" y="649"/>
                      <a:pt x="793" y="618"/>
                    </a:cubicBezTo>
                    <a:lnTo>
                      <a:pt x="789" y="607"/>
                    </a:lnTo>
                    <a:close/>
                    <a:moveTo>
                      <a:pt x="1057" y="1021"/>
                    </a:moveTo>
                    <a:lnTo>
                      <a:pt x="1027" y="902"/>
                    </a:lnTo>
                    <a:lnTo>
                      <a:pt x="1069" y="865"/>
                    </a:lnTo>
                    <a:lnTo>
                      <a:pt x="1066" y="863"/>
                    </a:lnTo>
                    <a:cubicBezTo>
                      <a:pt x="1092" y="855"/>
                      <a:pt x="1116" y="841"/>
                      <a:pt x="1138" y="824"/>
                    </a:cubicBezTo>
                    <a:cubicBezTo>
                      <a:pt x="1161" y="830"/>
                      <a:pt x="1184" y="838"/>
                      <a:pt x="1206" y="847"/>
                    </a:cubicBezTo>
                    <a:lnTo>
                      <a:pt x="1057" y="1021"/>
                    </a:lnTo>
                    <a:close/>
                    <a:moveTo>
                      <a:pt x="943" y="862"/>
                    </a:moveTo>
                    <a:lnTo>
                      <a:pt x="939" y="865"/>
                    </a:lnTo>
                    <a:lnTo>
                      <a:pt x="981" y="902"/>
                    </a:lnTo>
                    <a:lnTo>
                      <a:pt x="952" y="1017"/>
                    </a:lnTo>
                    <a:lnTo>
                      <a:pt x="803" y="849"/>
                    </a:lnTo>
                    <a:cubicBezTo>
                      <a:pt x="826" y="839"/>
                      <a:pt x="850" y="831"/>
                      <a:pt x="875" y="824"/>
                    </a:cubicBezTo>
                    <a:cubicBezTo>
                      <a:pt x="896" y="840"/>
                      <a:pt x="918" y="853"/>
                      <a:pt x="943" y="862"/>
                    </a:cubicBezTo>
                    <a:close/>
                    <a:moveTo>
                      <a:pt x="1457" y="610"/>
                    </a:moveTo>
                    <a:lnTo>
                      <a:pt x="1446" y="606"/>
                    </a:lnTo>
                    <a:cubicBezTo>
                      <a:pt x="1438" y="604"/>
                      <a:pt x="1427" y="592"/>
                      <a:pt x="1423" y="577"/>
                    </a:cubicBezTo>
                    <a:cubicBezTo>
                      <a:pt x="1414" y="538"/>
                      <a:pt x="1419" y="518"/>
                      <a:pt x="1426" y="513"/>
                    </a:cubicBezTo>
                    <a:lnTo>
                      <a:pt x="1437" y="506"/>
                    </a:lnTo>
                    <a:lnTo>
                      <a:pt x="1436" y="461"/>
                    </a:lnTo>
                    <a:cubicBezTo>
                      <a:pt x="1436" y="451"/>
                      <a:pt x="1436" y="441"/>
                      <a:pt x="1435" y="432"/>
                    </a:cubicBezTo>
                    <a:cubicBezTo>
                      <a:pt x="1433" y="362"/>
                      <a:pt x="1432" y="316"/>
                      <a:pt x="1542" y="298"/>
                    </a:cubicBezTo>
                    <a:lnTo>
                      <a:pt x="1561" y="295"/>
                    </a:lnTo>
                    <a:cubicBezTo>
                      <a:pt x="1562" y="295"/>
                      <a:pt x="1672" y="284"/>
                      <a:pt x="1699" y="258"/>
                    </a:cubicBezTo>
                    <a:lnTo>
                      <a:pt x="1708" y="250"/>
                    </a:lnTo>
                    <a:lnTo>
                      <a:pt x="1710" y="263"/>
                    </a:lnTo>
                    <a:cubicBezTo>
                      <a:pt x="1710" y="267"/>
                      <a:pt x="1712" y="283"/>
                      <a:pt x="1718" y="301"/>
                    </a:cubicBezTo>
                    <a:lnTo>
                      <a:pt x="1722" y="310"/>
                    </a:lnTo>
                    <a:lnTo>
                      <a:pt x="1731" y="314"/>
                    </a:lnTo>
                    <a:cubicBezTo>
                      <a:pt x="1778" y="334"/>
                      <a:pt x="1797" y="378"/>
                      <a:pt x="1794" y="462"/>
                    </a:cubicBezTo>
                    <a:lnTo>
                      <a:pt x="1794" y="512"/>
                    </a:lnTo>
                    <a:lnTo>
                      <a:pt x="1806" y="518"/>
                    </a:lnTo>
                    <a:cubicBezTo>
                      <a:pt x="1809" y="520"/>
                      <a:pt x="1817" y="529"/>
                      <a:pt x="1804" y="578"/>
                    </a:cubicBezTo>
                    <a:cubicBezTo>
                      <a:pt x="1800" y="593"/>
                      <a:pt x="1791" y="606"/>
                      <a:pt x="1779" y="611"/>
                    </a:cubicBezTo>
                    <a:lnTo>
                      <a:pt x="1769" y="615"/>
                    </a:lnTo>
                    <a:lnTo>
                      <a:pt x="1766" y="626"/>
                    </a:lnTo>
                    <a:cubicBezTo>
                      <a:pt x="1753" y="663"/>
                      <a:pt x="1731" y="703"/>
                      <a:pt x="1701" y="732"/>
                    </a:cubicBezTo>
                    <a:cubicBezTo>
                      <a:pt x="1693" y="740"/>
                      <a:pt x="1685" y="746"/>
                      <a:pt x="1676" y="752"/>
                    </a:cubicBezTo>
                    <a:cubicBezTo>
                      <a:pt x="1659" y="763"/>
                      <a:pt x="1639" y="770"/>
                      <a:pt x="1618" y="771"/>
                    </a:cubicBezTo>
                    <a:lnTo>
                      <a:pt x="1619" y="771"/>
                    </a:lnTo>
                    <a:cubicBezTo>
                      <a:pt x="1618" y="771"/>
                      <a:pt x="1618" y="771"/>
                      <a:pt x="1617" y="771"/>
                    </a:cubicBezTo>
                    <a:cubicBezTo>
                      <a:pt x="1616" y="771"/>
                      <a:pt x="1616" y="771"/>
                      <a:pt x="1615" y="771"/>
                    </a:cubicBezTo>
                    <a:cubicBezTo>
                      <a:pt x="1614" y="771"/>
                      <a:pt x="1614" y="771"/>
                      <a:pt x="1613" y="771"/>
                    </a:cubicBezTo>
                    <a:cubicBezTo>
                      <a:pt x="1612" y="771"/>
                      <a:pt x="1610" y="770"/>
                      <a:pt x="1608" y="770"/>
                    </a:cubicBezTo>
                    <a:cubicBezTo>
                      <a:pt x="1588" y="769"/>
                      <a:pt x="1569" y="763"/>
                      <a:pt x="1553" y="752"/>
                    </a:cubicBezTo>
                    <a:cubicBezTo>
                      <a:pt x="1544" y="746"/>
                      <a:pt x="1536" y="740"/>
                      <a:pt x="1528" y="732"/>
                    </a:cubicBezTo>
                    <a:cubicBezTo>
                      <a:pt x="1491" y="695"/>
                      <a:pt x="1469" y="643"/>
                      <a:pt x="1461" y="621"/>
                    </a:cubicBezTo>
                    <a:lnTo>
                      <a:pt x="1457" y="610"/>
                    </a:lnTo>
                    <a:close/>
                    <a:moveTo>
                      <a:pt x="1651" y="917"/>
                    </a:moveTo>
                    <a:lnTo>
                      <a:pt x="1630" y="835"/>
                    </a:lnTo>
                    <a:lnTo>
                      <a:pt x="1655" y="813"/>
                    </a:lnTo>
                    <a:cubicBezTo>
                      <a:pt x="1677" y="807"/>
                      <a:pt x="1696" y="797"/>
                      <a:pt x="1714" y="784"/>
                    </a:cubicBezTo>
                    <a:cubicBezTo>
                      <a:pt x="1728" y="787"/>
                      <a:pt x="1741" y="792"/>
                      <a:pt x="1754" y="797"/>
                    </a:cubicBezTo>
                    <a:lnTo>
                      <a:pt x="1651" y="917"/>
                    </a:lnTo>
                    <a:close/>
                    <a:moveTo>
                      <a:pt x="1570" y="813"/>
                    </a:moveTo>
                    <a:lnTo>
                      <a:pt x="1596" y="835"/>
                    </a:lnTo>
                    <a:lnTo>
                      <a:pt x="1576" y="914"/>
                    </a:lnTo>
                    <a:lnTo>
                      <a:pt x="1473" y="798"/>
                    </a:lnTo>
                    <a:cubicBezTo>
                      <a:pt x="1487" y="793"/>
                      <a:pt x="1501" y="788"/>
                      <a:pt x="1516" y="784"/>
                    </a:cubicBezTo>
                    <a:cubicBezTo>
                      <a:pt x="1532" y="796"/>
                      <a:pt x="1550" y="806"/>
                      <a:pt x="1570" y="8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íślíḋè-Rectangle 10">
                <a:extLst>
                  <a:ext uri="{FF2B5EF4-FFF2-40B4-BE49-F238E27FC236}">
                    <a16:creationId xmlns:a16="http://schemas.microsoft.com/office/drawing/2014/main" xmlns="" id="{4813B4F0-7626-4B01-A68A-C1E5DD670F8B}"/>
                  </a:ext>
                </a:extLst>
              </p:cNvPr>
              <p:cNvSpPr/>
              <p:nvPr/>
            </p:nvSpPr>
            <p:spPr>
              <a:xfrm>
                <a:off x="8968316" y="4410329"/>
                <a:ext cx="1770821" cy="276999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  <a:endPara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íślíḋè-Rectangle 11">
                <a:extLst>
                  <a:ext uri="{FF2B5EF4-FFF2-40B4-BE49-F238E27FC236}">
                    <a16:creationId xmlns:a16="http://schemas.microsoft.com/office/drawing/2014/main" xmlns="" id="{3DD27E7C-F966-4BB6-9FC4-33EEDCE282ED}"/>
                  </a:ext>
                </a:extLst>
              </p:cNvPr>
              <p:cNvSpPr/>
              <p:nvPr/>
            </p:nvSpPr>
            <p:spPr>
              <a:xfrm>
                <a:off x="7913147" y="5232119"/>
                <a:ext cx="3561227" cy="485070"/>
              </a:xfrm>
              <a:prstGeom prst="rect">
                <a:avLst/>
              </a:prstGeom>
            </p:spPr>
            <p:txBody>
              <a:bodyPr wrap="square" lIns="144000" tIns="0" rIns="14400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5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如需更改请在（设置形状格式）菜单下（文本选项）中调整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06684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8a713f9-0370-4f56-8a77-bd2683575a44">
            <a:extLst>
              <a:ext uri="{FF2B5EF4-FFF2-40B4-BE49-F238E27FC236}">
                <a16:creationId xmlns:a16="http://schemas.microsoft.com/office/drawing/2014/main" xmlns="" id="{07364AB4-DC6F-4F82-A82D-8BBC7DA30452}"/>
              </a:ext>
            </a:extLst>
          </p:cNvPr>
          <p:cNvGrpSpPr>
            <a:grpSpLocks noChangeAspect="1"/>
          </p:cNvGrpSpPr>
          <p:nvPr/>
        </p:nvGrpSpPr>
        <p:grpSpPr>
          <a:xfrm>
            <a:off x="1007952" y="1676401"/>
            <a:ext cx="10085203" cy="4478473"/>
            <a:chOff x="1007952" y="1676400"/>
            <a:chExt cx="10085203" cy="4478473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xmlns="" id="{4A1998F3-27D6-433A-B593-D4953ADEC36F}"/>
                </a:ext>
              </a:extLst>
            </p:cNvPr>
            <p:cNvGrpSpPr/>
            <p:nvPr/>
          </p:nvGrpSpPr>
          <p:grpSpPr>
            <a:xfrm>
              <a:off x="3684191" y="1676400"/>
              <a:ext cx="4757286" cy="4478473"/>
              <a:chOff x="4207322" y="2168860"/>
              <a:chExt cx="3711048" cy="3493555"/>
            </a:xfrm>
          </p:grpSpPr>
          <p:grpSp>
            <p:nvGrpSpPr>
              <p:cNvPr id="10" name="Group 167">
                <a:extLst>
                  <a:ext uri="{FF2B5EF4-FFF2-40B4-BE49-F238E27FC236}">
                    <a16:creationId xmlns:a16="http://schemas.microsoft.com/office/drawing/2014/main" xmlns="" id="{ACF788E7-F69B-4520-801F-27052C86F43F}"/>
                  </a:ext>
                </a:extLst>
              </p:cNvPr>
              <p:cNvGrpSpPr/>
              <p:nvPr/>
            </p:nvGrpSpPr>
            <p:grpSpPr>
              <a:xfrm>
                <a:off x="6123031" y="2285975"/>
                <a:ext cx="1795339" cy="1795580"/>
                <a:chOff x="4602144" y="1558709"/>
                <a:chExt cx="1419915" cy="1420105"/>
              </a:xfrm>
            </p:grpSpPr>
            <p:sp>
              <p:nvSpPr>
                <p:cNvPr id="63" name="íṩľíḍè-Freeform: Shape 3">
                  <a:extLst>
                    <a:ext uri="{FF2B5EF4-FFF2-40B4-BE49-F238E27FC236}">
                      <a16:creationId xmlns:a16="http://schemas.microsoft.com/office/drawing/2014/main" xmlns="" id="{72F19EE7-B57E-420C-93A7-E8F2F64E8789}"/>
                    </a:ext>
                  </a:extLst>
                </p:cNvPr>
                <p:cNvSpPr/>
                <p:nvPr/>
              </p:nvSpPr>
              <p:spPr>
                <a:xfrm>
                  <a:off x="4643455" y="1615920"/>
                  <a:ext cx="1333333" cy="13333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64" name="Group 58">
                  <a:extLst>
                    <a:ext uri="{FF2B5EF4-FFF2-40B4-BE49-F238E27FC236}">
                      <a16:creationId xmlns:a16="http://schemas.microsoft.com/office/drawing/2014/main" xmlns="" id="{5D273958-1D08-42E6-8CB7-51DD3A4C35A3}"/>
                    </a:ext>
                  </a:extLst>
                </p:cNvPr>
                <p:cNvGrpSpPr/>
                <p:nvPr/>
              </p:nvGrpSpPr>
              <p:grpSpPr>
                <a:xfrm>
                  <a:off x="4602144" y="1558709"/>
                  <a:ext cx="1419915" cy="1420105"/>
                  <a:chOff x="0" y="0"/>
                  <a:chExt cx="3899864" cy="3899891"/>
                </a:xfrm>
                <a:solidFill>
                  <a:schemeClr val="accent2"/>
                </a:solidFill>
              </p:grpSpPr>
              <p:sp>
                <p:nvSpPr>
                  <p:cNvPr id="92" name="íṩľíḍè-Freeform: Shape 59">
                    <a:extLst>
                      <a:ext uri="{FF2B5EF4-FFF2-40B4-BE49-F238E27FC236}">
                        <a16:creationId xmlns:a16="http://schemas.microsoft.com/office/drawing/2014/main" xmlns="" id="{29550AEB-BE23-4B39-B33B-AFE0D50538C8}"/>
                      </a:ext>
                    </a:extLst>
                  </p:cNvPr>
                  <p:cNvSpPr/>
                  <p:nvPr/>
                </p:nvSpPr>
                <p:spPr>
                  <a:xfrm>
                    <a:off x="1508166" y="2616577"/>
                    <a:ext cx="19289" cy="166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0"/>
                        </a:moveTo>
                        <a:cubicBezTo>
                          <a:pt x="21600" y="0"/>
                          <a:pt x="14426" y="3817"/>
                          <a:pt x="2245" y="10760"/>
                        </a:cubicBezTo>
                        <a:cubicBezTo>
                          <a:pt x="1649" y="14323"/>
                          <a:pt x="755" y="18037"/>
                          <a:pt x="0" y="21600"/>
                        </a:cubicBezTo>
                        <a:cubicBezTo>
                          <a:pt x="7293" y="14473"/>
                          <a:pt x="14208" y="7058"/>
                          <a:pt x="21600" y="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3" name="íṩľíḍè-Freeform: Shape 60">
                    <a:extLst>
                      <a:ext uri="{FF2B5EF4-FFF2-40B4-BE49-F238E27FC236}">
                        <a16:creationId xmlns:a16="http://schemas.microsoft.com/office/drawing/2014/main" xmlns="" id="{0AD53E3A-2046-4D49-87B9-6A65FEF4A237}"/>
                      </a:ext>
                    </a:extLst>
                  </p:cNvPr>
                  <p:cNvSpPr/>
                  <p:nvPr/>
                </p:nvSpPr>
                <p:spPr>
                  <a:xfrm>
                    <a:off x="1617190" y="0"/>
                    <a:ext cx="753428" cy="14104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64" h="21600" extrusionOk="0">
                        <a:moveTo>
                          <a:pt x="10472" y="21600"/>
                        </a:moveTo>
                        <a:cubicBezTo>
                          <a:pt x="10472" y="21600"/>
                          <a:pt x="21250" y="16823"/>
                          <a:pt x="21363" y="10860"/>
                        </a:cubicBezTo>
                        <a:cubicBezTo>
                          <a:pt x="21484" y="4896"/>
                          <a:pt x="10897" y="0"/>
                          <a:pt x="10897" y="0"/>
                        </a:cubicBezTo>
                        <a:cubicBezTo>
                          <a:pt x="10897" y="0"/>
                          <a:pt x="114" y="4775"/>
                          <a:pt x="1" y="10739"/>
                        </a:cubicBezTo>
                        <a:cubicBezTo>
                          <a:pt x="-116" y="16703"/>
                          <a:pt x="10472" y="21600"/>
                          <a:pt x="10472" y="2160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4" name="ïṧḷïḓê-Freeform: Shape 61">
                    <a:extLst>
                      <a:ext uri="{FF2B5EF4-FFF2-40B4-BE49-F238E27FC236}">
                        <a16:creationId xmlns:a16="http://schemas.microsoft.com/office/drawing/2014/main" xmlns="" id="{5E3442EB-A5D3-43DF-A082-7D165F74B6CF}"/>
                      </a:ext>
                    </a:extLst>
                  </p:cNvPr>
                  <p:cNvSpPr/>
                  <p:nvPr/>
                </p:nvSpPr>
                <p:spPr>
                  <a:xfrm>
                    <a:off x="2344018" y="599632"/>
                    <a:ext cx="1011473" cy="9933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158" h="19805" extrusionOk="0">
                        <a:moveTo>
                          <a:pt x="34" y="19739"/>
                        </a:moveTo>
                        <a:cubicBezTo>
                          <a:pt x="34" y="19739"/>
                          <a:pt x="9785" y="20701"/>
                          <a:pt x="15334" y="15267"/>
                        </a:cubicBezTo>
                        <a:cubicBezTo>
                          <a:pt x="20879" y="9835"/>
                          <a:pt x="20123" y="66"/>
                          <a:pt x="20123" y="66"/>
                        </a:cubicBezTo>
                        <a:cubicBezTo>
                          <a:pt x="20123" y="66"/>
                          <a:pt x="10371" y="-899"/>
                          <a:pt x="4825" y="4533"/>
                        </a:cubicBezTo>
                        <a:cubicBezTo>
                          <a:pt x="-721" y="9968"/>
                          <a:pt x="34" y="19739"/>
                          <a:pt x="34" y="1973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5" name="ïṧḷïḓê-Freeform: Shape 62">
                    <a:extLst>
                      <a:ext uri="{FF2B5EF4-FFF2-40B4-BE49-F238E27FC236}">
                        <a16:creationId xmlns:a16="http://schemas.microsoft.com/office/drawing/2014/main" xmlns="" id="{11B6AD85-1B90-43C1-8E64-5BBCD8B6B96F}"/>
                      </a:ext>
                    </a:extLst>
                  </p:cNvPr>
                  <p:cNvSpPr/>
                  <p:nvPr/>
                </p:nvSpPr>
                <p:spPr>
                  <a:xfrm>
                    <a:off x="2489382" y="1617190"/>
                    <a:ext cx="1410482" cy="7534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67" extrusionOk="0">
                        <a:moveTo>
                          <a:pt x="10862" y="1"/>
                        </a:moveTo>
                        <a:cubicBezTo>
                          <a:pt x="4897" y="-114"/>
                          <a:pt x="0" y="10473"/>
                          <a:pt x="0" y="10473"/>
                        </a:cubicBezTo>
                        <a:cubicBezTo>
                          <a:pt x="0" y="10473"/>
                          <a:pt x="4777" y="21253"/>
                          <a:pt x="10741" y="21367"/>
                        </a:cubicBezTo>
                        <a:cubicBezTo>
                          <a:pt x="16705" y="21486"/>
                          <a:pt x="21600" y="10898"/>
                          <a:pt x="21600" y="10898"/>
                        </a:cubicBezTo>
                        <a:cubicBezTo>
                          <a:pt x="21600" y="10898"/>
                          <a:pt x="16826" y="117"/>
                          <a:pt x="10862" y="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6" name="ïṧḷïḓê-Freeform: Shape 63">
                    <a:extLst>
                      <a:ext uri="{FF2B5EF4-FFF2-40B4-BE49-F238E27FC236}">
                        <a16:creationId xmlns:a16="http://schemas.microsoft.com/office/drawing/2014/main" xmlns="" id="{F2147AEA-88EA-4DD4-B89D-B560F2882B7F}"/>
                      </a:ext>
                    </a:extLst>
                  </p:cNvPr>
                  <p:cNvSpPr/>
                  <p:nvPr/>
                </p:nvSpPr>
                <p:spPr>
                  <a:xfrm>
                    <a:off x="2289505" y="2362187"/>
                    <a:ext cx="993484" cy="10112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07" h="20153" extrusionOk="0">
                        <a:moveTo>
                          <a:pt x="66" y="35"/>
                        </a:moveTo>
                        <a:cubicBezTo>
                          <a:pt x="66" y="35"/>
                          <a:pt x="-895" y="9784"/>
                          <a:pt x="4539" y="15329"/>
                        </a:cubicBezTo>
                        <a:cubicBezTo>
                          <a:pt x="9971" y="20878"/>
                          <a:pt x="19741" y="20117"/>
                          <a:pt x="19741" y="20117"/>
                        </a:cubicBezTo>
                        <a:cubicBezTo>
                          <a:pt x="19741" y="20117"/>
                          <a:pt x="20705" y="10370"/>
                          <a:pt x="15274" y="4824"/>
                        </a:cubicBezTo>
                        <a:cubicBezTo>
                          <a:pt x="9838" y="-722"/>
                          <a:pt x="66" y="35"/>
                          <a:pt x="66" y="35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7" name="ïṧḷïḓê-Freeform: Shape 64">
                    <a:extLst>
                      <a:ext uri="{FF2B5EF4-FFF2-40B4-BE49-F238E27FC236}">
                        <a16:creationId xmlns:a16="http://schemas.microsoft.com/office/drawing/2014/main" xmlns="" id="{B29F88C4-E8BA-42CC-AD95-4DA441F8511B}"/>
                      </a:ext>
                    </a:extLst>
                  </p:cNvPr>
                  <p:cNvSpPr/>
                  <p:nvPr/>
                </p:nvSpPr>
                <p:spPr>
                  <a:xfrm>
                    <a:off x="1526337" y="2489382"/>
                    <a:ext cx="753511" cy="14105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70" h="21600" extrusionOk="0">
                        <a:moveTo>
                          <a:pt x="10895" y="0"/>
                        </a:moveTo>
                        <a:cubicBezTo>
                          <a:pt x="10895" y="0"/>
                          <a:pt x="116" y="4777"/>
                          <a:pt x="1" y="10741"/>
                        </a:cubicBezTo>
                        <a:cubicBezTo>
                          <a:pt x="-118" y="16705"/>
                          <a:pt x="10470" y="21600"/>
                          <a:pt x="10470" y="21600"/>
                        </a:cubicBezTo>
                        <a:cubicBezTo>
                          <a:pt x="10470" y="21600"/>
                          <a:pt x="21252" y="16825"/>
                          <a:pt x="21369" y="10862"/>
                        </a:cubicBezTo>
                        <a:cubicBezTo>
                          <a:pt x="21482" y="4895"/>
                          <a:pt x="10895" y="0"/>
                          <a:pt x="10895" y="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8" name="ïṧḷïḓê-Freeform: Shape 65">
                    <a:extLst>
                      <a:ext uri="{FF2B5EF4-FFF2-40B4-BE49-F238E27FC236}">
                        <a16:creationId xmlns:a16="http://schemas.microsoft.com/office/drawing/2014/main" xmlns="" id="{A5E8E2C4-31C3-4F81-B339-8CB125DDB0DF}"/>
                      </a:ext>
                    </a:extLst>
                  </p:cNvPr>
                  <p:cNvSpPr/>
                  <p:nvPr/>
                </p:nvSpPr>
                <p:spPr>
                  <a:xfrm>
                    <a:off x="526950" y="2289505"/>
                    <a:ext cx="1011316" cy="9932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647" h="20558" extrusionOk="0">
                        <a:moveTo>
                          <a:pt x="15704" y="15854"/>
                        </a:moveTo>
                        <a:cubicBezTo>
                          <a:pt x="18120" y="13457"/>
                          <a:pt x="19361" y="10249"/>
                          <a:pt x="19998" y="7349"/>
                        </a:cubicBezTo>
                        <a:cubicBezTo>
                          <a:pt x="20012" y="7292"/>
                          <a:pt x="20028" y="7233"/>
                          <a:pt x="20039" y="7176"/>
                        </a:cubicBezTo>
                        <a:cubicBezTo>
                          <a:pt x="20859" y="3326"/>
                          <a:pt x="20612" y="69"/>
                          <a:pt x="20612" y="69"/>
                        </a:cubicBezTo>
                        <a:cubicBezTo>
                          <a:pt x="20612" y="69"/>
                          <a:pt x="10622" y="-931"/>
                          <a:pt x="4943" y="4711"/>
                        </a:cubicBezTo>
                        <a:cubicBezTo>
                          <a:pt x="-741" y="10351"/>
                          <a:pt x="36" y="20493"/>
                          <a:pt x="36" y="20493"/>
                        </a:cubicBezTo>
                        <a:cubicBezTo>
                          <a:pt x="36" y="20493"/>
                          <a:pt x="1847" y="20669"/>
                          <a:pt x="4360" y="20444"/>
                        </a:cubicBezTo>
                        <a:cubicBezTo>
                          <a:pt x="6033" y="20293"/>
                          <a:pt x="8011" y="19956"/>
                          <a:pt x="9987" y="19271"/>
                        </a:cubicBezTo>
                        <a:cubicBezTo>
                          <a:pt x="12023" y="18567"/>
                          <a:pt x="14048" y="17499"/>
                          <a:pt x="15704" y="15854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9" name="ïṧḷïḓê-Freeform: Shape 66">
                    <a:extLst>
                      <a:ext uri="{FF2B5EF4-FFF2-40B4-BE49-F238E27FC236}">
                        <a16:creationId xmlns:a16="http://schemas.microsoft.com/office/drawing/2014/main" xmlns="" id="{40E1C875-AFAD-461A-8853-12D7B693E718}"/>
                      </a:ext>
                    </a:extLst>
                  </p:cNvPr>
                  <p:cNvSpPr/>
                  <p:nvPr/>
                </p:nvSpPr>
                <p:spPr>
                  <a:xfrm>
                    <a:off x="0" y="1526336"/>
                    <a:ext cx="1410456" cy="7534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65" extrusionOk="0">
                        <a:moveTo>
                          <a:pt x="21600" y="10893"/>
                        </a:moveTo>
                        <a:cubicBezTo>
                          <a:pt x="21600" y="10893"/>
                          <a:pt x="16823" y="112"/>
                          <a:pt x="10859" y="1"/>
                        </a:cubicBezTo>
                        <a:cubicBezTo>
                          <a:pt x="4897" y="-120"/>
                          <a:pt x="0" y="10469"/>
                          <a:pt x="0" y="10469"/>
                        </a:cubicBezTo>
                        <a:cubicBezTo>
                          <a:pt x="0" y="10469"/>
                          <a:pt x="4775" y="21248"/>
                          <a:pt x="10739" y="21364"/>
                        </a:cubicBezTo>
                        <a:cubicBezTo>
                          <a:pt x="16705" y="21480"/>
                          <a:pt x="21600" y="10893"/>
                          <a:pt x="21600" y="10893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ïṧḷïḓê-Freeform: Shape 67">
                    <a:extLst>
                      <a:ext uri="{FF2B5EF4-FFF2-40B4-BE49-F238E27FC236}">
                        <a16:creationId xmlns:a16="http://schemas.microsoft.com/office/drawing/2014/main" xmlns="" id="{DBDD4F51-5EF7-4C7A-9C7D-7224635624F3}"/>
                      </a:ext>
                    </a:extLst>
                  </p:cNvPr>
                  <p:cNvSpPr/>
                  <p:nvPr/>
                </p:nvSpPr>
                <p:spPr>
                  <a:xfrm>
                    <a:off x="599632" y="526949"/>
                    <a:ext cx="993437" cy="10114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08" h="20157" extrusionOk="0">
                        <a:moveTo>
                          <a:pt x="19742" y="20122"/>
                        </a:moveTo>
                        <a:cubicBezTo>
                          <a:pt x="19742" y="20122"/>
                          <a:pt x="20705" y="10370"/>
                          <a:pt x="15267" y="4824"/>
                        </a:cubicBezTo>
                        <a:cubicBezTo>
                          <a:pt x="9838" y="-723"/>
                          <a:pt x="66" y="35"/>
                          <a:pt x="66" y="35"/>
                        </a:cubicBezTo>
                        <a:cubicBezTo>
                          <a:pt x="66" y="35"/>
                          <a:pt x="-895" y="9786"/>
                          <a:pt x="4537" y="15332"/>
                        </a:cubicBezTo>
                        <a:cubicBezTo>
                          <a:pt x="9970" y="20877"/>
                          <a:pt x="19742" y="20122"/>
                          <a:pt x="19742" y="20122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ïṧḷïḓê-Freeform: Shape 68">
                    <a:extLst>
                      <a:ext uri="{FF2B5EF4-FFF2-40B4-BE49-F238E27FC236}">
                        <a16:creationId xmlns:a16="http://schemas.microsoft.com/office/drawing/2014/main" xmlns="" id="{B5413997-8764-4C62-8DD3-C34AD21AAED7}"/>
                      </a:ext>
                    </a:extLst>
                  </p:cNvPr>
                  <p:cNvSpPr/>
                  <p:nvPr/>
                </p:nvSpPr>
                <p:spPr>
                  <a:xfrm>
                    <a:off x="1853409" y="1453654"/>
                    <a:ext cx="194627" cy="3645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64" h="21600" extrusionOk="0">
                        <a:moveTo>
                          <a:pt x="10899" y="0"/>
                        </a:moveTo>
                        <a:cubicBezTo>
                          <a:pt x="10899" y="0"/>
                          <a:pt x="110" y="4774"/>
                          <a:pt x="1" y="10741"/>
                        </a:cubicBezTo>
                        <a:cubicBezTo>
                          <a:pt x="-120" y="16701"/>
                          <a:pt x="10476" y="21600"/>
                          <a:pt x="10476" y="21600"/>
                        </a:cubicBezTo>
                        <a:cubicBezTo>
                          <a:pt x="10476" y="21600"/>
                          <a:pt x="21260" y="16826"/>
                          <a:pt x="21363" y="10858"/>
                        </a:cubicBezTo>
                        <a:cubicBezTo>
                          <a:pt x="21480" y="4894"/>
                          <a:pt x="10899" y="0"/>
                          <a:pt x="10899" y="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ïṧḷïḓê-Freeform: Shape 69">
                    <a:extLst>
                      <a:ext uri="{FF2B5EF4-FFF2-40B4-BE49-F238E27FC236}">
                        <a16:creationId xmlns:a16="http://schemas.microsoft.com/office/drawing/2014/main" xmlns="" id="{1350F2F3-01A9-4A84-B272-BBB7840D46EB}"/>
                      </a:ext>
                    </a:extLst>
                  </p:cNvPr>
                  <p:cNvSpPr/>
                  <p:nvPr/>
                </p:nvSpPr>
                <p:spPr>
                  <a:xfrm>
                    <a:off x="2053287" y="1599019"/>
                    <a:ext cx="261328" cy="2567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154" h="19803" extrusionOk="0">
                        <a:moveTo>
                          <a:pt x="15329" y="15270"/>
                        </a:moveTo>
                        <a:cubicBezTo>
                          <a:pt x="20877" y="9835"/>
                          <a:pt x="20119" y="66"/>
                          <a:pt x="20119" y="66"/>
                        </a:cubicBezTo>
                        <a:cubicBezTo>
                          <a:pt x="20119" y="66"/>
                          <a:pt x="10371" y="-896"/>
                          <a:pt x="4829" y="4529"/>
                        </a:cubicBezTo>
                        <a:cubicBezTo>
                          <a:pt x="-723" y="9967"/>
                          <a:pt x="35" y="19736"/>
                          <a:pt x="35" y="19736"/>
                        </a:cubicBezTo>
                        <a:cubicBezTo>
                          <a:pt x="35" y="19736"/>
                          <a:pt x="9781" y="20704"/>
                          <a:pt x="15329" y="1527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ïṧḷïḓê-Freeform: Shape 70">
                    <a:extLst>
                      <a:ext uri="{FF2B5EF4-FFF2-40B4-BE49-F238E27FC236}">
                        <a16:creationId xmlns:a16="http://schemas.microsoft.com/office/drawing/2014/main" xmlns="" id="{E11408FB-1FE6-4472-8AC7-FE0F34677344}"/>
                      </a:ext>
                    </a:extLst>
                  </p:cNvPr>
                  <p:cNvSpPr/>
                  <p:nvPr/>
                </p:nvSpPr>
                <p:spPr>
                  <a:xfrm>
                    <a:off x="2089628" y="1871579"/>
                    <a:ext cx="364372" cy="1947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71" extrusionOk="0">
                        <a:moveTo>
                          <a:pt x="10735" y="21370"/>
                        </a:moveTo>
                        <a:cubicBezTo>
                          <a:pt x="16701" y="21489"/>
                          <a:pt x="21600" y="10901"/>
                          <a:pt x="21600" y="10901"/>
                        </a:cubicBezTo>
                        <a:cubicBezTo>
                          <a:pt x="21600" y="10901"/>
                          <a:pt x="16823" y="123"/>
                          <a:pt x="10856" y="1"/>
                        </a:cubicBezTo>
                        <a:cubicBezTo>
                          <a:pt x="4895" y="-111"/>
                          <a:pt x="0" y="10479"/>
                          <a:pt x="0" y="10479"/>
                        </a:cubicBezTo>
                        <a:cubicBezTo>
                          <a:pt x="0" y="10479"/>
                          <a:pt x="4776" y="21258"/>
                          <a:pt x="10735" y="2137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ïṧḷïḓê-Freeform: Shape 71">
                    <a:extLst>
                      <a:ext uri="{FF2B5EF4-FFF2-40B4-BE49-F238E27FC236}">
                        <a16:creationId xmlns:a16="http://schemas.microsoft.com/office/drawing/2014/main" xmlns="" id="{F5E96503-27A5-4932-828F-3CEAA7980440}"/>
                      </a:ext>
                    </a:extLst>
                  </p:cNvPr>
                  <p:cNvSpPr/>
                  <p:nvPr/>
                </p:nvSpPr>
                <p:spPr>
                  <a:xfrm>
                    <a:off x="2035116" y="2053286"/>
                    <a:ext cx="256786" cy="2613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16" h="20152" extrusionOk="0">
                        <a:moveTo>
                          <a:pt x="64" y="35"/>
                        </a:moveTo>
                        <a:cubicBezTo>
                          <a:pt x="64" y="35"/>
                          <a:pt x="-890" y="9785"/>
                          <a:pt x="4539" y="15330"/>
                        </a:cubicBezTo>
                        <a:cubicBezTo>
                          <a:pt x="9977" y="20879"/>
                          <a:pt x="19750" y="20117"/>
                          <a:pt x="19750" y="20117"/>
                        </a:cubicBezTo>
                        <a:cubicBezTo>
                          <a:pt x="19750" y="20117"/>
                          <a:pt x="20710" y="10371"/>
                          <a:pt x="15276" y="4824"/>
                        </a:cubicBezTo>
                        <a:cubicBezTo>
                          <a:pt x="9843" y="-721"/>
                          <a:pt x="64" y="35"/>
                          <a:pt x="64" y="35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ïṧḷïḓê-Freeform: Shape 72">
                    <a:extLst>
                      <a:ext uri="{FF2B5EF4-FFF2-40B4-BE49-F238E27FC236}">
                        <a16:creationId xmlns:a16="http://schemas.microsoft.com/office/drawing/2014/main" xmlns="" id="{9105EF4F-EC13-4686-ABA0-7639028F18C1}"/>
                      </a:ext>
                    </a:extLst>
                  </p:cNvPr>
                  <p:cNvSpPr/>
                  <p:nvPr/>
                </p:nvSpPr>
                <p:spPr>
                  <a:xfrm>
                    <a:off x="1835238" y="2089627"/>
                    <a:ext cx="194747" cy="3645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9" h="21600" extrusionOk="0">
                        <a:moveTo>
                          <a:pt x="10484" y="21600"/>
                        </a:moveTo>
                        <a:cubicBezTo>
                          <a:pt x="10484" y="21600"/>
                          <a:pt x="21271" y="16828"/>
                          <a:pt x="21388" y="10864"/>
                        </a:cubicBezTo>
                        <a:cubicBezTo>
                          <a:pt x="21497" y="4896"/>
                          <a:pt x="10901" y="0"/>
                          <a:pt x="10901" y="0"/>
                        </a:cubicBezTo>
                        <a:cubicBezTo>
                          <a:pt x="10901" y="0"/>
                          <a:pt x="133" y="4776"/>
                          <a:pt x="0" y="10746"/>
                        </a:cubicBezTo>
                        <a:cubicBezTo>
                          <a:pt x="-103" y="16704"/>
                          <a:pt x="10484" y="21600"/>
                          <a:pt x="10484" y="2160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6" name="ïṧḷïḓê-Freeform: Shape 73">
                    <a:extLst>
                      <a:ext uri="{FF2B5EF4-FFF2-40B4-BE49-F238E27FC236}">
                        <a16:creationId xmlns:a16="http://schemas.microsoft.com/office/drawing/2014/main" xmlns="" id="{C22D58B6-A6FE-4F63-A70D-78BF386E9623}"/>
                      </a:ext>
                    </a:extLst>
                  </p:cNvPr>
                  <p:cNvSpPr/>
                  <p:nvPr/>
                </p:nvSpPr>
                <p:spPr>
                  <a:xfrm>
                    <a:off x="1580849" y="2035115"/>
                    <a:ext cx="261372" cy="25667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161" h="19802" extrusionOk="0">
                        <a:moveTo>
                          <a:pt x="15332" y="15268"/>
                        </a:moveTo>
                        <a:cubicBezTo>
                          <a:pt x="20877" y="9836"/>
                          <a:pt x="20127" y="66"/>
                          <a:pt x="20127" y="66"/>
                        </a:cubicBezTo>
                        <a:cubicBezTo>
                          <a:pt x="20127" y="66"/>
                          <a:pt x="10373" y="-896"/>
                          <a:pt x="4822" y="4538"/>
                        </a:cubicBezTo>
                        <a:cubicBezTo>
                          <a:pt x="-723" y="9968"/>
                          <a:pt x="35" y="19735"/>
                          <a:pt x="35" y="19735"/>
                        </a:cubicBezTo>
                        <a:cubicBezTo>
                          <a:pt x="35" y="19735"/>
                          <a:pt x="9790" y="20704"/>
                          <a:pt x="15332" y="1526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ïṧḷïḓê-Freeform: Shape 74">
                    <a:extLst>
                      <a:ext uri="{FF2B5EF4-FFF2-40B4-BE49-F238E27FC236}">
                        <a16:creationId xmlns:a16="http://schemas.microsoft.com/office/drawing/2014/main" xmlns="" id="{410BC93D-6639-4D97-A8D7-55ACF6AA9DF7}"/>
                      </a:ext>
                    </a:extLst>
                  </p:cNvPr>
                  <p:cNvSpPr/>
                  <p:nvPr/>
                </p:nvSpPr>
                <p:spPr>
                  <a:xfrm>
                    <a:off x="1435483" y="1835238"/>
                    <a:ext cx="364461" cy="1947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65" extrusionOk="0">
                        <a:moveTo>
                          <a:pt x="21600" y="10887"/>
                        </a:moveTo>
                        <a:cubicBezTo>
                          <a:pt x="21600" y="10887"/>
                          <a:pt x="16824" y="116"/>
                          <a:pt x="10859" y="1"/>
                        </a:cubicBezTo>
                        <a:cubicBezTo>
                          <a:pt x="4893" y="-121"/>
                          <a:pt x="0" y="10468"/>
                          <a:pt x="0" y="10468"/>
                        </a:cubicBezTo>
                        <a:cubicBezTo>
                          <a:pt x="0" y="10468"/>
                          <a:pt x="4776" y="21244"/>
                          <a:pt x="10741" y="21363"/>
                        </a:cubicBezTo>
                        <a:cubicBezTo>
                          <a:pt x="16698" y="21479"/>
                          <a:pt x="21600" y="10887"/>
                          <a:pt x="21600" y="10887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ïṧḷïḓê-Freeform: Shape 75">
                    <a:extLst>
                      <a:ext uri="{FF2B5EF4-FFF2-40B4-BE49-F238E27FC236}">
                        <a16:creationId xmlns:a16="http://schemas.microsoft.com/office/drawing/2014/main" xmlns="" id="{088E4BEA-A571-4F7B-8C60-4086B05C797D}"/>
                      </a:ext>
                    </a:extLst>
                  </p:cNvPr>
                  <p:cNvSpPr/>
                  <p:nvPr/>
                </p:nvSpPr>
                <p:spPr>
                  <a:xfrm>
                    <a:off x="1599019" y="1580848"/>
                    <a:ext cx="256791" cy="2614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812" h="20163" extrusionOk="0">
                        <a:moveTo>
                          <a:pt x="19748" y="20130"/>
                        </a:moveTo>
                        <a:cubicBezTo>
                          <a:pt x="19748" y="20130"/>
                          <a:pt x="20702" y="10371"/>
                          <a:pt x="15265" y="4827"/>
                        </a:cubicBezTo>
                        <a:cubicBezTo>
                          <a:pt x="9838" y="-721"/>
                          <a:pt x="66" y="35"/>
                          <a:pt x="66" y="35"/>
                        </a:cubicBezTo>
                        <a:cubicBezTo>
                          <a:pt x="66" y="35"/>
                          <a:pt x="-898" y="9792"/>
                          <a:pt x="4545" y="15331"/>
                        </a:cubicBezTo>
                        <a:cubicBezTo>
                          <a:pt x="9971" y="20879"/>
                          <a:pt x="19748" y="20130"/>
                          <a:pt x="19748" y="2013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5" name="Group 137">
                  <a:extLst>
                    <a:ext uri="{FF2B5EF4-FFF2-40B4-BE49-F238E27FC236}">
                      <a16:creationId xmlns:a16="http://schemas.microsoft.com/office/drawing/2014/main" xmlns="" id="{C0241A98-2D96-4C37-8E5F-78BD5828BEC0}"/>
                    </a:ext>
                  </a:extLst>
                </p:cNvPr>
                <p:cNvGrpSpPr/>
                <p:nvPr/>
              </p:nvGrpSpPr>
              <p:grpSpPr>
                <a:xfrm>
                  <a:off x="5249679" y="1731264"/>
                  <a:ext cx="191002" cy="193558"/>
                  <a:chOff x="3036888" y="1909763"/>
                  <a:chExt cx="355600" cy="360363"/>
                </a:xfrm>
                <a:solidFill>
                  <a:schemeClr val="bg1"/>
                </a:solidFill>
              </p:grpSpPr>
              <p:sp>
                <p:nvSpPr>
                  <p:cNvPr id="90" name="ïṧḷïḓê-Freeform: Shape 138">
                    <a:extLst>
                      <a:ext uri="{FF2B5EF4-FFF2-40B4-BE49-F238E27FC236}">
                        <a16:creationId xmlns:a16="http://schemas.microsoft.com/office/drawing/2014/main" xmlns="" id="{12A06733-B78B-4E40-9C05-9D91DA4880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6888" y="1909763"/>
                    <a:ext cx="355600" cy="360363"/>
                  </a:xfrm>
                  <a:custGeom>
                    <a:avLst/>
                    <a:gdLst/>
                    <a:ahLst/>
                    <a:cxnLst>
                      <a:cxn ang="0">
                        <a:pos x="84" y="0"/>
                      </a:cxn>
                      <a:cxn ang="0">
                        <a:pos x="46" y="38"/>
                      </a:cxn>
                      <a:cxn ang="0">
                        <a:pos x="48" y="52"/>
                      </a:cxn>
                      <a:cxn ang="0">
                        <a:pos x="2" y="99"/>
                      </a:cxn>
                      <a:cxn ang="0">
                        <a:pos x="0" y="103"/>
                      </a:cxn>
                      <a:cxn ang="0">
                        <a:pos x="0" y="115"/>
                      </a:cxn>
                      <a:cxn ang="0">
                        <a:pos x="7" y="123"/>
                      </a:cxn>
                      <a:cxn ang="0">
                        <a:pos x="19" y="123"/>
                      </a:cxn>
                      <a:cxn ang="0">
                        <a:pos x="24" y="120"/>
                      </a:cxn>
                      <a:cxn ang="0">
                        <a:pos x="29" y="115"/>
                      </a:cxn>
                      <a:cxn ang="0">
                        <a:pos x="38" y="115"/>
                      </a:cxn>
                      <a:cxn ang="0">
                        <a:pos x="46" y="107"/>
                      </a:cxn>
                      <a:cxn ang="0">
                        <a:pos x="46" y="100"/>
                      </a:cxn>
                      <a:cxn ang="0">
                        <a:pos x="53" y="100"/>
                      </a:cxn>
                      <a:cxn ang="0">
                        <a:pos x="61" y="92"/>
                      </a:cxn>
                      <a:cxn ang="0">
                        <a:pos x="61" y="83"/>
                      </a:cxn>
                      <a:cxn ang="0">
                        <a:pos x="70" y="74"/>
                      </a:cxn>
                      <a:cxn ang="0">
                        <a:pos x="84" y="77"/>
                      </a:cxn>
                      <a:cxn ang="0">
                        <a:pos x="122" y="38"/>
                      </a:cxn>
                      <a:cxn ang="0">
                        <a:pos x="84" y="0"/>
                      </a:cxn>
                      <a:cxn ang="0">
                        <a:pos x="84" y="69"/>
                      </a:cxn>
                      <a:cxn ang="0">
                        <a:pos x="69" y="65"/>
                      </a:cxn>
                      <a:cxn ang="0">
                        <a:pos x="67" y="66"/>
                      </a:cxn>
                      <a:cxn ang="0">
                        <a:pos x="63" y="70"/>
                      </a:cxn>
                      <a:cxn ang="0">
                        <a:pos x="56" y="77"/>
                      </a:cxn>
                      <a:cxn ang="0">
                        <a:pos x="53" y="83"/>
                      </a:cxn>
                      <a:cxn ang="0">
                        <a:pos x="53" y="92"/>
                      </a:cxn>
                      <a:cxn ang="0">
                        <a:pos x="46" y="92"/>
                      </a:cxn>
                      <a:cxn ang="0">
                        <a:pos x="38" y="100"/>
                      </a:cxn>
                      <a:cxn ang="0">
                        <a:pos x="38" y="107"/>
                      </a:cxn>
                      <a:cxn ang="0">
                        <a:pos x="29" y="107"/>
                      </a:cxn>
                      <a:cxn ang="0">
                        <a:pos x="24" y="109"/>
                      </a:cxn>
                      <a:cxn ang="0">
                        <a:pos x="18" y="115"/>
                      </a:cxn>
                      <a:cxn ang="0">
                        <a:pos x="7" y="115"/>
                      </a:cxn>
                      <a:cxn ang="0">
                        <a:pos x="7" y="104"/>
                      </a:cxn>
                      <a:cxn ang="0">
                        <a:pos x="52" y="59"/>
                      </a:cxn>
                      <a:cxn ang="0">
                        <a:pos x="52" y="59"/>
                      </a:cxn>
                      <a:cxn ang="0">
                        <a:pos x="58" y="54"/>
                      </a:cxn>
                      <a:cxn ang="0">
                        <a:pos x="53" y="38"/>
                      </a:cxn>
                      <a:cxn ang="0">
                        <a:pos x="84" y="7"/>
                      </a:cxn>
                      <a:cxn ang="0">
                        <a:pos x="115" y="38"/>
                      </a:cxn>
                      <a:cxn ang="0">
                        <a:pos x="84" y="69"/>
                      </a:cxn>
                      <a:cxn ang="0">
                        <a:pos x="84" y="69"/>
                      </a:cxn>
                      <a:cxn ang="0">
                        <a:pos x="84" y="69"/>
                      </a:cxn>
                    </a:cxnLst>
                    <a:rect l="0" t="0" r="r" b="b"/>
                    <a:pathLst>
                      <a:path w="122" h="123">
                        <a:moveTo>
                          <a:pt x="84" y="0"/>
                        </a:moveTo>
                        <a:cubicBezTo>
                          <a:pt x="63" y="0"/>
                          <a:pt x="46" y="17"/>
                          <a:pt x="46" y="38"/>
                        </a:cubicBezTo>
                        <a:cubicBezTo>
                          <a:pt x="46" y="43"/>
                          <a:pt x="47" y="48"/>
                          <a:pt x="48" y="52"/>
                        </a:cubicBezTo>
                        <a:cubicBezTo>
                          <a:pt x="2" y="99"/>
                          <a:pt x="2" y="99"/>
                          <a:pt x="2" y="99"/>
                        </a:cubicBezTo>
                        <a:cubicBezTo>
                          <a:pt x="1" y="100"/>
                          <a:pt x="0" y="101"/>
                          <a:pt x="0" y="103"/>
                        </a:cubicBezTo>
                        <a:cubicBezTo>
                          <a:pt x="0" y="115"/>
                          <a:pt x="0" y="115"/>
                          <a:pt x="0" y="115"/>
                        </a:cubicBezTo>
                        <a:cubicBezTo>
                          <a:pt x="0" y="119"/>
                          <a:pt x="3" y="123"/>
                          <a:pt x="7" y="123"/>
                        </a:cubicBezTo>
                        <a:cubicBezTo>
                          <a:pt x="19" y="123"/>
                          <a:pt x="19" y="123"/>
                          <a:pt x="19" y="123"/>
                        </a:cubicBezTo>
                        <a:cubicBezTo>
                          <a:pt x="21" y="123"/>
                          <a:pt x="22" y="122"/>
                          <a:pt x="24" y="120"/>
                        </a:cubicBezTo>
                        <a:cubicBezTo>
                          <a:pt x="29" y="115"/>
                          <a:pt x="29" y="115"/>
                          <a:pt x="29" y="115"/>
                        </a:cubicBezTo>
                        <a:cubicBezTo>
                          <a:pt x="38" y="115"/>
                          <a:pt x="38" y="115"/>
                          <a:pt x="38" y="115"/>
                        </a:cubicBezTo>
                        <a:cubicBezTo>
                          <a:pt x="42" y="115"/>
                          <a:pt x="46" y="111"/>
                          <a:pt x="46" y="107"/>
                        </a:cubicBezTo>
                        <a:cubicBezTo>
                          <a:pt x="46" y="100"/>
                          <a:pt x="46" y="100"/>
                          <a:pt x="46" y="100"/>
                        </a:cubicBezTo>
                        <a:cubicBezTo>
                          <a:pt x="53" y="100"/>
                          <a:pt x="53" y="100"/>
                          <a:pt x="53" y="100"/>
                        </a:cubicBezTo>
                        <a:cubicBezTo>
                          <a:pt x="58" y="100"/>
                          <a:pt x="61" y="96"/>
                          <a:pt x="61" y="92"/>
                        </a:cubicBezTo>
                        <a:cubicBezTo>
                          <a:pt x="61" y="83"/>
                          <a:pt x="61" y="83"/>
                          <a:pt x="61" y="83"/>
                        </a:cubicBezTo>
                        <a:cubicBezTo>
                          <a:pt x="70" y="74"/>
                          <a:pt x="70" y="74"/>
                          <a:pt x="70" y="74"/>
                        </a:cubicBezTo>
                        <a:cubicBezTo>
                          <a:pt x="74" y="76"/>
                          <a:pt x="79" y="77"/>
                          <a:pt x="84" y="77"/>
                        </a:cubicBezTo>
                        <a:cubicBezTo>
                          <a:pt x="105" y="77"/>
                          <a:pt x="122" y="59"/>
                          <a:pt x="122" y="38"/>
                        </a:cubicBezTo>
                        <a:cubicBezTo>
                          <a:pt x="122" y="17"/>
                          <a:pt x="105" y="0"/>
                          <a:pt x="84" y="0"/>
                        </a:cubicBezTo>
                        <a:close/>
                        <a:moveTo>
                          <a:pt x="84" y="69"/>
                        </a:moveTo>
                        <a:cubicBezTo>
                          <a:pt x="78" y="69"/>
                          <a:pt x="73" y="67"/>
                          <a:pt x="69" y="65"/>
                        </a:cubicBezTo>
                        <a:cubicBezTo>
                          <a:pt x="67" y="66"/>
                          <a:pt x="67" y="66"/>
                          <a:pt x="67" y="66"/>
                        </a:cubicBezTo>
                        <a:cubicBezTo>
                          <a:pt x="63" y="70"/>
                          <a:pt x="63" y="70"/>
                          <a:pt x="63" y="70"/>
                        </a:cubicBezTo>
                        <a:cubicBezTo>
                          <a:pt x="56" y="77"/>
                          <a:pt x="56" y="77"/>
                          <a:pt x="56" y="77"/>
                        </a:cubicBezTo>
                        <a:cubicBezTo>
                          <a:pt x="54" y="79"/>
                          <a:pt x="53" y="81"/>
                          <a:pt x="53" y="83"/>
                        </a:cubicBezTo>
                        <a:cubicBezTo>
                          <a:pt x="53" y="92"/>
                          <a:pt x="53" y="92"/>
                          <a:pt x="53" y="92"/>
                        </a:cubicBezTo>
                        <a:cubicBezTo>
                          <a:pt x="46" y="92"/>
                          <a:pt x="46" y="92"/>
                          <a:pt x="46" y="92"/>
                        </a:cubicBezTo>
                        <a:cubicBezTo>
                          <a:pt x="41" y="92"/>
                          <a:pt x="38" y="95"/>
                          <a:pt x="38" y="100"/>
                        </a:cubicBezTo>
                        <a:cubicBezTo>
                          <a:pt x="38" y="107"/>
                          <a:pt x="38" y="107"/>
                          <a:pt x="38" y="107"/>
                        </a:cubicBezTo>
                        <a:cubicBezTo>
                          <a:pt x="29" y="107"/>
                          <a:pt x="29" y="107"/>
                          <a:pt x="29" y="107"/>
                        </a:cubicBezTo>
                        <a:cubicBezTo>
                          <a:pt x="27" y="107"/>
                          <a:pt x="25" y="108"/>
                          <a:pt x="24" y="109"/>
                        </a:cubicBezTo>
                        <a:cubicBezTo>
                          <a:pt x="18" y="115"/>
                          <a:pt x="18" y="115"/>
                          <a:pt x="18" y="115"/>
                        </a:cubicBezTo>
                        <a:cubicBezTo>
                          <a:pt x="7" y="115"/>
                          <a:pt x="7" y="115"/>
                          <a:pt x="7" y="115"/>
                        </a:cubicBezTo>
                        <a:cubicBezTo>
                          <a:pt x="7" y="104"/>
                          <a:pt x="7" y="104"/>
                          <a:pt x="7" y="104"/>
                        </a:cubicBezTo>
                        <a:cubicBezTo>
                          <a:pt x="52" y="59"/>
                          <a:pt x="52" y="59"/>
                          <a:pt x="52" y="59"/>
                        </a:cubicBezTo>
                        <a:cubicBezTo>
                          <a:pt x="52" y="59"/>
                          <a:pt x="52" y="59"/>
                          <a:pt x="52" y="59"/>
                        </a:cubicBezTo>
                        <a:cubicBezTo>
                          <a:pt x="58" y="54"/>
                          <a:pt x="58" y="54"/>
                          <a:pt x="58" y="54"/>
                        </a:cubicBezTo>
                        <a:cubicBezTo>
                          <a:pt x="55" y="49"/>
                          <a:pt x="53" y="44"/>
                          <a:pt x="53" y="38"/>
                        </a:cubicBezTo>
                        <a:cubicBezTo>
                          <a:pt x="53" y="21"/>
                          <a:pt x="67" y="7"/>
                          <a:pt x="84" y="7"/>
                        </a:cubicBezTo>
                        <a:cubicBezTo>
                          <a:pt x="101" y="7"/>
                          <a:pt x="115" y="21"/>
                          <a:pt x="115" y="38"/>
                        </a:cubicBezTo>
                        <a:cubicBezTo>
                          <a:pt x="115" y="55"/>
                          <a:pt x="101" y="69"/>
                          <a:pt x="84" y="69"/>
                        </a:cubicBezTo>
                        <a:close/>
                        <a:moveTo>
                          <a:pt x="84" y="69"/>
                        </a:moveTo>
                        <a:cubicBezTo>
                          <a:pt x="84" y="69"/>
                          <a:pt x="84" y="69"/>
                          <a:pt x="84" y="69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91" name="ïṧḷïḓê-Freeform: Shape 139">
                    <a:extLst>
                      <a:ext uri="{FF2B5EF4-FFF2-40B4-BE49-F238E27FC236}">
                        <a16:creationId xmlns:a16="http://schemas.microsoft.com/office/drawing/2014/main" xmlns="" id="{4DA14C18-FC99-40F3-BA9A-75362BD375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59138" y="1952626"/>
                    <a:ext cx="90488" cy="92075"/>
                  </a:xfrm>
                  <a:custGeom>
                    <a:avLst/>
                    <a:gdLst/>
                    <a:ahLst/>
                    <a:cxnLst>
                      <a:cxn ang="0">
                        <a:pos x="30" y="16"/>
                      </a:cxn>
                      <a:cxn ang="0">
                        <a:pos x="15" y="1"/>
                      </a:cxn>
                      <a:cxn ang="0">
                        <a:pos x="11" y="0"/>
                      </a:cxn>
                      <a:cxn ang="0">
                        <a:pos x="1" y="11"/>
                      </a:cxn>
                      <a:cxn ang="0">
                        <a:pos x="0" y="12"/>
                      </a:cxn>
                      <a:cxn ang="0">
                        <a:pos x="1" y="15"/>
                      </a:cxn>
                      <a:cxn ang="0">
                        <a:pos x="17" y="30"/>
                      </a:cxn>
                      <a:cxn ang="0">
                        <a:pos x="20" y="31"/>
                      </a:cxn>
                      <a:cxn ang="0">
                        <a:pos x="31" y="20"/>
                      </a:cxn>
                      <a:cxn ang="0">
                        <a:pos x="31" y="19"/>
                      </a:cxn>
                      <a:cxn ang="0">
                        <a:pos x="30" y="16"/>
                      </a:cxn>
                      <a:cxn ang="0">
                        <a:pos x="19" y="27"/>
                      </a:cxn>
                      <a:cxn ang="0">
                        <a:pos x="4" y="13"/>
                      </a:cxn>
                      <a:cxn ang="0">
                        <a:pos x="13" y="4"/>
                      </a:cxn>
                      <a:cxn ang="0">
                        <a:pos x="27" y="19"/>
                      </a:cxn>
                      <a:cxn ang="0">
                        <a:pos x="19" y="27"/>
                      </a:cxn>
                      <a:cxn ang="0">
                        <a:pos x="19" y="27"/>
                      </a:cxn>
                      <a:cxn ang="0">
                        <a:pos x="19" y="27"/>
                      </a:cxn>
                    </a:cxnLst>
                    <a:rect l="0" t="0" r="r" b="b"/>
                    <a:pathLst>
                      <a:path w="31" h="31">
                        <a:moveTo>
                          <a:pt x="30" y="16"/>
                        </a:moveTo>
                        <a:cubicBezTo>
                          <a:pt x="26" y="10"/>
                          <a:pt x="21" y="5"/>
                          <a:pt x="15" y="1"/>
                        </a:cubicBezTo>
                        <a:cubicBezTo>
                          <a:pt x="14" y="0"/>
                          <a:pt x="13" y="0"/>
                          <a:pt x="11" y="0"/>
                        </a:cubicBezTo>
                        <a:cubicBezTo>
                          <a:pt x="6" y="2"/>
                          <a:pt x="2" y="6"/>
                          <a:pt x="1" y="11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13"/>
                          <a:pt x="1" y="14"/>
                          <a:pt x="1" y="15"/>
                        </a:cubicBezTo>
                        <a:cubicBezTo>
                          <a:pt x="5" y="21"/>
                          <a:pt x="11" y="26"/>
                          <a:pt x="17" y="30"/>
                        </a:cubicBezTo>
                        <a:cubicBezTo>
                          <a:pt x="18" y="31"/>
                          <a:pt x="19" y="31"/>
                          <a:pt x="20" y="31"/>
                        </a:cubicBezTo>
                        <a:cubicBezTo>
                          <a:pt x="25" y="29"/>
                          <a:pt x="29" y="25"/>
                          <a:pt x="31" y="20"/>
                        </a:cubicBezTo>
                        <a:cubicBezTo>
                          <a:pt x="31" y="19"/>
                          <a:pt x="31" y="19"/>
                          <a:pt x="31" y="19"/>
                        </a:cubicBezTo>
                        <a:cubicBezTo>
                          <a:pt x="31" y="18"/>
                          <a:pt x="31" y="17"/>
                          <a:pt x="30" y="16"/>
                        </a:cubicBezTo>
                        <a:close/>
                        <a:moveTo>
                          <a:pt x="19" y="27"/>
                        </a:moveTo>
                        <a:cubicBezTo>
                          <a:pt x="13" y="23"/>
                          <a:pt x="8" y="18"/>
                          <a:pt x="4" y="13"/>
                        </a:cubicBezTo>
                        <a:cubicBezTo>
                          <a:pt x="6" y="8"/>
                          <a:pt x="8" y="6"/>
                          <a:pt x="13" y="4"/>
                        </a:cubicBezTo>
                        <a:cubicBezTo>
                          <a:pt x="18" y="8"/>
                          <a:pt x="23" y="13"/>
                          <a:pt x="27" y="19"/>
                        </a:cubicBezTo>
                        <a:cubicBezTo>
                          <a:pt x="26" y="23"/>
                          <a:pt x="23" y="26"/>
                          <a:pt x="19" y="27"/>
                        </a:cubicBezTo>
                        <a:close/>
                        <a:moveTo>
                          <a:pt x="19" y="27"/>
                        </a:moveTo>
                        <a:cubicBezTo>
                          <a:pt x="19" y="27"/>
                          <a:pt x="19" y="27"/>
                          <a:pt x="19" y="27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6" name="Group 140">
                  <a:extLst>
                    <a:ext uri="{FF2B5EF4-FFF2-40B4-BE49-F238E27FC236}">
                      <a16:creationId xmlns:a16="http://schemas.microsoft.com/office/drawing/2014/main" xmlns="" id="{5105AD26-4AF2-4E06-967C-BBA94E38D4E7}"/>
                    </a:ext>
                  </a:extLst>
                </p:cNvPr>
                <p:cNvGrpSpPr/>
                <p:nvPr/>
              </p:nvGrpSpPr>
              <p:grpSpPr>
                <a:xfrm>
                  <a:off x="4807799" y="2158445"/>
                  <a:ext cx="133018" cy="193558"/>
                  <a:chOff x="4075113" y="1909763"/>
                  <a:chExt cx="247650" cy="360363"/>
                </a:xfrm>
                <a:solidFill>
                  <a:schemeClr val="bg1"/>
                </a:solidFill>
              </p:grpSpPr>
              <p:sp>
                <p:nvSpPr>
                  <p:cNvPr id="88" name="ïṧḷïḓê-Freeform: Shape 141">
                    <a:extLst>
                      <a:ext uri="{FF2B5EF4-FFF2-40B4-BE49-F238E27FC236}">
                        <a16:creationId xmlns:a16="http://schemas.microsoft.com/office/drawing/2014/main" xmlns="" id="{A0F531C7-83A9-4E40-8010-573652F936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5113" y="1909763"/>
                    <a:ext cx="247650" cy="360363"/>
                  </a:xfrm>
                  <a:custGeom>
                    <a:avLst/>
                    <a:gdLst/>
                    <a:ahLst/>
                    <a:cxnLst>
                      <a:cxn ang="0">
                        <a:pos x="42" y="0"/>
                      </a:cxn>
                      <a:cxn ang="0">
                        <a:pos x="0" y="42"/>
                      </a:cxn>
                      <a:cxn ang="0">
                        <a:pos x="19" y="88"/>
                      </a:cxn>
                      <a:cxn ang="0">
                        <a:pos x="42" y="123"/>
                      </a:cxn>
                      <a:cxn ang="0">
                        <a:pos x="65" y="88"/>
                      </a:cxn>
                      <a:cxn ang="0">
                        <a:pos x="85" y="42"/>
                      </a:cxn>
                      <a:cxn ang="0">
                        <a:pos x="42" y="0"/>
                      </a:cxn>
                      <a:cxn ang="0">
                        <a:pos x="52" y="104"/>
                      </a:cxn>
                      <a:cxn ang="0">
                        <a:pos x="33" y="106"/>
                      </a:cxn>
                      <a:cxn ang="0">
                        <a:pos x="31" y="99"/>
                      </a:cxn>
                      <a:cxn ang="0">
                        <a:pos x="31" y="99"/>
                      </a:cxn>
                      <a:cxn ang="0">
                        <a:pos x="55" y="96"/>
                      </a:cxn>
                      <a:cxn ang="0">
                        <a:pos x="54" y="99"/>
                      </a:cxn>
                      <a:cxn ang="0">
                        <a:pos x="52" y="104"/>
                      </a:cxn>
                      <a:cxn ang="0">
                        <a:pos x="30" y="95"/>
                      </a:cxn>
                      <a:cxn ang="0">
                        <a:pos x="27" y="88"/>
                      </a:cxn>
                      <a:cxn ang="0">
                        <a:pos x="57" y="88"/>
                      </a:cxn>
                      <a:cxn ang="0">
                        <a:pos x="56" y="92"/>
                      </a:cxn>
                      <a:cxn ang="0">
                        <a:pos x="30" y="95"/>
                      </a:cxn>
                      <a:cxn ang="0">
                        <a:pos x="42" y="115"/>
                      </a:cxn>
                      <a:cxn ang="0">
                        <a:pos x="35" y="110"/>
                      </a:cxn>
                      <a:cxn ang="0">
                        <a:pos x="51" y="108"/>
                      </a:cxn>
                      <a:cxn ang="0">
                        <a:pos x="42" y="115"/>
                      </a:cxn>
                      <a:cxn ang="0">
                        <a:pos x="60" y="80"/>
                      </a:cxn>
                      <a:cxn ang="0">
                        <a:pos x="24" y="80"/>
                      </a:cxn>
                      <a:cxn ang="0">
                        <a:pos x="18" y="68"/>
                      </a:cxn>
                      <a:cxn ang="0">
                        <a:pos x="8" y="42"/>
                      </a:cxn>
                      <a:cxn ang="0">
                        <a:pos x="42" y="8"/>
                      </a:cxn>
                      <a:cxn ang="0">
                        <a:pos x="77" y="42"/>
                      </a:cxn>
                      <a:cxn ang="0">
                        <a:pos x="67" y="68"/>
                      </a:cxn>
                      <a:cxn ang="0">
                        <a:pos x="60" y="80"/>
                      </a:cxn>
                      <a:cxn ang="0">
                        <a:pos x="60" y="80"/>
                      </a:cxn>
                      <a:cxn ang="0">
                        <a:pos x="60" y="80"/>
                      </a:cxn>
                    </a:cxnLst>
                    <a:rect l="0" t="0" r="r" b="b"/>
                    <a:pathLst>
                      <a:path w="85" h="123">
                        <a:moveTo>
                          <a:pt x="42" y="0"/>
                        </a:moveTo>
                        <a:cubicBezTo>
                          <a:pt x="19" y="0"/>
                          <a:pt x="0" y="19"/>
                          <a:pt x="0" y="42"/>
                        </a:cubicBezTo>
                        <a:cubicBezTo>
                          <a:pt x="0" y="57"/>
                          <a:pt x="14" y="74"/>
                          <a:pt x="19" y="88"/>
                        </a:cubicBezTo>
                        <a:cubicBezTo>
                          <a:pt x="27" y="110"/>
                          <a:pt x="26" y="123"/>
                          <a:pt x="42" y="123"/>
                        </a:cubicBezTo>
                        <a:cubicBezTo>
                          <a:pt x="59" y="123"/>
                          <a:pt x="58" y="110"/>
                          <a:pt x="65" y="88"/>
                        </a:cubicBezTo>
                        <a:cubicBezTo>
                          <a:pt x="70" y="74"/>
                          <a:pt x="85" y="57"/>
                          <a:pt x="85" y="42"/>
                        </a:cubicBezTo>
                        <a:cubicBezTo>
                          <a:pt x="85" y="19"/>
                          <a:pt x="66" y="0"/>
                          <a:pt x="42" y="0"/>
                        </a:cubicBezTo>
                        <a:close/>
                        <a:moveTo>
                          <a:pt x="52" y="104"/>
                        </a:moveTo>
                        <a:cubicBezTo>
                          <a:pt x="33" y="106"/>
                          <a:pt x="33" y="106"/>
                          <a:pt x="33" y="106"/>
                        </a:cubicBezTo>
                        <a:cubicBezTo>
                          <a:pt x="33" y="104"/>
                          <a:pt x="32" y="102"/>
                          <a:pt x="31" y="99"/>
                        </a:cubicBezTo>
                        <a:cubicBezTo>
                          <a:pt x="31" y="99"/>
                          <a:pt x="31" y="99"/>
                          <a:pt x="31" y="99"/>
                        </a:cubicBezTo>
                        <a:cubicBezTo>
                          <a:pt x="55" y="96"/>
                          <a:pt x="55" y="96"/>
                          <a:pt x="55" y="96"/>
                        </a:cubicBezTo>
                        <a:cubicBezTo>
                          <a:pt x="54" y="97"/>
                          <a:pt x="54" y="98"/>
                          <a:pt x="54" y="99"/>
                        </a:cubicBezTo>
                        <a:cubicBezTo>
                          <a:pt x="53" y="101"/>
                          <a:pt x="53" y="103"/>
                          <a:pt x="52" y="104"/>
                        </a:cubicBezTo>
                        <a:close/>
                        <a:moveTo>
                          <a:pt x="30" y="95"/>
                        </a:moveTo>
                        <a:cubicBezTo>
                          <a:pt x="29" y="93"/>
                          <a:pt x="28" y="91"/>
                          <a:pt x="27" y="88"/>
                        </a:cubicBezTo>
                        <a:cubicBezTo>
                          <a:pt x="57" y="88"/>
                          <a:pt x="57" y="88"/>
                          <a:pt x="57" y="88"/>
                        </a:cubicBezTo>
                        <a:cubicBezTo>
                          <a:pt x="57" y="89"/>
                          <a:pt x="56" y="91"/>
                          <a:pt x="56" y="92"/>
                        </a:cubicBezTo>
                        <a:lnTo>
                          <a:pt x="30" y="95"/>
                        </a:lnTo>
                        <a:close/>
                        <a:moveTo>
                          <a:pt x="42" y="115"/>
                        </a:moveTo>
                        <a:cubicBezTo>
                          <a:pt x="38" y="115"/>
                          <a:pt x="37" y="114"/>
                          <a:pt x="35" y="110"/>
                        </a:cubicBezTo>
                        <a:cubicBezTo>
                          <a:pt x="51" y="108"/>
                          <a:pt x="51" y="108"/>
                          <a:pt x="51" y="108"/>
                        </a:cubicBezTo>
                        <a:cubicBezTo>
                          <a:pt x="49" y="114"/>
                          <a:pt x="47" y="115"/>
                          <a:pt x="42" y="115"/>
                        </a:cubicBezTo>
                        <a:close/>
                        <a:moveTo>
                          <a:pt x="60" y="80"/>
                        </a:moveTo>
                        <a:cubicBezTo>
                          <a:pt x="24" y="80"/>
                          <a:pt x="24" y="80"/>
                          <a:pt x="24" y="80"/>
                        </a:cubicBezTo>
                        <a:cubicBezTo>
                          <a:pt x="23" y="76"/>
                          <a:pt x="20" y="72"/>
                          <a:pt x="18" y="68"/>
                        </a:cubicBezTo>
                        <a:cubicBezTo>
                          <a:pt x="13" y="59"/>
                          <a:pt x="8" y="50"/>
                          <a:pt x="8" y="42"/>
                        </a:cubicBezTo>
                        <a:cubicBezTo>
                          <a:pt x="8" y="23"/>
                          <a:pt x="23" y="8"/>
                          <a:pt x="42" y="8"/>
                        </a:cubicBezTo>
                        <a:cubicBezTo>
                          <a:pt x="61" y="8"/>
                          <a:pt x="77" y="23"/>
                          <a:pt x="77" y="42"/>
                        </a:cubicBezTo>
                        <a:cubicBezTo>
                          <a:pt x="77" y="50"/>
                          <a:pt x="72" y="59"/>
                          <a:pt x="67" y="68"/>
                        </a:cubicBezTo>
                        <a:cubicBezTo>
                          <a:pt x="64" y="72"/>
                          <a:pt x="62" y="76"/>
                          <a:pt x="60" y="80"/>
                        </a:cubicBezTo>
                        <a:close/>
                        <a:moveTo>
                          <a:pt x="60" y="80"/>
                        </a:moveTo>
                        <a:cubicBezTo>
                          <a:pt x="60" y="80"/>
                          <a:pt x="60" y="80"/>
                          <a:pt x="60" y="8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9" name="ïṧḷïḓê-Freeform: Shape 142">
                    <a:extLst>
                      <a:ext uri="{FF2B5EF4-FFF2-40B4-BE49-F238E27FC236}">
                        <a16:creationId xmlns:a16="http://schemas.microsoft.com/office/drawing/2014/main" xmlns="" id="{5AF62C3D-ED17-4A5B-BC73-8B680C050B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30675" y="1965326"/>
                    <a:ext cx="73025" cy="73025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0" y="23"/>
                      </a:cxn>
                      <a:cxn ang="0">
                        <a:pos x="2" y="25"/>
                      </a:cxn>
                      <a:cxn ang="0">
                        <a:pos x="4" y="23"/>
                      </a:cxn>
                      <a:cxn ang="0">
                        <a:pos x="23" y="4"/>
                      </a:cxn>
                      <a:cxn ang="0">
                        <a:pos x="25" y="2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25" h="25">
                        <a:moveTo>
                          <a:pt x="23" y="0"/>
                        </a:moveTo>
                        <a:cubicBezTo>
                          <a:pt x="11" y="0"/>
                          <a:pt x="0" y="10"/>
                          <a:pt x="0" y="23"/>
                        </a:cubicBezTo>
                        <a:cubicBezTo>
                          <a:pt x="0" y="24"/>
                          <a:pt x="1" y="25"/>
                          <a:pt x="2" y="25"/>
                        </a:cubicBezTo>
                        <a:cubicBezTo>
                          <a:pt x="3" y="25"/>
                          <a:pt x="4" y="24"/>
                          <a:pt x="4" y="23"/>
                        </a:cubicBezTo>
                        <a:cubicBezTo>
                          <a:pt x="4" y="12"/>
                          <a:pt x="13" y="4"/>
                          <a:pt x="23" y="4"/>
                        </a:cubicBezTo>
                        <a:cubicBezTo>
                          <a:pt x="24" y="4"/>
                          <a:pt x="25" y="3"/>
                          <a:pt x="25" y="2"/>
                        </a:cubicBezTo>
                        <a:cubicBezTo>
                          <a:pt x="25" y="1"/>
                          <a:pt x="24" y="0"/>
                          <a:pt x="23" y="0"/>
                        </a:cubicBezTo>
                        <a:close/>
                        <a:moveTo>
                          <a:pt x="23" y="0"/>
                        </a:moveTo>
                        <a:cubicBezTo>
                          <a:pt x="23" y="0"/>
                          <a:pt x="23" y="0"/>
                          <a:pt x="23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7" name="ïṧḷïḓê-Freeform: Shape 143">
                  <a:extLst>
                    <a:ext uri="{FF2B5EF4-FFF2-40B4-BE49-F238E27FC236}">
                      <a16:creationId xmlns:a16="http://schemas.microsoft.com/office/drawing/2014/main" xmlns="" id="{847896E6-8BC7-424A-84B0-AAEAF67F2D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31909" y="1879162"/>
                  <a:ext cx="194412" cy="167980"/>
                </a:xfrm>
                <a:custGeom>
                  <a:avLst/>
                  <a:gdLst/>
                  <a:ahLst/>
                  <a:cxnLst>
                    <a:cxn ang="0">
                      <a:pos x="120" y="17"/>
                    </a:cxn>
                    <a:cxn ang="0">
                      <a:pos x="101" y="2"/>
                    </a:cxn>
                    <a:cxn ang="0">
                      <a:pos x="97" y="0"/>
                    </a:cxn>
                    <a:cxn ang="0">
                      <a:pos x="27" y="0"/>
                    </a:cxn>
                    <a:cxn ang="0">
                      <a:pos x="23" y="2"/>
                    </a:cxn>
                    <a:cxn ang="0">
                      <a:pos x="4" y="17"/>
                    </a:cxn>
                    <a:cxn ang="0">
                      <a:pos x="1" y="26"/>
                    </a:cxn>
                    <a:cxn ang="0">
                      <a:pos x="9" y="49"/>
                    </a:cxn>
                    <a:cxn ang="0">
                      <a:pos x="13" y="53"/>
                    </a:cxn>
                    <a:cxn ang="0">
                      <a:pos x="16" y="54"/>
                    </a:cxn>
                    <a:cxn ang="0">
                      <a:pos x="20" y="53"/>
                    </a:cxn>
                    <a:cxn ang="0">
                      <a:pos x="20" y="100"/>
                    </a:cxn>
                    <a:cxn ang="0">
                      <a:pos x="27" y="107"/>
                    </a:cxn>
                    <a:cxn ang="0">
                      <a:pos x="97" y="107"/>
                    </a:cxn>
                    <a:cxn ang="0">
                      <a:pos x="104" y="100"/>
                    </a:cxn>
                    <a:cxn ang="0">
                      <a:pos x="104" y="53"/>
                    </a:cxn>
                    <a:cxn ang="0">
                      <a:pos x="108" y="54"/>
                    </a:cxn>
                    <a:cxn ang="0">
                      <a:pos x="111" y="53"/>
                    </a:cxn>
                    <a:cxn ang="0">
                      <a:pos x="115" y="49"/>
                    </a:cxn>
                    <a:cxn ang="0">
                      <a:pos x="123" y="26"/>
                    </a:cxn>
                    <a:cxn ang="0">
                      <a:pos x="120" y="17"/>
                    </a:cxn>
                    <a:cxn ang="0">
                      <a:pos x="76" y="8"/>
                    </a:cxn>
                    <a:cxn ang="0">
                      <a:pos x="62" y="15"/>
                    </a:cxn>
                    <a:cxn ang="0">
                      <a:pos x="48" y="8"/>
                    </a:cxn>
                    <a:cxn ang="0">
                      <a:pos x="76" y="8"/>
                    </a:cxn>
                    <a:cxn ang="0">
                      <a:pos x="108" y="46"/>
                    </a:cxn>
                    <a:cxn ang="0">
                      <a:pos x="97" y="38"/>
                    </a:cxn>
                    <a:cxn ang="0">
                      <a:pos x="97" y="100"/>
                    </a:cxn>
                    <a:cxn ang="0">
                      <a:pos x="27" y="100"/>
                    </a:cxn>
                    <a:cxn ang="0">
                      <a:pos x="27" y="38"/>
                    </a:cxn>
                    <a:cxn ang="0">
                      <a:pos x="16" y="46"/>
                    </a:cxn>
                    <a:cxn ang="0">
                      <a:pos x="8" y="23"/>
                    </a:cxn>
                    <a:cxn ang="0">
                      <a:pos x="27" y="8"/>
                    </a:cxn>
                    <a:cxn ang="0">
                      <a:pos x="44" y="8"/>
                    </a:cxn>
                    <a:cxn ang="0">
                      <a:pos x="62" y="19"/>
                    </a:cxn>
                    <a:cxn ang="0">
                      <a:pos x="80" y="8"/>
                    </a:cxn>
                    <a:cxn ang="0">
                      <a:pos x="97" y="8"/>
                    </a:cxn>
                    <a:cxn ang="0">
                      <a:pos x="116" y="23"/>
                    </a:cxn>
                    <a:cxn ang="0">
                      <a:pos x="108" y="46"/>
                    </a:cxn>
                    <a:cxn ang="0">
                      <a:pos x="108" y="46"/>
                    </a:cxn>
                    <a:cxn ang="0">
                      <a:pos x="108" y="46"/>
                    </a:cxn>
                  </a:cxnLst>
                  <a:rect l="0" t="0" r="r" b="b"/>
                  <a:pathLst>
                    <a:path w="124" h="107">
                      <a:moveTo>
                        <a:pt x="120" y="17"/>
                      </a:moveTo>
                      <a:cubicBezTo>
                        <a:pt x="101" y="2"/>
                        <a:pt x="101" y="2"/>
                        <a:pt x="101" y="2"/>
                      </a:cubicBezTo>
                      <a:cubicBezTo>
                        <a:pt x="100" y="1"/>
                        <a:pt x="98" y="0"/>
                        <a:pt x="9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6" y="0"/>
                        <a:pt x="24" y="1"/>
                        <a:pt x="23" y="2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1" y="19"/>
                        <a:pt x="0" y="22"/>
                        <a:pt x="1" y="26"/>
                      </a:cubicBezTo>
                      <a:cubicBezTo>
                        <a:pt x="9" y="49"/>
                        <a:pt x="9" y="49"/>
                        <a:pt x="9" y="49"/>
                      </a:cubicBezTo>
                      <a:cubicBezTo>
                        <a:pt x="9" y="51"/>
                        <a:pt x="11" y="53"/>
                        <a:pt x="13" y="53"/>
                      </a:cubicBezTo>
                      <a:cubicBezTo>
                        <a:pt x="14" y="54"/>
                        <a:pt x="15" y="54"/>
                        <a:pt x="16" y="54"/>
                      </a:cubicBezTo>
                      <a:cubicBezTo>
                        <a:pt x="17" y="54"/>
                        <a:pt x="19" y="53"/>
                        <a:pt x="20" y="53"/>
                      </a:cubicBezTo>
                      <a:cubicBezTo>
                        <a:pt x="20" y="100"/>
                        <a:pt x="20" y="100"/>
                        <a:pt x="20" y="100"/>
                      </a:cubicBezTo>
                      <a:cubicBezTo>
                        <a:pt x="20" y="104"/>
                        <a:pt x="23" y="107"/>
                        <a:pt x="27" y="107"/>
                      </a:cubicBezTo>
                      <a:cubicBezTo>
                        <a:pt x="97" y="107"/>
                        <a:pt x="97" y="107"/>
                        <a:pt x="97" y="107"/>
                      </a:cubicBezTo>
                      <a:cubicBezTo>
                        <a:pt x="101" y="107"/>
                        <a:pt x="104" y="104"/>
                        <a:pt x="104" y="100"/>
                      </a:cubicBezTo>
                      <a:cubicBezTo>
                        <a:pt x="104" y="53"/>
                        <a:pt x="104" y="53"/>
                        <a:pt x="104" y="53"/>
                      </a:cubicBezTo>
                      <a:cubicBezTo>
                        <a:pt x="105" y="53"/>
                        <a:pt x="107" y="54"/>
                        <a:pt x="108" y="54"/>
                      </a:cubicBezTo>
                      <a:cubicBezTo>
                        <a:pt x="109" y="54"/>
                        <a:pt x="110" y="54"/>
                        <a:pt x="111" y="53"/>
                      </a:cubicBezTo>
                      <a:cubicBezTo>
                        <a:pt x="113" y="53"/>
                        <a:pt x="115" y="51"/>
                        <a:pt x="115" y="49"/>
                      </a:cubicBezTo>
                      <a:cubicBezTo>
                        <a:pt x="123" y="26"/>
                        <a:pt x="123" y="26"/>
                        <a:pt x="123" y="26"/>
                      </a:cubicBezTo>
                      <a:cubicBezTo>
                        <a:pt x="124" y="22"/>
                        <a:pt x="123" y="19"/>
                        <a:pt x="120" y="17"/>
                      </a:cubicBezTo>
                      <a:close/>
                      <a:moveTo>
                        <a:pt x="76" y="8"/>
                      </a:moveTo>
                      <a:cubicBezTo>
                        <a:pt x="74" y="12"/>
                        <a:pt x="69" y="15"/>
                        <a:pt x="62" y="15"/>
                      </a:cubicBezTo>
                      <a:cubicBezTo>
                        <a:pt x="55" y="15"/>
                        <a:pt x="50" y="12"/>
                        <a:pt x="48" y="8"/>
                      </a:cubicBezTo>
                      <a:lnTo>
                        <a:pt x="76" y="8"/>
                      </a:lnTo>
                      <a:close/>
                      <a:moveTo>
                        <a:pt x="108" y="46"/>
                      </a:moveTo>
                      <a:cubicBezTo>
                        <a:pt x="97" y="38"/>
                        <a:pt x="97" y="38"/>
                        <a:pt x="97" y="38"/>
                      </a:cubicBezTo>
                      <a:cubicBezTo>
                        <a:pt x="97" y="100"/>
                        <a:pt x="97" y="100"/>
                        <a:pt x="97" y="100"/>
                      </a:cubicBezTo>
                      <a:cubicBezTo>
                        <a:pt x="27" y="100"/>
                        <a:pt x="27" y="100"/>
                        <a:pt x="27" y="100"/>
                      </a:cubicBez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16" y="46"/>
                        <a:pt x="16" y="46"/>
                        <a:pt x="16" y="46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27" y="8"/>
                        <a:pt x="27" y="8"/>
                        <a:pt x="27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6" y="14"/>
                        <a:pt x="53" y="19"/>
                        <a:pt x="62" y="19"/>
                      </a:cubicBezTo>
                      <a:cubicBezTo>
                        <a:pt x="71" y="19"/>
                        <a:pt x="78" y="14"/>
                        <a:pt x="80" y="8"/>
                      </a:cubicBezTo>
                      <a:cubicBezTo>
                        <a:pt x="97" y="8"/>
                        <a:pt x="97" y="8"/>
                        <a:pt x="97" y="8"/>
                      </a:cubicBezTo>
                      <a:cubicBezTo>
                        <a:pt x="116" y="23"/>
                        <a:pt x="116" y="23"/>
                        <a:pt x="116" y="23"/>
                      </a:cubicBezTo>
                      <a:lnTo>
                        <a:pt x="108" y="46"/>
                      </a:lnTo>
                      <a:close/>
                      <a:moveTo>
                        <a:pt x="108" y="46"/>
                      </a:moveTo>
                      <a:cubicBezTo>
                        <a:pt x="108" y="46"/>
                        <a:pt x="108" y="46"/>
                        <a:pt x="108" y="46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68" name="Group 144">
                  <a:extLst>
                    <a:ext uri="{FF2B5EF4-FFF2-40B4-BE49-F238E27FC236}">
                      <a16:creationId xmlns:a16="http://schemas.microsoft.com/office/drawing/2014/main" xmlns="" id="{B45723FD-B5D4-466E-98C7-CDE10F2448DB}"/>
                    </a:ext>
                  </a:extLst>
                </p:cNvPr>
                <p:cNvGrpSpPr/>
                <p:nvPr/>
              </p:nvGrpSpPr>
              <p:grpSpPr>
                <a:xfrm>
                  <a:off x="5519178" y="1868867"/>
                  <a:ext cx="218288" cy="219140"/>
                  <a:chOff x="5530850" y="1882776"/>
                  <a:chExt cx="406400" cy="407988"/>
                </a:xfrm>
                <a:solidFill>
                  <a:schemeClr val="bg1"/>
                </a:solidFill>
              </p:grpSpPr>
              <p:sp>
                <p:nvSpPr>
                  <p:cNvPr id="79" name="ïṧḷïḓê-Freeform: Shape 145">
                    <a:extLst>
                      <a:ext uri="{FF2B5EF4-FFF2-40B4-BE49-F238E27FC236}">
                        <a16:creationId xmlns:a16="http://schemas.microsoft.com/office/drawing/2014/main" xmlns="" id="{9A7ADD04-3A5E-4E13-A3A1-CA0D299CCBA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30850" y="1882776"/>
                    <a:ext cx="406400" cy="407988"/>
                  </a:xfrm>
                  <a:custGeom>
                    <a:avLst/>
                    <a:gdLst/>
                    <a:ahLst/>
                    <a:cxnLst>
                      <a:cxn ang="0">
                        <a:pos x="93" y="12"/>
                      </a:cxn>
                      <a:cxn ang="0">
                        <a:pos x="13" y="46"/>
                      </a:cxn>
                      <a:cxn ang="0">
                        <a:pos x="47" y="126"/>
                      </a:cxn>
                      <a:cxn ang="0">
                        <a:pos x="127" y="92"/>
                      </a:cxn>
                      <a:cxn ang="0">
                        <a:pos x="93" y="12"/>
                      </a:cxn>
                      <a:cxn ang="0">
                        <a:pos x="50" y="119"/>
                      </a:cxn>
                      <a:cxn ang="0">
                        <a:pos x="20" y="49"/>
                      </a:cxn>
                      <a:cxn ang="0">
                        <a:pos x="90" y="19"/>
                      </a:cxn>
                      <a:cxn ang="0">
                        <a:pos x="120" y="89"/>
                      </a:cxn>
                      <a:cxn ang="0">
                        <a:pos x="50" y="119"/>
                      </a:cxn>
                      <a:cxn ang="0">
                        <a:pos x="50" y="119"/>
                      </a:cxn>
                      <a:cxn ang="0">
                        <a:pos x="50" y="119"/>
                      </a:cxn>
                    </a:cxnLst>
                    <a:rect l="0" t="0" r="r" b="b"/>
                    <a:pathLst>
                      <a:path w="139" h="139">
                        <a:moveTo>
                          <a:pt x="93" y="12"/>
                        </a:moveTo>
                        <a:cubicBezTo>
                          <a:pt x="61" y="0"/>
                          <a:pt x="25" y="15"/>
                          <a:pt x="13" y="46"/>
                        </a:cubicBezTo>
                        <a:cubicBezTo>
                          <a:pt x="0" y="78"/>
                          <a:pt x="16" y="114"/>
                          <a:pt x="47" y="126"/>
                        </a:cubicBezTo>
                        <a:cubicBezTo>
                          <a:pt x="78" y="139"/>
                          <a:pt x="114" y="124"/>
                          <a:pt x="127" y="92"/>
                        </a:cubicBezTo>
                        <a:cubicBezTo>
                          <a:pt x="139" y="61"/>
                          <a:pt x="124" y="25"/>
                          <a:pt x="93" y="12"/>
                        </a:cubicBezTo>
                        <a:close/>
                        <a:moveTo>
                          <a:pt x="50" y="119"/>
                        </a:moveTo>
                        <a:cubicBezTo>
                          <a:pt x="22" y="108"/>
                          <a:pt x="9" y="77"/>
                          <a:pt x="20" y="49"/>
                        </a:cubicBezTo>
                        <a:cubicBezTo>
                          <a:pt x="31" y="22"/>
                          <a:pt x="62" y="8"/>
                          <a:pt x="90" y="19"/>
                        </a:cubicBezTo>
                        <a:cubicBezTo>
                          <a:pt x="117" y="30"/>
                          <a:pt x="131" y="62"/>
                          <a:pt x="120" y="89"/>
                        </a:cubicBezTo>
                        <a:cubicBezTo>
                          <a:pt x="109" y="117"/>
                          <a:pt x="77" y="130"/>
                          <a:pt x="50" y="119"/>
                        </a:cubicBezTo>
                        <a:close/>
                        <a:moveTo>
                          <a:pt x="50" y="119"/>
                        </a:moveTo>
                        <a:cubicBezTo>
                          <a:pt x="50" y="119"/>
                          <a:pt x="50" y="119"/>
                          <a:pt x="50" y="119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0" name="ïṧḷïḓê-Freeform: Shape 146">
                    <a:extLst>
                      <a:ext uri="{FF2B5EF4-FFF2-40B4-BE49-F238E27FC236}">
                        <a16:creationId xmlns:a16="http://schemas.microsoft.com/office/drawing/2014/main" xmlns="" id="{356185F2-DD6E-489E-A73A-5F4E748D96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0238" y="2062163"/>
                    <a:ext cx="49213" cy="49213"/>
                  </a:xfrm>
                  <a:custGeom>
                    <a:avLst/>
                    <a:gdLst/>
                    <a:ahLst/>
                    <a:cxnLst>
                      <a:cxn ang="0">
                        <a:pos x="12" y="1"/>
                      </a:cxn>
                      <a:cxn ang="0">
                        <a:pos x="2" y="5"/>
                      </a:cxn>
                      <a:cxn ang="0">
                        <a:pos x="6" y="15"/>
                      </a:cxn>
                      <a:cxn ang="0">
                        <a:pos x="16" y="11"/>
                      </a:cxn>
                      <a:cxn ang="0">
                        <a:pos x="12" y="1"/>
                      </a:cxn>
                      <a:cxn ang="0">
                        <a:pos x="7" y="12"/>
                      </a:cxn>
                      <a:cxn ang="0">
                        <a:pos x="5" y="7"/>
                      </a:cxn>
                      <a:cxn ang="0">
                        <a:pos x="10" y="5"/>
                      </a:cxn>
                      <a:cxn ang="0">
                        <a:pos x="12" y="10"/>
                      </a:cxn>
                      <a:cxn ang="0">
                        <a:pos x="7" y="12"/>
                      </a:cxn>
                      <a:cxn ang="0">
                        <a:pos x="7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17" h="17">
                        <a:moveTo>
                          <a:pt x="12" y="1"/>
                        </a:moveTo>
                        <a:cubicBezTo>
                          <a:pt x="8" y="0"/>
                          <a:pt x="3" y="1"/>
                          <a:pt x="2" y="5"/>
                        </a:cubicBezTo>
                        <a:cubicBezTo>
                          <a:pt x="0" y="9"/>
                          <a:pt x="2" y="14"/>
                          <a:pt x="6" y="15"/>
                        </a:cubicBezTo>
                        <a:cubicBezTo>
                          <a:pt x="10" y="17"/>
                          <a:pt x="14" y="15"/>
                          <a:pt x="16" y="11"/>
                        </a:cubicBezTo>
                        <a:cubicBezTo>
                          <a:pt x="17" y="7"/>
                          <a:pt x="16" y="3"/>
                          <a:pt x="12" y="1"/>
                        </a:cubicBezTo>
                        <a:close/>
                        <a:moveTo>
                          <a:pt x="7" y="12"/>
                        </a:moveTo>
                        <a:cubicBezTo>
                          <a:pt x="5" y="11"/>
                          <a:pt x="4" y="9"/>
                          <a:pt x="5" y="7"/>
                        </a:cubicBezTo>
                        <a:cubicBezTo>
                          <a:pt x="6" y="5"/>
                          <a:pt x="8" y="4"/>
                          <a:pt x="10" y="5"/>
                        </a:cubicBezTo>
                        <a:cubicBezTo>
                          <a:pt x="12" y="5"/>
                          <a:pt x="13" y="8"/>
                          <a:pt x="12" y="10"/>
                        </a:cubicBezTo>
                        <a:cubicBezTo>
                          <a:pt x="12" y="12"/>
                          <a:pt x="9" y="13"/>
                          <a:pt x="7" y="12"/>
                        </a:cubicBezTo>
                        <a:close/>
                        <a:moveTo>
                          <a:pt x="7" y="12"/>
                        </a:moveTo>
                        <a:cubicBezTo>
                          <a:pt x="7" y="12"/>
                          <a:pt x="7" y="12"/>
                          <a:pt x="7" y="12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1" name="ïṧḷïḓê-Freeform: Shape 147">
                    <a:extLst>
                      <a:ext uri="{FF2B5EF4-FFF2-40B4-BE49-F238E27FC236}">
                        <a16:creationId xmlns:a16="http://schemas.microsoft.com/office/drawing/2014/main" xmlns="" id="{229167DB-B72F-4C59-B2B4-A67DCD787D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59438" y="2008188"/>
                    <a:ext cx="152400" cy="152400"/>
                  </a:xfrm>
                  <a:custGeom>
                    <a:avLst/>
                    <a:gdLst/>
                    <a:ahLst/>
                    <a:cxnLst>
                      <a:cxn ang="0">
                        <a:pos x="34" y="5"/>
                      </a:cxn>
                      <a:cxn ang="0">
                        <a:pos x="4" y="18"/>
                      </a:cxn>
                      <a:cxn ang="0">
                        <a:pos x="17" y="48"/>
                      </a:cxn>
                      <a:cxn ang="0">
                        <a:pos x="47" y="35"/>
                      </a:cxn>
                      <a:cxn ang="0">
                        <a:pos x="34" y="5"/>
                      </a:cxn>
                      <a:cxn ang="0">
                        <a:pos x="20" y="41"/>
                      </a:cxn>
                      <a:cxn ang="0">
                        <a:pos x="12" y="21"/>
                      </a:cxn>
                      <a:cxn ang="0">
                        <a:pos x="31" y="12"/>
                      </a:cxn>
                      <a:cxn ang="0">
                        <a:pos x="40" y="32"/>
                      </a:cxn>
                      <a:cxn ang="0">
                        <a:pos x="20" y="41"/>
                      </a:cxn>
                      <a:cxn ang="0">
                        <a:pos x="20" y="41"/>
                      </a:cxn>
                      <a:cxn ang="0">
                        <a:pos x="20" y="41"/>
                      </a:cxn>
                    </a:cxnLst>
                    <a:rect l="0" t="0" r="r" b="b"/>
                    <a:pathLst>
                      <a:path w="52" h="52">
                        <a:moveTo>
                          <a:pt x="34" y="5"/>
                        </a:moveTo>
                        <a:cubicBezTo>
                          <a:pt x="23" y="0"/>
                          <a:pt x="9" y="6"/>
                          <a:pt x="4" y="18"/>
                        </a:cubicBezTo>
                        <a:cubicBezTo>
                          <a:pt x="0" y="30"/>
                          <a:pt x="5" y="43"/>
                          <a:pt x="17" y="48"/>
                        </a:cubicBezTo>
                        <a:cubicBezTo>
                          <a:pt x="29" y="52"/>
                          <a:pt x="42" y="47"/>
                          <a:pt x="47" y="35"/>
                        </a:cubicBezTo>
                        <a:cubicBezTo>
                          <a:pt x="52" y="23"/>
                          <a:pt x="46" y="10"/>
                          <a:pt x="34" y="5"/>
                        </a:cubicBezTo>
                        <a:close/>
                        <a:moveTo>
                          <a:pt x="20" y="41"/>
                        </a:moveTo>
                        <a:cubicBezTo>
                          <a:pt x="12" y="37"/>
                          <a:pt x="8" y="28"/>
                          <a:pt x="12" y="21"/>
                        </a:cubicBezTo>
                        <a:cubicBezTo>
                          <a:pt x="15" y="13"/>
                          <a:pt x="24" y="9"/>
                          <a:pt x="31" y="12"/>
                        </a:cubicBezTo>
                        <a:cubicBezTo>
                          <a:pt x="39" y="15"/>
                          <a:pt x="43" y="24"/>
                          <a:pt x="40" y="32"/>
                        </a:cubicBezTo>
                        <a:cubicBezTo>
                          <a:pt x="37" y="40"/>
                          <a:pt x="28" y="44"/>
                          <a:pt x="20" y="41"/>
                        </a:cubicBezTo>
                        <a:close/>
                        <a:moveTo>
                          <a:pt x="20" y="41"/>
                        </a:moveTo>
                        <a:cubicBezTo>
                          <a:pt x="20" y="41"/>
                          <a:pt x="20" y="41"/>
                          <a:pt x="20" y="41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2" name="ïṧḷïḓê-Freeform: Shape 148">
                    <a:extLst>
                      <a:ext uri="{FF2B5EF4-FFF2-40B4-BE49-F238E27FC236}">
                        <a16:creationId xmlns:a16="http://schemas.microsoft.com/office/drawing/2014/main" xmlns="" id="{5BFFF4F1-8673-49E2-B2CE-728A3859CD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62625" y="2111376"/>
                    <a:ext cx="58738" cy="58738"/>
                  </a:xfrm>
                  <a:custGeom>
                    <a:avLst/>
                    <a:gdLst/>
                    <a:ahLst/>
                    <a:cxnLst>
                      <a:cxn ang="0">
                        <a:pos x="19" y="3"/>
                      </a:cxn>
                      <a:cxn ang="0">
                        <a:pos x="18" y="0"/>
                      </a:cxn>
                      <a:cxn ang="0">
                        <a:pos x="16" y="1"/>
                      </a:cxn>
                      <a:cxn ang="0">
                        <a:pos x="1" y="16"/>
                      </a:cxn>
                      <a:cxn ang="0">
                        <a:pos x="0" y="18"/>
                      </a:cxn>
                      <a:cxn ang="0">
                        <a:pos x="3" y="19"/>
                      </a:cxn>
                      <a:cxn ang="0">
                        <a:pos x="3" y="19"/>
                      </a:cxn>
                      <a:cxn ang="0">
                        <a:pos x="19" y="3"/>
                      </a:cxn>
                      <a:cxn ang="0">
                        <a:pos x="19" y="3"/>
                      </a:cxn>
                      <a:cxn ang="0">
                        <a:pos x="19" y="3"/>
                      </a:cxn>
                    </a:cxnLst>
                    <a:rect l="0" t="0" r="r" b="b"/>
                    <a:pathLst>
                      <a:path w="20" h="20">
                        <a:moveTo>
                          <a:pt x="19" y="3"/>
                        </a:moveTo>
                        <a:cubicBezTo>
                          <a:pt x="20" y="2"/>
                          <a:pt x="19" y="1"/>
                          <a:pt x="18" y="0"/>
                        </a:cubicBezTo>
                        <a:cubicBezTo>
                          <a:pt x="17" y="0"/>
                          <a:pt x="16" y="0"/>
                          <a:pt x="16" y="1"/>
                        </a:cubicBezTo>
                        <a:cubicBezTo>
                          <a:pt x="13" y="8"/>
                          <a:pt x="8" y="13"/>
                          <a:pt x="1" y="16"/>
                        </a:cubicBezTo>
                        <a:cubicBezTo>
                          <a:pt x="0" y="16"/>
                          <a:pt x="0" y="17"/>
                          <a:pt x="0" y="18"/>
                        </a:cubicBezTo>
                        <a:cubicBezTo>
                          <a:pt x="1" y="19"/>
                          <a:pt x="2" y="20"/>
                          <a:pt x="3" y="19"/>
                        </a:cubicBezTo>
                        <a:cubicBezTo>
                          <a:pt x="3" y="19"/>
                          <a:pt x="3" y="19"/>
                          <a:pt x="3" y="19"/>
                        </a:cubicBezTo>
                        <a:cubicBezTo>
                          <a:pt x="10" y="16"/>
                          <a:pt x="16" y="10"/>
                          <a:pt x="19" y="3"/>
                        </a:cubicBezTo>
                        <a:close/>
                        <a:moveTo>
                          <a:pt x="19" y="3"/>
                        </a:moveTo>
                        <a:cubicBezTo>
                          <a:pt x="19" y="3"/>
                          <a:pt x="19" y="3"/>
                          <a:pt x="19" y="3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3" name="ïṧḷïḓê-Freeform: Shape 149">
                    <a:extLst>
                      <a:ext uri="{FF2B5EF4-FFF2-40B4-BE49-F238E27FC236}">
                        <a16:creationId xmlns:a16="http://schemas.microsoft.com/office/drawing/2014/main" xmlns="" id="{C520DC9F-B886-40D2-8F31-0D5085E021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80088" y="2125663"/>
                    <a:ext cx="82550" cy="85725"/>
                  </a:xfrm>
                  <a:custGeom>
                    <a:avLst/>
                    <a:gdLst/>
                    <a:ahLst/>
                    <a:cxnLst>
                      <a:cxn ang="0">
                        <a:pos x="26" y="1"/>
                      </a:cxn>
                      <a:cxn ang="0">
                        <a:pos x="24" y="2"/>
                      </a:cxn>
                      <a:cxn ang="0">
                        <a:pos x="1" y="25"/>
                      </a:cxn>
                      <a:cxn ang="0">
                        <a:pos x="0" y="28"/>
                      </a:cxn>
                      <a:cxn ang="0">
                        <a:pos x="3" y="29"/>
                      </a:cxn>
                      <a:cxn ang="0">
                        <a:pos x="3" y="28"/>
                      </a:cxn>
                      <a:cxn ang="0">
                        <a:pos x="28" y="3"/>
                      </a:cxn>
                      <a:cxn ang="0">
                        <a:pos x="26" y="1"/>
                      </a:cxn>
                      <a:cxn ang="0">
                        <a:pos x="26" y="1"/>
                      </a:cxn>
                      <a:cxn ang="0">
                        <a:pos x="26" y="1"/>
                      </a:cxn>
                    </a:cxnLst>
                    <a:rect l="0" t="0" r="r" b="b"/>
                    <a:pathLst>
                      <a:path w="28" h="29">
                        <a:moveTo>
                          <a:pt x="26" y="1"/>
                        </a:moveTo>
                        <a:cubicBezTo>
                          <a:pt x="25" y="0"/>
                          <a:pt x="24" y="1"/>
                          <a:pt x="24" y="2"/>
                        </a:cubicBezTo>
                        <a:cubicBezTo>
                          <a:pt x="20" y="13"/>
                          <a:pt x="11" y="21"/>
                          <a:pt x="1" y="25"/>
                        </a:cubicBezTo>
                        <a:cubicBezTo>
                          <a:pt x="0" y="25"/>
                          <a:pt x="0" y="27"/>
                          <a:pt x="0" y="28"/>
                        </a:cubicBezTo>
                        <a:cubicBezTo>
                          <a:pt x="1" y="29"/>
                          <a:pt x="2" y="29"/>
                          <a:pt x="3" y="29"/>
                        </a:cubicBezTo>
                        <a:cubicBezTo>
                          <a:pt x="3" y="29"/>
                          <a:pt x="3" y="29"/>
                          <a:pt x="3" y="28"/>
                        </a:cubicBezTo>
                        <a:cubicBezTo>
                          <a:pt x="14" y="24"/>
                          <a:pt x="23" y="15"/>
                          <a:pt x="28" y="3"/>
                        </a:cubicBezTo>
                        <a:cubicBezTo>
                          <a:pt x="28" y="2"/>
                          <a:pt x="27" y="1"/>
                          <a:pt x="26" y="1"/>
                        </a:cubicBezTo>
                        <a:close/>
                        <a:moveTo>
                          <a:pt x="26" y="1"/>
                        </a:moveTo>
                        <a:cubicBezTo>
                          <a:pt x="26" y="1"/>
                          <a:pt x="26" y="1"/>
                          <a:pt x="26" y="1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4" name="ïṧḷïḓê-Freeform: Shape 150">
                    <a:extLst>
                      <a:ext uri="{FF2B5EF4-FFF2-40B4-BE49-F238E27FC236}">
                        <a16:creationId xmlns:a16="http://schemas.microsoft.com/office/drawing/2014/main" xmlns="" id="{5B51A514-B25B-48F2-A3C0-102C359021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70563" y="2120901"/>
                    <a:ext cx="71438" cy="69850"/>
                  </a:xfrm>
                  <a:custGeom>
                    <a:avLst/>
                    <a:gdLst/>
                    <a:ahLst/>
                    <a:cxnLst>
                      <a:cxn ang="0">
                        <a:pos x="22" y="0"/>
                      </a:cxn>
                      <a:cxn ang="0">
                        <a:pos x="20" y="1"/>
                      </a:cxn>
                      <a:cxn ang="0">
                        <a:pos x="1" y="20"/>
                      </a:cxn>
                      <a:cxn ang="0">
                        <a:pos x="1" y="20"/>
                      </a:cxn>
                      <a:cxn ang="0">
                        <a:pos x="0" y="23"/>
                      </a:cxn>
                      <a:cxn ang="0">
                        <a:pos x="3" y="24"/>
                      </a:cxn>
                      <a:cxn ang="0">
                        <a:pos x="3" y="23"/>
                      </a:cxn>
                      <a:cxn ang="0">
                        <a:pos x="23" y="3"/>
                      </a:cxn>
                      <a:cxn ang="0">
                        <a:pos x="22" y="0"/>
                      </a:cxn>
                      <a:cxn ang="0">
                        <a:pos x="22" y="0"/>
                      </a:cxn>
                      <a:cxn ang="0">
                        <a:pos x="22" y="0"/>
                      </a:cxn>
                    </a:cxnLst>
                    <a:rect l="0" t="0" r="r" b="b"/>
                    <a:pathLst>
                      <a:path w="24" h="24">
                        <a:moveTo>
                          <a:pt x="22" y="0"/>
                        </a:moveTo>
                        <a:cubicBezTo>
                          <a:pt x="21" y="0"/>
                          <a:pt x="20" y="0"/>
                          <a:pt x="20" y="1"/>
                        </a:cubicBezTo>
                        <a:cubicBezTo>
                          <a:pt x="16" y="10"/>
                          <a:pt x="10" y="17"/>
                          <a:pt x="1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cubicBezTo>
                          <a:pt x="0" y="20"/>
                          <a:pt x="0" y="22"/>
                          <a:pt x="0" y="23"/>
                        </a:cubicBezTo>
                        <a:cubicBezTo>
                          <a:pt x="1" y="24"/>
                          <a:pt x="2" y="24"/>
                          <a:pt x="3" y="24"/>
                        </a:cubicBezTo>
                        <a:cubicBezTo>
                          <a:pt x="3" y="24"/>
                          <a:pt x="3" y="23"/>
                          <a:pt x="3" y="23"/>
                        </a:cubicBezTo>
                        <a:cubicBezTo>
                          <a:pt x="12" y="20"/>
                          <a:pt x="19" y="12"/>
                          <a:pt x="23" y="3"/>
                        </a:cubicBezTo>
                        <a:cubicBezTo>
                          <a:pt x="24" y="2"/>
                          <a:pt x="23" y="0"/>
                          <a:pt x="22" y="0"/>
                        </a:cubicBezTo>
                        <a:close/>
                        <a:moveTo>
                          <a:pt x="22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5" name="ïṧḷïḓê-Freeform: Shape 151">
                    <a:extLst>
                      <a:ext uri="{FF2B5EF4-FFF2-40B4-BE49-F238E27FC236}">
                        <a16:creationId xmlns:a16="http://schemas.microsoft.com/office/drawing/2014/main" xmlns="" id="{BB3BEE51-A8E4-4D00-A50F-B6D617F2F8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51500" y="2003426"/>
                    <a:ext cx="58738" cy="58738"/>
                  </a:xfrm>
                  <a:custGeom>
                    <a:avLst/>
                    <a:gdLst/>
                    <a:ahLst/>
                    <a:cxnLst>
                      <a:cxn ang="0">
                        <a:pos x="19" y="1"/>
                      </a:cxn>
                      <a:cxn ang="0">
                        <a:pos x="17" y="0"/>
                      </a:cxn>
                      <a:cxn ang="0">
                        <a:pos x="17" y="0"/>
                      </a:cxn>
                      <a:cxn ang="0">
                        <a:pos x="0" y="17"/>
                      </a:cxn>
                      <a:cxn ang="0">
                        <a:pos x="1" y="19"/>
                      </a:cxn>
                      <a:cxn ang="0">
                        <a:pos x="4" y="18"/>
                      </a:cxn>
                      <a:cxn ang="0">
                        <a:pos x="18" y="4"/>
                      </a:cxn>
                      <a:cxn ang="0">
                        <a:pos x="19" y="1"/>
                      </a:cxn>
                      <a:cxn ang="0">
                        <a:pos x="19" y="1"/>
                      </a:cxn>
                      <a:cxn ang="0">
                        <a:pos x="19" y="1"/>
                      </a:cxn>
                    </a:cxnLst>
                    <a:rect l="0" t="0" r="r" b="b"/>
                    <a:pathLst>
                      <a:path w="20" h="20">
                        <a:moveTo>
                          <a:pt x="19" y="1"/>
                        </a:moveTo>
                        <a:cubicBezTo>
                          <a:pt x="19" y="0"/>
                          <a:pt x="18" y="0"/>
                          <a:pt x="17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9" y="3"/>
                          <a:pt x="3" y="9"/>
                          <a:pt x="0" y="17"/>
                        </a:cubicBezTo>
                        <a:cubicBezTo>
                          <a:pt x="0" y="18"/>
                          <a:pt x="0" y="19"/>
                          <a:pt x="1" y="19"/>
                        </a:cubicBezTo>
                        <a:cubicBezTo>
                          <a:pt x="2" y="20"/>
                          <a:pt x="3" y="19"/>
                          <a:pt x="4" y="18"/>
                        </a:cubicBezTo>
                        <a:cubicBezTo>
                          <a:pt x="7" y="11"/>
                          <a:pt x="12" y="6"/>
                          <a:pt x="18" y="4"/>
                        </a:cubicBezTo>
                        <a:cubicBezTo>
                          <a:pt x="19" y="3"/>
                          <a:pt x="20" y="2"/>
                          <a:pt x="19" y="1"/>
                        </a:cubicBezTo>
                        <a:close/>
                        <a:moveTo>
                          <a:pt x="19" y="1"/>
                        </a:moveTo>
                        <a:cubicBezTo>
                          <a:pt x="19" y="1"/>
                          <a:pt x="19" y="1"/>
                          <a:pt x="19" y="1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6" name="ïṧḷïḓê-Freeform: Shape 152">
                    <a:extLst>
                      <a:ext uri="{FF2B5EF4-FFF2-40B4-BE49-F238E27FC236}">
                        <a16:creationId xmlns:a16="http://schemas.microsoft.com/office/drawing/2014/main" xmlns="" id="{117A9FC3-A971-4953-846D-A79B8A4757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10225" y="1962151"/>
                    <a:ext cx="82550" cy="82550"/>
                  </a:xfrm>
                  <a:custGeom>
                    <a:avLst/>
                    <a:gdLst/>
                    <a:ahLst/>
                    <a:cxnLst>
                      <a:cxn ang="0">
                        <a:pos x="27" y="1"/>
                      </a:cxn>
                      <a:cxn ang="0">
                        <a:pos x="25" y="0"/>
                      </a:cxn>
                      <a:cxn ang="0">
                        <a:pos x="25" y="0"/>
                      </a:cxn>
                      <a:cxn ang="0">
                        <a:pos x="0" y="25"/>
                      </a:cxn>
                      <a:cxn ang="0">
                        <a:pos x="1" y="28"/>
                      </a:cxn>
                      <a:cxn ang="0">
                        <a:pos x="4" y="27"/>
                      </a:cxn>
                      <a:cxn ang="0">
                        <a:pos x="26" y="3"/>
                      </a:cxn>
                      <a:cxn ang="0">
                        <a:pos x="27" y="1"/>
                      </a:cxn>
                      <a:cxn ang="0">
                        <a:pos x="27" y="1"/>
                      </a:cxn>
                      <a:cxn ang="0">
                        <a:pos x="27" y="1"/>
                      </a:cxn>
                    </a:cxnLst>
                    <a:rect l="0" t="0" r="r" b="b"/>
                    <a:pathLst>
                      <a:path w="28" h="28">
                        <a:moveTo>
                          <a:pt x="27" y="1"/>
                        </a:moveTo>
                        <a:cubicBezTo>
                          <a:pt x="27" y="0"/>
                          <a:pt x="26" y="0"/>
                          <a:pt x="25" y="0"/>
                        </a:cubicBez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14" y="5"/>
                          <a:pt x="5" y="13"/>
                          <a:pt x="0" y="25"/>
                        </a:cubicBezTo>
                        <a:cubicBezTo>
                          <a:pt x="0" y="26"/>
                          <a:pt x="0" y="27"/>
                          <a:pt x="1" y="28"/>
                        </a:cubicBezTo>
                        <a:cubicBezTo>
                          <a:pt x="2" y="28"/>
                          <a:pt x="3" y="28"/>
                          <a:pt x="4" y="27"/>
                        </a:cubicBezTo>
                        <a:cubicBezTo>
                          <a:pt x="8" y="16"/>
                          <a:pt x="16" y="8"/>
                          <a:pt x="26" y="3"/>
                        </a:cubicBezTo>
                        <a:cubicBezTo>
                          <a:pt x="27" y="3"/>
                          <a:pt x="28" y="2"/>
                          <a:pt x="27" y="1"/>
                        </a:cubicBezTo>
                        <a:close/>
                        <a:moveTo>
                          <a:pt x="27" y="1"/>
                        </a:moveTo>
                        <a:cubicBezTo>
                          <a:pt x="27" y="1"/>
                          <a:pt x="27" y="1"/>
                          <a:pt x="27" y="1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7" name="ïṧḷïḓê-Freeform: Shape 153">
                    <a:extLst>
                      <a:ext uri="{FF2B5EF4-FFF2-40B4-BE49-F238E27FC236}">
                        <a16:creationId xmlns:a16="http://schemas.microsoft.com/office/drawing/2014/main" xmlns="" id="{CA9673D3-56E2-46EA-AA40-274E7D673C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0863" y="1982788"/>
                    <a:ext cx="69850" cy="69850"/>
                  </a:xfrm>
                  <a:custGeom>
                    <a:avLst/>
                    <a:gdLst/>
                    <a:ahLst/>
                    <a:cxnLst>
                      <a:cxn ang="0">
                        <a:pos x="22" y="4"/>
                      </a:cxn>
                      <a:cxn ang="0">
                        <a:pos x="23" y="1"/>
                      </a:cxn>
                      <a:cxn ang="0">
                        <a:pos x="21" y="0"/>
                      </a:cxn>
                      <a:cxn ang="0">
                        <a:pos x="21" y="0"/>
                      </a:cxn>
                      <a:cxn ang="0">
                        <a:pos x="0" y="21"/>
                      </a:cxn>
                      <a:cxn ang="0">
                        <a:pos x="1" y="24"/>
                      </a:cxn>
                      <a:cxn ang="0">
                        <a:pos x="4" y="22"/>
                      </a:cxn>
                      <a:cxn ang="0">
                        <a:pos x="22" y="4"/>
                      </a:cxn>
                      <a:cxn ang="0">
                        <a:pos x="22" y="4"/>
                      </a:cxn>
                      <a:cxn ang="0">
                        <a:pos x="22" y="4"/>
                      </a:cxn>
                    </a:cxnLst>
                    <a:rect l="0" t="0" r="r" b="b"/>
                    <a:pathLst>
                      <a:path w="24" h="24">
                        <a:moveTo>
                          <a:pt x="22" y="4"/>
                        </a:moveTo>
                        <a:cubicBezTo>
                          <a:pt x="23" y="3"/>
                          <a:pt x="24" y="2"/>
                          <a:pt x="23" y="1"/>
                        </a:cubicBezTo>
                        <a:cubicBezTo>
                          <a:pt x="23" y="0"/>
                          <a:pt x="22" y="0"/>
                          <a:pt x="21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12" y="4"/>
                          <a:pt x="4" y="11"/>
                          <a:pt x="0" y="21"/>
                        </a:cubicBezTo>
                        <a:cubicBezTo>
                          <a:pt x="0" y="22"/>
                          <a:pt x="0" y="23"/>
                          <a:pt x="1" y="24"/>
                        </a:cubicBezTo>
                        <a:cubicBezTo>
                          <a:pt x="2" y="24"/>
                          <a:pt x="3" y="23"/>
                          <a:pt x="4" y="22"/>
                        </a:cubicBezTo>
                        <a:cubicBezTo>
                          <a:pt x="7" y="14"/>
                          <a:pt x="14" y="7"/>
                          <a:pt x="22" y="4"/>
                        </a:cubicBezTo>
                        <a:close/>
                        <a:moveTo>
                          <a:pt x="22" y="4"/>
                        </a:moveTo>
                        <a:cubicBezTo>
                          <a:pt x="22" y="4"/>
                          <a:pt x="22" y="4"/>
                          <a:pt x="22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9" name="ïṧḷïḓê-Freeform: Shape 154">
                  <a:extLst>
                    <a:ext uri="{FF2B5EF4-FFF2-40B4-BE49-F238E27FC236}">
                      <a16:creationId xmlns:a16="http://schemas.microsoft.com/office/drawing/2014/main" xmlns="" id="{0D2A7247-CF15-471A-AF9B-9C088C90CC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3958" y="2188697"/>
                  <a:ext cx="193560" cy="193558"/>
                </a:xfrm>
                <a:custGeom>
                  <a:avLst/>
                  <a:gdLst/>
                  <a:ahLst/>
                  <a:cxnLst>
                    <a:cxn ang="0">
                      <a:pos x="77" y="14"/>
                    </a:cxn>
                    <a:cxn ang="0">
                      <a:pos x="51" y="34"/>
                    </a:cxn>
                    <a:cxn ang="0">
                      <a:pos x="0" y="54"/>
                    </a:cxn>
                    <a:cxn ang="0">
                      <a:pos x="23" y="80"/>
                    </a:cxn>
                    <a:cxn ang="0">
                      <a:pos x="31" y="123"/>
                    </a:cxn>
                    <a:cxn ang="0">
                      <a:pos x="54" y="115"/>
                    </a:cxn>
                    <a:cxn ang="0">
                      <a:pos x="50" y="103"/>
                    </a:cxn>
                    <a:cxn ang="0">
                      <a:pos x="50" y="76"/>
                    </a:cxn>
                    <a:cxn ang="0">
                      <a:pos x="51" y="74"/>
                    </a:cxn>
                    <a:cxn ang="0">
                      <a:pos x="52" y="73"/>
                    </a:cxn>
                    <a:cxn ang="0">
                      <a:pos x="53" y="73"/>
                    </a:cxn>
                    <a:cxn ang="0">
                      <a:pos x="77" y="94"/>
                    </a:cxn>
                    <a:cxn ang="0">
                      <a:pos x="123" y="54"/>
                    </a:cxn>
                    <a:cxn ang="0">
                      <a:pos x="77" y="54"/>
                    </a:cxn>
                    <a:cxn ang="0">
                      <a:pos x="88" y="42"/>
                    </a:cxn>
                    <a:cxn ang="0">
                      <a:pos x="88" y="65"/>
                    </a:cxn>
                    <a:cxn ang="0">
                      <a:pos x="77" y="54"/>
                    </a:cxn>
                    <a:cxn ang="0">
                      <a:pos x="15" y="42"/>
                    </a:cxn>
                    <a:cxn ang="0">
                      <a:pos x="38" y="54"/>
                    </a:cxn>
                    <a:cxn ang="0">
                      <a:pos x="15" y="65"/>
                    </a:cxn>
                    <a:cxn ang="0">
                      <a:pos x="46" y="115"/>
                    </a:cxn>
                    <a:cxn ang="0">
                      <a:pos x="31" y="80"/>
                    </a:cxn>
                    <a:cxn ang="0">
                      <a:pos x="31" y="73"/>
                    </a:cxn>
                    <a:cxn ang="0">
                      <a:pos x="43" y="73"/>
                    </a:cxn>
                    <a:cxn ang="0">
                      <a:pos x="42" y="103"/>
                    </a:cxn>
                    <a:cxn ang="0">
                      <a:pos x="46" y="112"/>
                    </a:cxn>
                    <a:cxn ang="0">
                      <a:pos x="51" y="65"/>
                    </a:cxn>
                    <a:cxn ang="0">
                      <a:pos x="50" y="65"/>
                    </a:cxn>
                    <a:cxn ang="0">
                      <a:pos x="50" y="42"/>
                    </a:cxn>
                    <a:cxn ang="0">
                      <a:pos x="71" y="34"/>
                    </a:cxn>
                    <a:cxn ang="0">
                      <a:pos x="71" y="73"/>
                    </a:cxn>
                    <a:cxn ang="0">
                      <a:pos x="96" y="100"/>
                    </a:cxn>
                    <a:cxn ang="0">
                      <a:pos x="88" y="73"/>
                    </a:cxn>
                    <a:cxn ang="0">
                      <a:pos x="88" y="34"/>
                    </a:cxn>
                    <a:cxn ang="0">
                      <a:pos x="96" y="8"/>
                    </a:cxn>
                    <a:cxn ang="0">
                      <a:pos x="96" y="100"/>
                    </a:cxn>
                    <a:cxn ang="0">
                      <a:pos x="96" y="100"/>
                    </a:cxn>
                  </a:cxnLst>
                  <a:rect l="0" t="0" r="r" b="b"/>
                  <a:pathLst>
                    <a:path w="123" h="123">
                      <a:moveTo>
                        <a:pt x="96" y="0"/>
                      </a:moveTo>
                      <a:cubicBezTo>
                        <a:pt x="88" y="0"/>
                        <a:pt x="82" y="5"/>
                        <a:pt x="77" y="14"/>
                      </a:cubicBezTo>
                      <a:cubicBezTo>
                        <a:pt x="77" y="14"/>
                        <a:pt x="77" y="14"/>
                        <a:pt x="77" y="14"/>
                      </a:cubicBezTo>
                      <a:cubicBezTo>
                        <a:pt x="71" y="26"/>
                        <a:pt x="61" y="34"/>
                        <a:pt x="51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7" y="34"/>
                        <a:pt x="0" y="43"/>
                        <a:pt x="0" y="54"/>
                      </a:cubicBezTo>
                      <a:cubicBezTo>
                        <a:pt x="0" y="64"/>
                        <a:pt x="7" y="73"/>
                        <a:pt x="15" y="73"/>
                      </a:cubicBezTo>
                      <a:cubicBezTo>
                        <a:pt x="20" y="73"/>
                        <a:pt x="23" y="76"/>
                        <a:pt x="23" y="80"/>
                      </a:cubicBezTo>
                      <a:cubicBezTo>
                        <a:pt x="23" y="115"/>
                        <a:pt x="23" y="115"/>
                        <a:pt x="23" y="115"/>
                      </a:cubicBezTo>
                      <a:cubicBezTo>
                        <a:pt x="23" y="119"/>
                        <a:pt x="26" y="123"/>
                        <a:pt x="31" y="123"/>
                      </a:cubicBezTo>
                      <a:cubicBezTo>
                        <a:pt x="46" y="123"/>
                        <a:pt x="46" y="123"/>
                        <a:pt x="46" y="123"/>
                      </a:cubicBezTo>
                      <a:cubicBezTo>
                        <a:pt x="50" y="123"/>
                        <a:pt x="54" y="119"/>
                        <a:pt x="54" y="115"/>
                      </a:cubicBezTo>
                      <a:cubicBezTo>
                        <a:pt x="54" y="111"/>
                        <a:pt x="54" y="111"/>
                        <a:pt x="54" y="111"/>
                      </a:cubicBezTo>
                      <a:cubicBezTo>
                        <a:pt x="54" y="107"/>
                        <a:pt x="50" y="106"/>
                        <a:pt x="50" y="103"/>
                      </a:cubicBezTo>
                      <a:cubicBezTo>
                        <a:pt x="50" y="77"/>
                        <a:pt x="50" y="77"/>
                        <a:pt x="50" y="77"/>
                      </a:cubicBezTo>
                      <a:cubicBezTo>
                        <a:pt x="50" y="76"/>
                        <a:pt x="50" y="76"/>
                        <a:pt x="50" y="76"/>
                      </a:cubicBezTo>
                      <a:cubicBezTo>
                        <a:pt x="50" y="76"/>
                        <a:pt x="50" y="75"/>
                        <a:pt x="50" y="75"/>
                      </a:cubicBezTo>
                      <a:cubicBezTo>
                        <a:pt x="50" y="75"/>
                        <a:pt x="51" y="75"/>
                        <a:pt x="51" y="74"/>
                      </a:cubicBezTo>
                      <a:cubicBezTo>
                        <a:pt x="51" y="74"/>
                        <a:pt x="51" y="74"/>
                        <a:pt x="52" y="73"/>
                      </a:cubicBezTo>
                      <a:cubicBezTo>
                        <a:pt x="52" y="73"/>
                        <a:pt x="52" y="73"/>
                        <a:pt x="52" y="73"/>
                      </a:cubicBezTo>
                      <a:cubicBezTo>
                        <a:pt x="52" y="73"/>
                        <a:pt x="52" y="73"/>
                        <a:pt x="52" y="73"/>
                      </a:cubicBezTo>
                      <a:cubicBezTo>
                        <a:pt x="52" y="73"/>
                        <a:pt x="53" y="73"/>
                        <a:pt x="53" y="73"/>
                      </a:cubicBezTo>
                      <a:cubicBezTo>
                        <a:pt x="63" y="74"/>
                        <a:pt x="71" y="82"/>
                        <a:pt x="77" y="94"/>
                      </a:cubicBezTo>
                      <a:cubicBezTo>
                        <a:pt x="77" y="94"/>
                        <a:pt x="77" y="94"/>
                        <a:pt x="77" y="94"/>
                      </a:cubicBezTo>
                      <a:cubicBezTo>
                        <a:pt x="82" y="102"/>
                        <a:pt x="88" y="107"/>
                        <a:pt x="96" y="107"/>
                      </a:cubicBezTo>
                      <a:cubicBezTo>
                        <a:pt x="114" y="107"/>
                        <a:pt x="123" y="80"/>
                        <a:pt x="123" y="54"/>
                      </a:cubicBezTo>
                      <a:cubicBezTo>
                        <a:pt x="123" y="27"/>
                        <a:pt x="114" y="0"/>
                        <a:pt x="96" y="0"/>
                      </a:cubicBezTo>
                      <a:close/>
                      <a:moveTo>
                        <a:pt x="77" y="54"/>
                      </a:moveTo>
                      <a:cubicBezTo>
                        <a:pt x="77" y="50"/>
                        <a:pt x="77" y="46"/>
                        <a:pt x="77" y="42"/>
                      </a:cubicBezTo>
                      <a:cubicBezTo>
                        <a:pt x="88" y="42"/>
                        <a:pt x="88" y="42"/>
                        <a:pt x="88" y="42"/>
                      </a:cubicBezTo>
                      <a:cubicBezTo>
                        <a:pt x="92" y="42"/>
                        <a:pt x="96" y="47"/>
                        <a:pt x="96" y="54"/>
                      </a:cubicBezTo>
                      <a:cubicBezTo>
                        <a:pt x="96" y="60"/>
                        <a:pt x="92" y="65"/>
                        <a:pt x="88" y="65"/>
                      </a:cubicBezTo>
                      <a:cubicBezTo>
                        <a:pt x="77" y="65"/>
                        <a:pt x="77" y="65"/>
                        <a:pt x="77" y="65"/>
                      </a:cubicBezTo>
                      <a:cubicBezTo>
                        <a:pt x="77" y="61"/>
                        <a:pt x="77" y="58"/>
                        <a:pt x="77" y="54"/>
                      </a:cubicBezTo>
                      <a:close/>
                      <a:moveTo>
                        <a:pt x="8" y="54"/>
                      </a:moveTo>
                      <a:cubicBezTo>
                        <a:pt x="8" y="47"/>
                        <a:pt x="11" y="42"/>
                        <a:pt x="15" y="42"/>
                      </a:cubicBezTo>
                      <a:cubicBezTo>
                        <a:pt x="42" y="42"/>
                        <a:pt x="42" y="42"/>
                        <a:pt x="42" y="42"/>
                      </a:cubicBezTo>
                      <a:cubicBezTo>
                        <a:pt x="40" y="45"/>
                        <a:pt x="38" y="49"/>
                        <a:pt x="38" y="54"/>
                      </a:cubicBezTo>
                      <a:cubicBezTo>
                        <a:pt x="38" y="58"/>
                        <a:pt x="40" y="62"/>
                        <a:pt x="42" y="65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1" y="65"/>
                        <a:pt x="8" y="60"/>
                        <a:pt x="8" y="54"/>
                      </a:cubicBezTo>
                      <a:close/>
                      <a:moveTo>
                        <a:pt x="46" y="115"/>
                      </a:moveTo>
                      <a:cubicBezTo>
                        <a:pt x="31" y="115"/>
                        <a:pt x="31" y="115"/>
                        <a:pt x="31" y="115"/>
                      </a:cubicBezTo>
                      <a:cubicBezTo>
                        <a:pt x="31" y="80"/>
                        <a:pt x="31" y="80"/>
                        <a:pt x="31" y="80"/>
                      </a:cubicBezTo>
                      <a:cubicBezTo>
                        <a:pt x="31" y="78"/>
                        <a:pt x="30" y="75"/>
                        <a:pt x="29" y="73"/>
                      </a:cubicBezTo>
                      <a:cubicBezTo>
                        <a:pt x="31" y="73"/>
                        <a:pt x="31" y="73"/>
                        <a:pt x="31" y="73"/>
                      </a:cubicBezTo>
                      <a:cubicBezTo>
                        <a:pt x="31" y="73"/>
                        <a:pt x="31" y="73"/>
                        <a:pt x="31" y="73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2" y="74"/>
                        <a:pt x="42" y="75"/>
                        <a:pt x="42" y="77"/>
                      </a:cubicBezTo>
                      <a:cubicBezTo>
                        <a:pt x="42" y="103"/>
                        <a:pt x="42" y="103"/>
                        <a:pt x="42" y="103"/>
                      </a:cubicBezTo>
                      <a:cubicBezTo>
                        <a:pt x="42" y="107"/>
                        <a:pt x="44" y="110"/>
                        <a:pt x="46" y="111"/>
                      </a:cubicBezTo>
                      <a:cubicBezTo>
                        <a:pt x="46" y="111"/>
                        <a:pt x="46" y="111"/>
                        <a:pt x="46" y="112"/>
                      </a:cubicBezTo>
                      <a:lnTo>
                        <a:pt x="46" y="115"/>
                      </a:lnTo>
                      <a:close/>
                      <a:moveTo>
                        <a:pt x="51" y="65"/>
                      </a:move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46" y="65"/>
                        <a:pt x="42" y="60"/>
                        <a:pt x="42" y="54"/>
                      </a:cubicBezTo>
                      <a:cubicBezTo>
                        <a:pt x="42" y="47"/>
                        <a:pt x="46" y="42"/>
                        <a:pt x="50" y="42"/>
                      </a:cubicBezTo>
                      <a:cubicBezTo>
                        <a:pt x="51" y="42"/>
                        <a:pt x="51" y="42"/>
                        <a:pt x="51" y="42"/>
                      </a:cubicBezTo>
                      <a:cubicBezTo>
                        <a:pt x="58" y="42"/>
                        <a:pt x="65" y="39"/>
                        <a:pt x="71" y="34"/>
                      </a:cubicBezTo>
                      <a:cubicBezTo>
                        <a:pt x="70" y="40"/>
                        <a:pt x="69" y="47"/>
                        <a:pt x="69" y="54"/>
                      </a:cubicBezTo>
                      <a:cubicBezTo>
                        <a:pt x="69" y="60"/>
                        <a:pt x="70" y="67"/>
                        <a:pt x="71" y="73"/>
                      </a:cubicBezTo>
                      <a:cubicBezTo>
                        <a:pt x="65" y="68"/>
                        <a:pt x="58" y="65"/>
                        <a:pt x="51" y="65"/>
                      </a:cubicBezTo>
                      <a:close/>
                      <a:moveTo>
                        <a:pt x="96" y="100"/>
                      </a:moveTo>
                      <a:cubicBezTo>
                        <a:pt x="88" y="100"/>
                        <a:pt x="82" y="89"/>
                        <a:pt x="79" y="73"/>
                      </a:cubicBezTo>
                      <a:cubicBezTo>
                        <a:pt x="88" y="73"/>
                        <a:pt x="88" y="73"/>
                        <a:pt x="88" y="73"/>
                      </a:cubicBezTo>
                      <a:cubicBezTo>
                        <a:pt x="97" y="73"/>
                        <a:pt x="104" y="64"/>
                        <a:pt x="104" y="54"/>
                      </a:cubicBezTo>
                      <a:cubicBezTo>
                        <a:pt x="104" y="43"/>
                        <a:pt x="97" y="34"/>
                        <a:pt x="88" y="34"/>
                      </a:cubicBezTo>
                      <a:cubicBezTo>
                        <a:pt x="79" y="34"/>
                        <a:pt x="79" y="34"/>
                        <a:pt x="79" y="34"/>
                      </a:cubicBezTo>
                      <a:cubicBezTo>
                        <a:pt x="82" y="19"/>
                        <a:pt x="88" y="8"/>
                        <a:pt x="96" y="8"/>
                      </a:cubicBezTo>
                      <a:cubicBezTo>
                        <a:pt x="107" y="8"/>
                        <a:pt x="115" y="28"/>
                        <a:pt x="115" y="54"/>
                      </a:cubicBezTo>
                      <a:cubicBezTo>
                        <a:pt x="115" y="79"/>
                        <a:pt x="107" y="100"/>
                        <a:pt x="96" y="100"/>
                      </a:cubicBezTo>
                      <a:close/>
                      <a:moveTo>
                        <a:pt x="96" y="100"/>
                      </a:moveTo>
                      <a:cubicBezTo>
                        <a:pt x="96" y="100"/>
                        <a:pt x="96" y="100"/>
                        <a:pt x="96" y="100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ïṧḷïḓê-Freeform: Shape 155">
                  <a:extLst>
                    <a:ext uri="{FF2B5EF4-FFF2-40B4-BE49-F238E27FC236}">
                      <a16:creationId xmlns:a16="http://schemas.microsoft.com/office/drawing/2014/main" xmlns="" id="{7A50FC75-22A6-4255-AEBF-82388C49E1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1542" y="2544132"/>
                  <a:ext cx="193560" cy="132166"/>
                </a:xfrm>
                <a:custGeom>
                  <a:avLst/>
                  <a:gdLst/>
                  <a:ahLst/>
                  <a:cxnLst>
                    <a:cxn ang="0">
                      <a:pos x="115" y="4"/>
                    </a:cxn>
                    <a:cxn ang="0">
                      <a:pos x="112" y="4"/>
                    </a:cxn>
                    <a:cxn ang="0">
                      <a:pos x="107" y="6"/>
                    </a:cxn>
                    <a:cxn ang="0">
                      <a:pos x="96" y="16"/>
                    </a:cxn>
                    <a:cxn ang="0">
                      <a:pos x="96" y="12"/>
                    </a:cxn>
                    <a:cxn ang="0">
                      <a:pos x="85" y="0"/>
                    </a:cxn>
                    <a:cxn ang="0">
                      <a:pos x="12" y="0"/>
                    </a:cxn>
                    <a:cxn ang="0">
                      <a:pos x="0" y="12"/>
                    </a:cxn>
                    <a:cxn ang="0">
                      <a:pos x="0" y="73"/>
                    </a:cxn>
                    <a:cxn ang="0">
                      <a:pos x="12" y="84"/>
                    </a:cxn>
                    <a:cxn ang="0">
                      <a:pos x="85" y="84"/>
                    </a:cxn>
                    <a:cxn ang="0">
                      <a:pos x="96" y="73"/>
                    </a:cxn>
                    <a:cxn ang="0">
                      <a:pos x="96" y="68"/>
                    </a:cxn>
                    <a:cxn ang="0">
                      <a:pos x="107" y="78"/>
                    </a:cxn>
                    <a:cxn ang="0">
                      <a:pos x="112" y="81"/>
                    </a:cxn>
                    <a:cxn ang="0">
                      <a:pos x="115" y="81"/>
                    </a:cxn>
                    <a:cxn ang="0">
                      <a:pos x="123" y="73"/>
                    </a:cxn>
                    <a:cxn ang="0">
                      <a:pos x="123" y="12"/>
                    </a:cxn>
                    <a:cxn ang="0">
                      <a:pos x="115" y="4"/>
                    </a:cxn>
                    <a:cxn ang="0">
                      <a:pos x="12" y="77"/>
                    </a:cxn>
                    <a:cxn ang="0">
                      <a:pos x="8" y="73"/>
                    </a:cxn>
                    <a:cxn ang="0">
                      <a:pos x="8" y="12"/>
                    </a:cxn>
                    <a:cxn ang="0">
                      <a:pos x="12" y="8"/>
                    </a:cxn>
                    <a:cxn ang="0">
                      <a:pos x="85" y="8"/>
                    </a:cxn>
                    <a:cxn ang="0">
                      <a:pos x="89" y="12"/>
                    </a:cxn>
                    <a:cxn ang="0">
                      <a:pos x="89" y="73"/>
                    </a:cxn>
                    <a:cxn ang="0">
                      <a:pos x="85" y="77"/>
                    </a:cxn>
                    <a:cxn ang="0">
                      <a:pos x="12" y="77"/>
                    </a:cxn>
                    <a:cxn ang="0">
                      <a:pos x="115" y="73"/>
                    </a:cxn>
                    <a:cxn ang="0">
                      <a:pos x="112" y="73"/>
                    </a:cxn>
                    <a:cxn ang="0">
                      <a:pos x="96" y="58"/>
                    </a:cxn>
                    <a:cxn ang="0">
                      <a:pos x="96" y="58"/>
                    </a:cxn>
                    <a:cxn ang="0">
                      <a:pos x="92" y="54"/>
                    </a:cxn>
                    <a:cxn ang="0">
                      <a:pos x="92" y="31"/>
                    </a:cxn>
                    <a:cxn ang="0">
                      <a:pos x="112" y="12"/>
                    </a:cxn>
                    <a:cxn ang="0">
                      <a:pos x="115" y="12"/>
                    </a:cxn>
                    <a:cxn ang="0">
                      <a:pos x="115" y="73"/>
                    </a:cxn>
                    <a:cxn ang="0">
                      <a:pos x="115" y="73"/>
                    </a:cxn>
                    <a:cxn ang="0">
                      <a:pos x="115" y="73"/>
                    </a:cxn>
                  </a:cxnLst>
                  <a:rect l="0" t="0" r="r" b="b"/>
                  <a:pathLst>
                    <a:path w="123" h="84">
                      <a:moveTo>
                        <a:pt x="115" y="4"/>
                      </a:moveTo>
                      <a:cubicBezTo>
                        <a:pt x="112" y="4"/>
                        <a:pt x="112" y="4"/>
                        <a:pt x="112" y="4"/>
                      </a:cubicBezTo>
                      <a:cubicBezTo>
                        <a:pt x="110" y="4"/>
                        <a:pt x="108" y="5"/>
                        <a:pt x="107" y="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12"/>
                        <a:pt x="96" y="12"/>
                        <a:pt x="96" y="12"/>
                      </a:cubicBezTo>
                      <a:cubicBezTo>
                        <a:pt x="96" y="5"/>
                        <a:pt x="91" y="0"/>
                        <a:pt x="85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9"/>
                        <a:pt x="6" y="84"/>
                        <a:pt x="12" y="84"/>
                      </a:cubicBezTo>
                      <a:cubicBezTo>
                        <a:pt x="85" y="84"/>
                        <a:pt x="85" y="84"/>
                        <a:pt x="85" y="84"/>
                      </a:cubicBezTo>
                      <a:cubicBezTo>
                        <a:pt x="91" y="84"/>
                        <a:pt x="96" y="79"/>
                        <a:pt x="96" y="73"/>
                      </a:cubicBezTo>
                      <a:cubicBezTo>
                        <a:pt x="96" y="68"/>
                        <a:pt x="96" y="68"/>
                        <a:pt x="96" y="68"/>
                      </a:cubicBezTo>
                      <a:cubicBezTo>
                        <a:pt x="107" y="78"/>
                        <a:pt x="107" y="78"/>
                        <a:pt x="107" y="78"/>
                      </a:cubicBezTo>
                      <a:cubicBezTo>
                        <a:pt x="108" y="80"/>
                        <a:pt x="110" y="81"/>
                        <a:pt x="112" y="81"/>
                      </a:cubicBezTo>
                      <a:cubicBezTo>
                        <a:pt x="115" y="81"/>
                        <a:pt x="115" y="81"/>
                        <a:pt x="115" y="81"/>
                      </a:cubicBezTo>
                      <a:cubicBezTo>
                        <a:pt x="120" y="81"/>
                        <a:pt x="123" y="77"/>
                        <a:pt x="123" y="73"/>
                      </a:cubicBezTo>
                      <a:cubicBezTo>
                        <a:pt x="123" y="12"/>
                        <a:pt x="123" y="12"/>
                        <a:pt x="123" y="12"/>
                      </a:cubicBezTo>
                      <a:cubicBezTo>
                        <a:pt x="123" y="7"/>
                        <a:pt x="120" y="4"/>
                        <a:pt x="115" y="4"/>
                      </a:cubicBezTo>
                      <a:close/>
                      <a:moveTo>
                        <a:pt x="12" y="77"/>
                      </a:moveTo>
                      <a:cubicBezTo>
                        <a:pt x="10" y="77"/>
                        <a:pt x="8" y="75"/>
                        <a:pt x="8" y="73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9"/>
                        <a:pt x="10" y="8"/>
                        <a:pt x="12" y="8"/>
                      </a:cubicBezTo>
                      <a:cubicBezTo>
                        <a:pt x="85" y="8"/>
                        <a:pt x="85" y="8"/>
                        <a:pt x="85" y="8"/>
                      </a:cubicBezTo>
                      <a:cubicBezTo>
                        <a:pt x="87" y="8"/>
                        <a:pt x="89" y="9"/>
                        <a:pt x="89" y="12"/>
                      </a:cubicBezTo>
                      <a:cubicBezTo>
                        <a:pt x="89" y="73"/>
                        <a:pt x="89" y="73"/>
                        <a:pt x="89" y="73"/>
                      </a:cubicBezTo>
                      <a:cubicBezTo>
                        <a:pt x="89" y="75"/>
                        <a:pt x="87" y="77"/>
                        <a:pt x="85" y="77"/>
                      </a:cubicBezTo>
                      <a:lnTo>
                        <a:pt x="12" y="77"/>
                      </a:lnTo>
                      <a:close/>
                      <a:moveTo>
                        <a:pt x="115" y="73"/>
                      </a:moveTo>
                      <a:cubicBezTo>
                        <a:pt x="112" y="73"/>
                        <a:pt x="112" y="73"/>
                        <a:pt x="112" y="73"/>
                      </a:cubicBezTo>
                      <a:cubicBezTo>
                        <a:pt x="96" y="58"/>
                        <a:pt x="96" y="58"/>
                        <a:pt x="96" y="58"/>
                      </a:cubicBezTo>
                      <a:cubicBezTo>
                        <a:pt x="96" y="58"/>
                        <a:pt x="96" y="58"/>
                        <a:pt x="96" y="58"/>
                      </a:cubicBezTo>
                      <a:cubicBezTo>
                        <a:pt x="92" y="54"/>
                        <a:pt x="92" y="54"/>
                        <a:pt x="92" y="54"/>
                      </a:cubicBezTo>
                      <a:cubicBezTo>
                        <a:pt x="92" y="31"/>
                        <a:pt x="92" y="31"/>
                        <a:pt x="92" y="31"/>
                      </a:cubicBezTo>
                      <a:cubicBezTo>
                        <a:pt x="112" y="12"/>
                        <a:pt x="112" y="12"/>
                        <a:pt x="112" y="12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lnTo>
                        <a:pt x="115" y="73"/>
                      </a:lnTo>
                      <a:close/>
                      <a:moveTo>
                        <a:pt x="115" y="73"/>
                      </a:moveTo>
                      <a:cubicBezTo>
                        <a:pt x="115" y="73"/>
                        <a:pt x="115" y="73"/>
                        <a:pt x="115" y="73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ïṧḷïḓê-Freeform: Shape 156">
                  <a:extLst>
                    <a:ext uri="{FF2B5EF4-FFF2-40B4-BE49-F238E27FC236}">
                      <a16:creationId xmlns:a16="http://schemas.microsoft.com/office/drawing/2014/main" xmlns="" id="{5F10B4FC-0522-491E-BA36-5782853C08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1144" y="2665593"/>
                  <a:ext cx="192706" cy="144954"/>
                </a:xfrm>
                <a:custGeom>
                  <a:avLst/>
                  <a:gdLst/>
                  <a:ahLst/>
                  <a:cxnLst>
                    <a:cxn ang="0">
                      <a:pos x="101" y="2"/>
                    </a:cxn>
                    <a:cxn ang="0">
                      <a:pos x="27" y="0"/>
                    </a:cxn>
                    <a:cxn ang="0">
                      <a:pos x="2" y="22"/>
                    </a:cxn>
                    <a:cxn ang="0">
                      <a:pos x="2" y="32"/>
                    </a:cxn>
                    <a:cxn ang="0">
                      <a:pos x="61" y="92"/>
                    </a:cxn>
                    <a:cxn ang="0">
                      <a:pos x="121" y="32"/>
                    </a:cxn>
                    <a:cxn ang="0">
                      <a:pos x="120" y="22"/>
                    </a:cxn>
                    <a:cxn ang="0">
                      <a:pos x="86" y="14"/>
                    </a:cxn>
                    <a:cxn ang="0">
                      <a:pos x="93" y="8"/>
                    </a:cxn>
                    <a:cxn ang="0">
                      <a:pos x="76" y="27"/>
                    </a:cxn>
                    <a:cxn ang="0">
                      <a:pos x="93" y="27"/>
                    </a:cxn>
                    <a:cxn ang="0">
                      <a:pos x="73" y="25"/>
                    </a:cxn>
                    <a:cxn ang="0">
                      <a:pos x="75" y="9"/>
                    </a:cxn>
                    <a:cxn ang="0">
                      <a:pos x="70" y="27"/>
                    </a:cxn>
                    <a:cxn ang="0">
                      <a:pos x="61" y="20"/>
                    </a:cxn>
                    <a:cxn ang="0">
                      <a:pos x="70" y="8"/>
                    </a:cxn>
                    <a:cxn ang="0">
                      <a:pos x="53" y="8"/>
                    </a:cxn>
                    <a:cxn ang="0">
                      <a:pos x="58" y="17"/>
                    </a:cxn>
                    <a:cxn ang="0">
                      <a:pos x="40" y="16"/>
                    </a:cxn>
                    <a:cxn ang="0">
                      <a:pos x="58" y="17"/>
                    </a:cxn>
                    <a:cxn ang="0">
                      <a:pos x="30" y="27"/>
                    </a:cxn>
                    <a:cxn ang="0">
                      <a:pos x="47" y="27"/>
                    </a:cxn>
                    <a:cxn ang="0">
                      <a:pos x="37" y="14"/>
                    </a:cxn>
                    <a:cxn ang="0">
                      <a:pos x="43" y="8"/>
                    </a:cxn>
                    <a:cxn ang="0">
                      <a:pos x="34" y="17"/>
                    </a:cxn>
                    <a:cxn ang="0">
                      <a:pos x="8" y="27"/>
                    </a:cxn>
                    <a:cxn ang="0">
                      <a:pos x="11" y="31"/>
                    </a:cxn>
                    <a:cxn ang="0">
                      <a:pos x="49" y="71"/>
                    </a:cxn>
                    <a:cxn ang="0">
                      <a:pos x="29" y="31"/>
                    </a:cxn>
                    <a:cxn ang="0">
                      <a:pos x="57" y="78"/>
                    </a:cxn>
                    <a:cxn ang="0">
                      <a:pos x="52" y="31"/>
                    </a:cxn>
                    <a:cxn ang="0">
                      <a:pos x="61" y="79"/>
                    </a:cxn>
                    <a:cxn ang="0">
                      <a:pos x="65" y="78"/>
                    </a:cxn>
                    <a:cxn ang="0">
                      <a:pos x="94" y="31"/>
                    </a:cxn>
                    <a:cxn ang="0">
                      <a:pos x="74" y="71"/>
                    </a:cxn>
                    <a:cxn ang="0">
                      <a:pos x="112" y="31"/>
                    </a:cxn>
                    <a:cxn ang="0">
                      <a:pos x="99" y="27"/>
                    </a:cxn>
                    <a:cxn ang="0">
                      <a:pos x="97" y="9"/>
                    </a:cxn>
                    <a:cxn ang="0">
                      <a:pos x="99" y="27"/>
                    </a:cxn>
                    <a:cxn ang="0">
                      <a:pos x="99" y="27"/>
                    </a:cxn>
                  </a:cxnLst>
                  <a:rect l="0" t="0" r="r" b="b"/>
                  <a:pathLst>
                    <a:path w="123" h="92">
                      <a:moveTo>
                        <a:pt x="120" y="22"/>
                      </a:moveTo>
                      <a:cubicBezTo>
                        <a:pt x="101" y="2"/>
                        <a:pt x="101" y="2"/>
                        <a:pt x="101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5" y="0"/>
                        <a:pt x="23" y="1"/>
                        <a:pt x="22" y="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1" y="23"/>
                        <a:pt x="0" y="25"/>
                        <a:pt x="0" y="27"/>
                      </a:cubicBezTo>
                      <a:cubicBezTo>
                        <a:pt x="0" y="29"/>
                        <a:pt x="1" y="31"/>
                        <a:pt x="2" y="32"/>
                      </a:cubicBezTo>
                      <a:cubicBezTo>
                        <a:pt x="56" y="90"/>
                        <a:pt x="56" y="90"/>
                        <a:pt x="56" y="90"/>
                      </a:cubicBezTo>
                      <a:cubicBezTo>
                        <a:pt x="57" y="91"/>
                        <a:pt x="59" y="92"/>
                        <a:pt x="61" y="92"/>
                      </a:cubicBezTo>
                      <a:cubicBezTo>
                        <a:pt x="64" y="92"/>
                        <a:pt x="66" y="91"/>
                        <a:pt x="67" y="90"/>
                      </a:cubicBezTo>
                      <a:cubicBezTo>
                        <a:pt x="121" y="32"/>
                        <a:pt x="121" y="32"/>
                        <a:pt x="121" y="32"/>
                      </a:cubicBezTo>
                      <a:cubicBezTo>
                        <a:pt x="122" y="31"/>
                        <a:pt x="123" y="29"/>
                        <a:pt x="123" y="27"/>
                      </a:cubicBezTo>
                      <a:cubicBezTo>
                        <a:pt x="123" y="25"/>
                        <a:pt x="122" y="23"/>
                        <a:pt x="120" y="22"/>
                      </a:cubicBezTo>
                      <a:close/>
                      <a:moveTo>
                        <a:pt x="93" y="8"/>
                      </a:moveTo>
                      <a:cubicBezTo>
                        <a:pt x="86" y="14"/>
                        <a:pt x="86" y="14"/>
                        <a:pt x="86" y="14"/>
                      </a:cubicBezTo>
                      <a:cubicBezTo>
                        <a:pt x="79" y="8"/>
                        <a:pt x="79" y="8"/>
                        <a:pt x="79" y="8"/>
                      </a:cubicBezTo>
                      <a:lnTo>
                        <a:pt x="93" y="8"/>
                      </a:lnTo>
                      <a:close/>
                      <a:moveTo>
                        <a:pt x="93" y="27"/>
                      </a:moveTo>
                      <a:cubicBezTo>
                        <a:pt x="76" y="27"/>
                        <a:pt x="76" y="27"/>
                        <a:pt x="76" y="27"/>
                      </a:cubicBezTo>
                      <a:cubicBezTo>
                        <a:pt x="85" y="19"/>
                        <a:pt x="85" y="19"/>
                        <a:pt x="85" y="19"/>
                      </a:cubicBezTo>
                      <a:lnTo>
                        <a:pt x="93" y="27"/>
                      </a:lnTo>
                      <a:close/>
                      <a:moveTo>
                        <a:pt x="83" y="16"/>
                      </a:moveTo>
                      <a:cubicBezTo>
                        <a:pt x="73" y="25"/>
                        <a:pt x="73" y="25"/>
                        <a:pt x="73" y="25"/>
                      </a:cubicBezTo>
                      <a:cubicBezTo>
                        <a:pt x="64" y="17"/>
                        <a:pt x="64" y="17"/>
                        <a:pt x="64" y="17"/>
                      </a:cubicBezTo>
                      <a:cubicBezTo>
                        <a:pt x="75" y="9"/>
                        <a:pt x="75" y="9"/>
                        <a:pt x="75" y="9"/>
                      </a:cubicBezTo>
                      <a:lnTo>
                        <a:pt x="83" y="16"/>
                      </a:lnTo>
                      <a:close/>
                      <a:moveTo>
                        <a:pt x="70" y="27"/>
                      </a:moveTo>
                      <a:cubicBezTo>
                        <a:pt x="53" y="27"/>
                        <a:pt x="53" y="27"/>
                        <a:pt x="53" y="27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lnTo>
                        <a:pt x="70" y="27"/>
                      </a:lnTo>
                      <a:close/>
                      <a:moveTo>
                        <a:pt x="70" y="8"/>
                      </a:moveTo>
                      <a:cubicBezTo>
                        <a:pt x="61" y="15"/>
                        <a:pt x="61" y="15"/>
                        <a:pt x="61" y="15"/>
                      </a:cubicBezTo>
                      <a:cubicBezTo>
                        <a:pt x="53" y="8"/>
                        <a:pt x="53" y="8"/>
                        <a:pt x="53" y="8"/>
                      </a:cubicBezTo>
                      <a:lnTo>
                        <a:pt x="70" y="8"/>
                      </a:lnTo>
                      <a:close/>
                      <a:moveTo>
                        <a:pt x="58" y="17"/>
                      </a:move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48" y="9"/>
                        <a:pt x="48" y="9"/>
                        <a:pt x="48" y="9"/>
                      </a:cubicBezTo>
                      <a:lnTo>
                        <a:pt x="58" y="17"/>
                      </a:lnTo>
                      <a:close/>
                      <a:moveTo>
                        <a:pt x="47" y="27"/>
                      </a:move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lnTo>
                        <a:pt x="47" y="27"/>
                      </a:lnTo>
                      <a:close/>
                      <a:moveTo>
                        <a:pt x="43" y="8"/>
                      </a:move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0" y="8"/>
                        <a:pt x="30" y="8"/>
                        <a:pt x="30" y="8"/>
                      </a:cubicBezTo>
                      <a:lnTo>
                        <a:pt x="43" y="8"/>
                      </a:lnTo>
                      <a:close/>
                      <a:moveTo>
                        <a:pt x="26" y="9"/>
                      </a:moveTo>
                      <a:cubicBezTo>
                        <a:pt x="34" y="17"/>
                        <a:pt x="34" y="17"/>
                        <a:pt x="34" y="17"/>
                      </a:cubicBezTo>
                      <a:cubicBezTo>
                        <a:pt x="24" y="27"/>
                        <a:pt x="24" y="27"/>
                        <a:pt x="24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lnTo>
                        <a:pt x="26" y="9"/>
                      </a:lnTo>
                      <a:close/>
                      <a:moveTo>
                        <a:pt x="11" y="31"/>
                      </a:move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49" y="71"/>
                        <a:pt x="49" y="71"/>
                        <a:pt x="49" y="71"/>
                      </a:cubicBezTo>
                      <a:lnTo>
                        <a:pt x="11" y="31"/>
                      </a:lnTo>
                      <a:close/>
                      <a:moveTo>
                        <a:pt x="29" y="31"/>
                      </a:moveTo>
                      <a:cubicBezTo>
                        <a:pt x="48" y="31"/>
                        <a:pt x="48" y="31"/>
                        <a:pt x="48" y="31"/>
                      </a:cubicBezTo>
                      <a:cubicBezTo>
                        <a:pt x="57" y="78"/>
                        <a:pt x="57" y="78"/>
                        <a:pt x="57" y="78"/>
                      </a:cubicBezTo>
                      <a:lnTo>
                        <a:pt x="29" y="31"/>
                      </a:lnTo>
                      <a:close/>
                      <a:moveTo>
                        <a:pt x="52" y="31"/>
                      </a:move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61" y="79"/>
                        <a:pt x="61" y="79"/>
                        <a:pt x="61" y="79"/>
                      </a:cubicBezTo>
                      <a:lnTo>
                        <a:pt x="52" y="31"/>
                      </a:lnTo>
                      <a:close/>
                      <a:moveTo>
                        <a:pt x="65" y="78"/>
                      </a:move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94" y="31"/>
                        <a:pt x="94" y="31"/>
                        <a:pt x="94" y="31"/>
                      </a:cubicBezTo>
                      <a:lnTo>
                        <a:pt x="65" y="78"/>
                      </a:lnTo>
                      <a:close/>
                      <a:moveTo>
                        <a:pt x="74" y="71"/>
                      </a:moveTo>
                      <a:cubicBezTo>
                        <a:pt x="98" y="31"/>
                        <a:pt x="98" y="31"/>
                        <a:pt x="98" y="31"/>
                      </a:cubicBezTo>
                      <a:cubicBezTo>
                        <a:pt x="112" y="31"/>
                        <a:pt x="112" y="31"/>
                        <a:pt x="112" y="31"/>
                      </a:cubicBezTo>
                      <a:lnTo>
                        <a:pt x="74" y="71"/>
                      </a:lnTo>
                      <a:close/>
                      <a:moveTo>
                        <a:pt x="99" y="27"/>
                      </a:moveTo>
                      <a:cubicBezTo>
                        <a:pt x="88" y="17"/>
                        <a:pt x="88" y="17"/>
                        <a:pt x="88" y="17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115" y="27"/>
                        <a:pt x="115" y="27"/>
                        <a:pt x="115" y="27"/>
                      </a:cubicBezTo>
                      <a:lnTo>
                        <a:pt x="99" y="27"/>
                      </a:lnTo>
                      <a:close/>
                      <a:moveTo>
                        <a:pt x="99" y="27"/>
                      </a:moveTo>
                      <a:cubicBezTo>
                        <a:pt x="99" y="27"/>
                        <a:pt x="99" y="27"/>
                        <a:pt x="99" y="27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72" name="Group 157">
                  <a:extLst>
                    <a:ext uri="{FF2B5EF4-FFF2-40B4-BE49-F238E27FC236}">
                      <a16:creationId xmlns:a16="http://schemas.microsoft.com/office/drawing/2014/main" xmlns="" id="{F76D2766-194A-42C2-A177-2ECA64F6E4D7}"/>
                    </a:ext>
                  </a:extLst>
                </p:cNvPr>
                <p:cNvGrpSpPr/>
                <p:nvPr/>
              </p:nvGrpSpPr>
              <p:grpSpPr>
                <a:xfrm>
                  <a:off x="4896612" y="2493506"/>
                  <a:ext cx="193560" cy="193558"/>
                  <a:chOff x="8780463" y="1906588"/>
                  <a:chExt cx="360363" cy="360363"/>
                </a:xfrm>
                <a:solidFill>
                  <a:schemeClr val="bg1"/>
                </a:solidFill>
              </p:grpSpPr>
              <p:sp>
                <p:nvSpPr>
                  <p:cNvPr id="73" name="ïṧḷïḓê-Freeform: Shape 158">
                    <a:extLst>
                      <a:ext uri="{FF2B5EF4-FFF2-40B4-BE49-F238E27FC236}">
                        <a16:creationId xmlns:a16="http://schemas.microsoft.com/office/drawing/2014/main" xmlns="" id="{EBAC2BE5-C20C-4F3E-935E-5DF7CBDFF7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80463" y="1938338"/>
                    <a:ext cx="328613" cy="328613"/>
                  </a:xfrm>
                  <a:custGeom>
                    <a:avLst/>
                    <a:gdLst/>
                    <a:ahLst/>
                    <a:cxnLst>
                      <a:cxn ang="0">
                        <a:pos x="80" y="3"/>
                      </a:cxn>
                      <a:cxn ang="0">
                        <a:pos x="73" y="0"/>
                      </a:cxn>
                      <a:cxn ang="0">
                        <a:pos x="66" y="3"/>
                      </a:cxn>
                      <a:cxn ang="0">
                        <a:pos x="61" y="9"/>
                      </a:cxn>
                      <a:cxn ang="0">
                        <a:pos x="58" y="15"/>
                      </a:cxn>
                      <a:cxn ang="0">
                        <a:pos x="60" y="20"/>
                      </a:cxn>
                      <a:cxn ang="0">
                        <a:pos x="8" y="41"/>
                      </a:cxn>
                      <a:cxn ang="0">
                        <a:pos x="1" y="50"/>
                      </a:cxn>
                      <a:cxn ang="0">
                        <a:pos x="4" y="60"/>
                      </a:cxn>
                      <a:cxn ang="0">
                        <a:pos x="53" y="108"/>
                      </a:cxn>
                      <a:cxn ang="0">
                        <a:pos x="61" y="112"/>
                      </a:cxn>
                      <a:cxn ang="0">
                        <a:pos x="61" y="112"/>
                      </a:cxn>
                      <a:cxn ang="0">
                        <a:pos x="63" y="111"/>
                      </a:cxn>
                      <a:cxn ang="0">
                        <a:pos x="72" y="104"/>
                      </a:cxn>
                      <a:cxn ang="0">
                        <a:pos x="92" y="53"/>
                      </a:cxn>
                      <a:cxn ang="0">
                        <a:pos x="97" y="55"/>
                      </a:cxn>
                      <a:cxn ang="0">
                        <a:pos x="104" y="52"/>
                      </a:cxn>
                      <a:cxn ang="0">
                        <a:pos x="110" y="46"/>
                      </a:cxn>
                      <a:cxn ang="0">
                        <a:pos x="112" y="40"/>
                      </a:cxn>
                      <a:cxn ang="0">
                        <a:pos x="110" y="33"/>
                      </a:cxn>
                      <a:cxn ang="0">
                        <a:pos x="80" y="3"/>
                      </a:cxn>
                      <a:cxn ang="0">
                        <a:pos x="65" y="102"/>
                      </a:cxn>
                      <a:cxn ang="0">
                        <a:pos x="62" y="104"/>
                      </a:cxn>
                      <a:cxn ang="0">
                        <a:pos x="61" y="104"/>
                      </a:cxn>
                      <a:cxn ang="0">
                        <a:pos x="58" y="103"/>
                      </a:cxn>
                      <a:cxn ang="0">
                        <a:pos x="9" y="55"/>
                      </a:cxn>
                      <a:cxn ang="0">
                        <a:pos x="8" y="51"/>
                      </a:cxn>
                      <a:cxn ang="0">
                        <a:pos x="11" y="48"/>
                      </a:cxn>
                      <a:cxn ang="0">
                        <a:pos x="34" y="39"/>
                      </a:cxn>
                      <a:cxn ang="0">
                        <a:pos x="83" y="56"/>
                      </a:cxn>
                      <a:cxn ang="0">
                        <a:pos x="65" y="102"/>
                      </a:cxn>
                      <a:cxn ang="0">
                        <a:pos x="104" y="41"/>
                      </a:cxn>
                      <a:cxn ang="0">
                        <a:pos x="99" y="46"/>
                      </a:cxn>
                      <a:cxn ang="0">
                        <a:pos x="96" y="46"/>
                      </a:cxn>
                      <a:cxn ang="0">
                        <a:pos x="89" y="40"/>
                      </a:cxn>
                      <a:cxn ang="0">
                        <a:pos x="84" y="53"/>
                      </a:cxn>
                      <a:cxn ang="0">
                        <a:pos x="84" y="52"/>
                      </a:cxn>
                      <a:cxn ang="0">
                        <a:pos x="50" y="38"/>
                      </a:cxn>
                      <a:cxn ang="0">
                        <a:pos x="40" y="36"/>
                      </a:cxn>
                      <a:cxn ang="0">
                        <a:pos x="73" y="23"/>
                      </a:cxn>
                      <a:cxn ang="0">
                        <a:pos x="66" y="17"/>
                      </a:cxn>
                      <a:cxn ang="0">
                        <a:pos x="66" y="14"/>
                      </a:cxn>
                      <a:cxn ang="0">
                        <a:pos x="72" y="9"/>
                      </a:cxn>
                      <a:cxn ang="0">
                        <a:pos x="75" y="9"/>
                      </a:cxn>
                      <a:cxn ang="0">
                        <a:pos x="104" y="38"/>
                      </a:cxn>
                      <a:cxn ang="0">
                        <a:pos x="104" y="41"/>
                      </a:cxn>
                      <a:cxn ang="0">
                        <a:pos x="104" y="41"/>
                      </a:cxn>
                      <a:cxn ang="0">
                        <a:pos x="104" y="41"/>
                      </a:cxn>
                    </a:cxnLst>
                    <a:rect l="0" t="0" r="r" b="b"/>
                    <a:pathLst>
                      <a:path w="112" h="112">
                        <a:moveTo>
                          <a:pt x="80" y="3"/>
                        </a:moveTo>
                        <a:cubicBezTo>
                          <a:pt x="78" y="1"/>
                          <a:pt x="76" y="0"/>
                          <a:pt x="73" y="0"/>
                        </a:cubicBezTo>
                        <a:cubicBezTo>
                          <a:pt x="71" y="0"/>
                          <a:pt x="68" y="1"/>
                          <a:pt x="66" y="3"/>
                        </a:cubicBezTo>
                        <a:cubicBezTo>
                          <a:pt x="61" y="9"/>
                          <a:pt x="61" y="9"/>
                          <a:pt x="61" y="9"/>
                        </a:cubicBezTo>
                        <a:cubicBezTo>
                          <a:pt x="59" y="10"/>
                          <a:pt x="58" y="13"/>
                          <a:pt x="58" y="15"/>
                        </a:cubicBezTo>
                        <a:cubicBezTo>
                          <a:pt x="58" y="17"/>
                          <a:pt x="59" y="19"/>
                          <a:pt x="60" y="20"/>
                        </a:cubicBezTo>
                        <a:cubicBezTo>
                          <a:pt x="8" y="41"/>
                          <a:pt x="8" y="41"/>
                          <a:pt x="8" y="41"/>
                        </a:cubicBezTo>
                        <a:cubicBezTo>
                          <a:pt x="4" y="43"/>
                          <a:pt x="2" y="46"/>
                          <a:pt x="1" y="50"/>
                        </a:cubicBezTo>
                        <a:cubicBezTo>
                          <a:pt x="0" y="53"/>
                          <a:pt x="1" y="57"/>
                          <a:pt x="4" y="60"/>
                        </a:cubicBezTo>
                        <a:cubicBezTo>
                          <a:pt x="53" y="108"/>
                          <a:pt x="53" y="108"/>
                          <a:pt x="53" y="108"/>
                        </a:cubicBezTo>
                        <a:cubicBezTo>
                          <a:pt x="55" y="110"/>
                          <a:pt x="58" y="112"/>
                          <a:pt x="61" y="112"/>
                        </a:cubicBezTo>
                        <a:cubicBezTo>
                          <a:pt x="61" y="112"/>
                          <a:pt x="61" y="112"/>
                          <a:pt x="61" y="112"/>
                        </a:cubicBezTo>
                        <a:cubicBezTo>
                          <a:pt x="62" y="112"/>
                          <a:pt x="63" y="112"/>
                          <a:pt x="63" y="111"/>
                        </a:cubicBezTo>
                        <a:cubicBezTo>
                          <a:pt x="67" y="111"/>
                          <a:pt x="70" y="108"/>
                          <a:pt x="72" y="104"/>
                        </a:cubicBezTo>
                        <a:cubicBezTo>
                          <a:pt x="92" y="53"/>
                          <a:pt x="92" y="53"/>
                          <a:pt x="92" y="53"/>
                        </a:cubicBezTo>
                        <a:cubicBezTo>
                          <a:pt x="94" y="54"/>
                          <a:pt x="95" y="55"/>
                          <a:pt x="97" y="55"/>
                        </a:cubicBezTo>
                        <a:cubicBezTo>
                          <a:pt x="100" y="55"/>
                          <a:pt x="102" y="54"/>
                          <a:pt x="104" y="52"/>
                        </a:cubicBezTo>
                        <a:cubicBezTo>
                          <a:pt x="110" y="46"/>
                          <a:pt x="110" y="46"/>
                          <a:pt x="110" y="46"/>
                        </a:cubicBezTo>
                        <a:cubicBezTo>
                          <a:pt x="111" y="45"/>
                          <a:pt x="112" y="42"/>
                          <a:pt x="112" y="40"/>
                        </a:cubicBezTo>
                        <a:cubicBezTo>
                          <a:pt x="112" y="37"/>
                          <a:pt x="111" y="35"/>
                          <a:pt x="110" y="33"/>
                        </a:cubicBezTo>
                        <a:lnTo>
                          <a:pt x="80" y="3"/>
                        </a:lnTo>
                        <a:close/>
                        <a:moveTo>
                          <a:pt x="65" y="102"/>
                        </a:moveTo>
                        <a:cubicBezTo>
                          <a:pt x="64" y="103"/>
                          <a:pt x="63" y="104"/>
                          <a:pt x="62" y="104"/>
                        </a:cubicBezTo>
                        <a:cubicBezTo>
                          <a:pt x="61" y="104"/>
                          <a:pt x="61" y="104"/>
                          <a:pt x="61" y="104"/>
                        </a:cubicBezTo>
                        <a:cubicBezTo>
                          <a:pt x="60" y="104"/>
                          <a:pt x="59" y="104"/>
                          <a:pt x="58" y="103"/>
                        </a:cubicBezTo>
                        <a:cubicBezTo>
                          <a:pt x="9" y="55"/>
                          <a:pt x="9" y="55"/>
                          <a:pt x="9" y="55"/>
                        </a:cubicBezTo>
                        <a:cubicBezTo>
                          <a:pt x="9" y="54"/>
                          <a:pt x="8" y="52"/>
                          <a:pt x="8" y="51"/>
                        </a:cubicBezTo>
                        <a:cubicBezTo>
                          <a:pt x="9" y="50"/>
                          <a:pt x="9" y="49"/>
                          <a:pt x="11" y="48"/>
                        </a:cubicBezTo>
                        <a:cubicBezTo>
                          <a:pt x="34" y="39"/>
                          <a:pt x="34" y="39"/>
                          <a:pt x="34" y="39"/>
                        </a:cubicBezTo>
                        <a:cubicBezTo>
                          <a:pt x="51" y="44"/>
                          <a:pt x="67" y="39"/>
                          <a:pt x="83" y="56"/>
                        </a:cubicBezTo>
                        <a:lnTo>
                          <a:pt x="65" y="102"/>
                        </a:lnTo>
                        <a:close/>
                        <a:moveTo>
                          <a:pt x="104" y="41"/>
                        </a:moveTo>
                        <a:cubicBezTo>
                          <a:pt x="99" y="46"/>
                          <a:pt x="99" y="46"/>
                          <a:pt x="99" y="46"/>
                        </a:cubicBezTo>
                        <a:cubicBezTo>
                          <a:pt x="98" y="47"/>
                          <a:pt x="97" y="47"/>
                          <a:pt x="96" y="46"/>
                        </a:cubicBezTo>
                        <a:cubicBezTo>
                          <a:pt x="89" y="40"/>
                          <a:pt x="89" y="40"/>
                          <a:pt x="89" y="40"/>
                        </a:cubicBezTo>
                        <a:cubicBezTo>
                          <a:pt x="84" y="53"/>
                          <a:pt x="84" y="53"/>
                          <a:pt x="84" y="53"/>
                        </a:cubicBezTo>
                        <a:cubicBezTo>
                          <a:pt x="84" y="52"/>
                          <a:pt x="84" y="52"/>
                          <a:pt x="84" y="52"/>
                        </a:cubicBezTo>
                        <a:cubicBezTo>
                          <a:pt x="73" y="41"/>
                          <a:pt x="61" y="39"/>
                          <a:pt x="50" y="38"/>
                        </a:cubicBezTo>
                        <a:cubicBezTo>
                          <a:pt x="47" y="38"/>
                          <a:pt x="44" y="37"/>
                          <a:pt x="40" y="36"/>
                        </a:cubicBezTo>
                        <a:cubicBezTo>
                          <a:pt x="73" y="23"/>
                          <a:pt x="73" y="23"/>
                          <a:pt x="73" y="23"/>
                        </a:cubicBezTo>
                        <a:cubicBezTo>
                          <a:pt x="66" y="17"/>
                          <a:pt x="66" y="17"/>
                          <a:pt x="66" y="17"/>
                        </a:cubicBezTo>
                        <a:cubicBezTo>
                          <a:pt x="66" y="16"/>
                          <a:pt x="66" y="15"/>
                          <a:pt x="66" y="14"/>
                        </a:cubicBezTo>
                        <a:cubicBezTo>
                          <a:pt x="72" y="9"/>
                          <a:pt x="72" y="9"/>
                          <a:pt x="72" y="9"/>
                        </a:cubicBezTo>
                        <a:cubicBezTo>
                          <a:pt x="73" y="8"/>
                          <a:pt x="74" y="8"/>
                          <a:pt x="75" y="9"/>
                        </a:cubicBezTo>
                        <a:cubicBezTo>
                          <a:pt x="104" y="38"/>
                          <a:pt x="104" y="38"/>
                          <a:pt x="104" y="38"/>
                        </a:cubicBezTo>
                        <a:cubicBezTo>
                          <a:pt x="105" y="39"/>
                          <a:pt x="105" y="40"/>
                          <a:pt x="104" y="41"/>
                        </a:cubicBezTo>
                        <a:close/>
                        <a:moveTo>
                          <a:pt x="104" y="41"/>
                        </a:moveTo>
                        <a:cubicBezTo>
                          <a:pt x="104" y="41"/>
                          <a:pt x="104" y="41"/>
                          <a:pt x="104" y="41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4" name="ïṧḷïḓê-Freeform: Shape 159">
                    <a:extLst>
                      <a:ext uri="{FF2B5EF4-FFF2-40B4-BE49-F238E27FC236}">
                        <a16:creationId xmlns:a16="http://schemas.microsoft.com/office/drawing/2014/main" xmlns="" id="{68D49DF4-3B3C-488F-9175-633D23C913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39213" y="2084388"/>
                    <a:ext cx="55563" cy="57150"/>
                  </a:xfrm>
                  <a:custGeom>
                    <a:avLst/>
                    <a:gdLst/>
                    <a:ahLst/>
                    <a:cxnLst>
                      <a:cxn ang="0">
                        <a:pos x="10" y="19"/>
                      </a:cxn>
                      <a:cxn ang="0">
                        <a:pos x="19" y="10"/>
                      </a:cxn>
                      <a:cxn ang="0">
                        <a:pos x="10" y="0"/>
                      </a:cxn>
                      <a:cxn ang="0">
                        <a:pos x="0" y="10"/>
                      </a:cxn>
                      <a:cxn ang="0">
                        <a:pos x="10" y="19"/>
                      </a:cxn>
                      <a:cxn ang="0">
                        <a:pos x="10" y="4"/>
                      </a:cxn>
                      <a:cxn ang="0">
                        <a:pos x="16" y="10"/>
                      </a:cxn>
                      <a:cxn ang="0">
                        <a:pos x="10" y="16"/>
                      </a:cxn>
                      <a:cxn ang="0">
                        <a:pos x="4" y="10"/>
                      </a:cxn>
                      <a:cxn ang="0">
                        <a:pos x="10" y="4"/>
                      </a:cxn>
                      <a:cxn ang="0">
                        <a:pos x="10" y="4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19" h="19">
                        <a:moveTo>
                          <a:pt x="10" y="19"/>
                        </a:moveTo>
                        <a:cubicBezTo>
                          <a:pt x="15" y="19"/>
                          <a:pt x="19" y="15"/>
                          <a:pt x="19" y="10"/>
                        </a:cubicBezTo>
                        <a:cubicBezTo>
                          <a:pt x="19" y="5"/>
                          <a:pt x="15" y="0"/>
                          <a:pt x="10" y="0"/>
                        </a:cubicBezTo>
                        <a:cubicBezTo>
                          <a:pt x="5" y="0"/>
                          <a:pt x="0" y="5"/>
                          <a:pt x="0" y="10"/>
                        </a:cubicBezTo>
                        <a:cubicBezTo>
                          <a:pt x="0" y="15"/>
                          <a:pt x="5" y="19"/>
                          <a:pt x="10" y="19"/>
                        </a:cubicBezTo>
                        <a:close/>
                        <a:moveTo>
                          <a:pt x="10" y="4"/>
                        </a:moveTo>
                        <a:cubicBezTo>
                          <a:pt x="13" y="4"/>
                          <a:pt x="16" y="7"/>
                          <a:pt x="16" y="10"/>
                        </a:cubicBezTo>
                        <a:cubicBezTo>
                          <a:pt x="16" y="13"/>
                          <a:pt x="13" y="16"/>
                          <a:pt x="10" y="16"/>
                        </a:cubicBezTo>
                        <a:cubicBezTo>
                          <a:pt x="7" y="16"/>
                          <a:pt x="4" y="13"/>
                          <a:pt x="4" y="10"/>
                        </a:cubicBezTo>
                        <a:cubicBezTo>
                          <a:pt x="4" y="7"/>
                          <a:pt x="7" y="4"/>
                          <a:pt x="10" y="4"/>
                        </a:cubicBezTo>
                        <a:close/>
                        <a:moveTo>
                          <a:pt x="10" y="4"/>
                        </a:moveTo>
                        <a:cubicBezTo>
                          <a:pt x="10" y="4"/>
                          <a:pt x="10" y="4"/>
                          <a:pt x="10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5" name="ïṧḷïḓê-Freeform: Shape 160">
                    <a:extLst>
                      <a:ext uri="{FF2B5EF4-FFF2-40B4-BE49-F238E27FC236}">
                        <a16:creationId xmlns:a16="http://schemas.microsoft.com/office/drawing/2014/main" xmlns="" id="{4F2C48FE-A61B-48FD-BC18-229863CB09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85263" y="1906588"/>
                    <a:ext cx="55563" cy="55563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0" y="9"/>
                      </a:cxn>
                      <a:cxn ang="0">
                        <a:pos x="10" y="19"/>
                      </a:cxn>
                      <a:cxn ang="0">
                        <a:pos x="19" y="9"/>
                      </a:cxn>
                      <a:cxn ang="0">
                        <a:pos x="10" y="0"/>
                      </a:cxn>
                      <a:cxn ang="0">
                        <a:pos x="10" y="15"/>
                      </a:cxn>
                      <a:cxn ang="0">
                        <a:pos x="4" y="9"/>
                      </a:cxn>
                      <a:cxn ang="0">
                        <a:pos x="10" y="4"/>
                      </a:cxn>
                      <a:cxn ang="0">
                        <a:pos x="16" y="9"/>
                      </a:cxn>
                      <a:cxn ang="0">
                        <a:pos x="10" y="15"/>
                      </a:cxn>
                      <a:cxn ang="0">
                        <a:pos x="10" y="15"/>
                      </a:cxn>
                      <a:cxn ang="0">
                        <a:pos x="10" y="15"/>
                      </a:cxn>
                    </a:cxnLst>
                    <a:rect l="0" t="0" r="r" b="b"/>
                    <a:pathLst>
                      <a:path w="19" h="19">
                        <a:moveTo>
                          <a:pt x="10" y="0"/>
                        </a:move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5"/>
                          <a:pt x="4" y="19"/>
                          <a:pt x="10" y="19"/>
                        </a:cubicBezTo>
                        <a:cubicBezTo>
                          <a:pt x="15" y="19"/>
                          <a:pt x="19" y="15"/>
                          <a:pt x="19" y="9"/>
                        </a:cubicBezTo>
                        <a:cubicBezTo>
                          <a:pt x="19" y="4"/>
                          <a:pt x="15" y="0"/>
                          <a:pt x="10" y="0"/>
                        </a:cubicBezTo>
                        <a:close/>
                        <a:moveTo>
                          <a:pt x="10" y="15"/>
                        </a:moveTo>
                        <a:cubicBezTo>
                          <a:pt x="7" y="15"/>
                          <a:pt x="4" y="13"/>
                          <a:pt x="4" y="9"/>
                        </a:cubicBezTo>
                        <a:cubicBezTo>
                          <a:pt x="4" y="6"/>
                          <a:pt x="7" y="4"/>
                          <a:pt x="10" y="4"/>
                        </a:cubicBezTo>
                        <a:cubicBezTo>
                          <a:pt x="13" y="4"/>
                          <a:pt x="16" y="6"/>
                          <a:pt x="16" y="9"/>
                        </a:cubicBezTo>
                        <a:cubicBezTo>
                          <a:pt x="16" y="13"/>
                          <a:pt x="13" y="15"/>
                          <a:pt x="10" y="15"/>
                        </a:cubicBezTo>
                        <a:close/>
                        <a:moveTo>
                          <a:pt x="10" y="15"/>
                        </a:moveTo>
                        <a:cubicBezTo>
                          <a:pt x="10" y="15"/>
                          <a:pt x="10" y="15"/>
                          <a:pt x="10" y="15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6" name="ïṧḷïḓê-Freeform: Shape 161">
                    <a:extLst>
                      <a:ext uri="{FF2B5EF4-FFF2-40B4-BE49-F238E27FC236}">
                        <a16:creationId xmlns:a16="http://schemas.microsoft.com/office/drawing/2014/main" xmlns="" id="{DA0F6EDC-02FD-4F20-8DBE-625C2576C0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72538" y="2073276"/>
                    <a:ext cx="46038" cy="47625"/>
                  </a:xfrm>
                  <a:custGeom>
                    <a:avLst/>
                    <a:gdLst/>
                    <a:ahLst/>
                    <a:cxnLst>
                      <a:cxn ang="0">
                        <a:pos x="0" y="8"/>
                      </a:cxn>
                      <a:cxn ang="0">
                        <a:pos x="8" y="16"/>
                      </a:cxn>
                      <a:cxn ang="0">
                        <a:pos x="16" y="8"/>
                      </a:cxn>
                      <a:cxn ang="0">
                        <a:pos x="8" y="0"/>
                      </a:cxn>
                      <a:cxn ang="0">
                        <a:pos x="0" y="8"/>
                      </a:cxn>
                      <a:cxn ang="0">
                        <a:pos x="8" y="4"/>
                      </a:cxn>
                      <a:cxn ang="0">
                        <a:pos x="12" y="8"/>
                      </a:cxn>
                      <a:cxn ang="0">
                        <a:pos x="8" y="12"/>
                      </a:cxn>
                      <a:cxn ang="0">
                        <a:pos x="4" y="8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</a:cxnLst>
                    <a:rect l="0" t="0" r="r" b="b"/>
                    <a:pathLst>
                      <a:path w="16" h="16">
                        <a:moveTo>
                          <a:pt x="0" y="8"/>
                        </a:moveTo>
                        <a:cubicBezTo>
                          <a:pt x="0" y="12"/>
                          <a:pt x="4" y="16"/>
                          <a:pt x="8" y="16"/>
                        </a:cubicBezTo>
                        <a:cubicBezTo>
                          <a:pt x="12" y="16"/>
                          <a:pt x="16" y="12"/>
                          <a:pt x="16" y="8"/>
                        </a:cubicBezTo>
                        <a:cubicBezTo>
                          <a:pt x="16" y="4"/>
                          <a:pt x="12" y="0"/>
                          <a:pt x="8" y="0"/>
                        </a:cubicBezTo>
                        <a:cubicBezTo>
                          <a:pt x="4" y="0"/>
                          <a:pt x="0" y="4"/>
                          <a:pt x="0" y="8"/>
                        </a:cubicBezTo>
                        <a:close/>
                        <a:moveTo>
                          <a:pt x="8" y="4"/>
                        </a:moveTo>
                        <a:cubicBezTo>
                          <a:pt x="10" y="4"/>
                          <a:pt x="12" y="6"/>
                          <a:pt x="12" y="8"/>
                        </a:cubicBezTo>
                        <a:cubicBezTo>
                          <a:pt x="12" y="10"/>
                          <a:pt x="10" y="12"/>
                          <a:pt x="8" y="12"/>
                        </a:cubicBezTo>
                        <a:cubicBezTo>
                          <a:pt x="6" y="12"/>
                          <a:pt x="4" y="10"/>
                          <a:pt x="4" y="8"/>
                        </a:cubicBezTo>
                        <a:cubicBezTo>
                          <a:pt x="4" y="6"/>
                          <a:pt x="6" y="4"/>
                          <a:pt x="8" y="4"/>
                        </a:cubicBezTo>
                        <a:close/>
                        <a:moveTo>
                          <a:pt x="8" y="4"/>
                        </a:moveTo>
                        <a:cubicBezTo>
                          <a:pt x="8" y="4"/>
                          <a:pt x="8" y="4"/>
                          <a:pt x="8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7" name="ïṧḷïḓê-Freeform: Shape 162">
                    <a:extLst>
                      <a:ext uri="{FF2B5EF4-FFF2-40B4-BE49-F238E27FC236}">
                        <a16:creationId xmlns:a16="http://schemas.microsoft.com/office/drawing/2014/main" xmlns="" id="{C1517ACF-81B4-4631-95B1-7AF7BFB955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918575" y="2152651"/>
                    <a:ext cx="20638" cy="23813"/>
                  </a:xfrm>
                  <a:custGeom>
                    <a:avLst/>
                    <a:gdLst/>
                    <a:ahLst/>
                    <a:cxnLst>
                      <a:cxn ang="0">
                        <a:pos x="7" y="4"/>
                      </a:cxn>
                      <a:cxn ang="0">
                        <a:pos x="3" y="8"/>
                      </a:cxn>
                      <a:cxn ang="0">
                        <a:pos x="0" y="4"/>
                      </a:cxn>
                      <a:cxn ang="0">
                        <a:pos x="3" y="0"/>
                      </a:cxn>
                      <a:cxn ang="0">
                        <a:pos x="7" y="4"/>
                      </a:cxn>
                      <a:cxn ang="0">
                        <a:pos x="7" y="4"/>
                      </a:cxn>
                      <a:cxn ang="0">
                        <a:pos x="7" y="4"/>
                      </a:cxn>
                    </a:cxnLst>
                    <a:rect l="0" t="0" r="r" b="b"/>
                    <a:pathLst>
                      <a:path w="7" h="8">
                        <a:moveTo>
                          <a:pt x="7" y="4"/>
                        </a:moveTo>
                        <a:cubicBezTo>
                          <a:pt x="7" y="6"/>
                          <a:pt x="6" y="8"/>
                          <a:pt x="3" y="8"/>
                        </a:cubicBezTo>
                        <a:cubicBezTo>
                          <a:pt x="1" y="8"/>
                          <a:pt x="0" y="6"/>
                          <a:pt x="0" y="4"/>
                        </a:cubicBez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lose/>
                        <a:moveTo>
                          <a:pt x="7" y="4"/>
                        </a:moveTo>
                        <a:cubicBezTo>
                          <a:pt x="7" y="4"/>
                          <a:pt x="7" y="4"/>
                          <a:pt x="7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8" name="ïṧḷïḓê-Freeform: Shape 163">
                    <a:extLst>
                      <a:ext uri="{FF2B5EF4-FFF2-40B4-BE49-F238E27FC236}">
                        <a16:creationId xmlns:a16="http://schemas.microsoft.com/office/drawing/2014/main" xmlns="" id="{7D8B6DC6-B8A5-425D-A529-9F72DF703A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96375" y="1985963"/>
                    <a:ext cx="23813" cy="20638"/>
                  </a:xfrm>
                  <a:custGeom>
                    <a:avLst/>
                    <a:gdLst/>
                    <a:ahLst/>
                    <a:cxnLst>
                      <a:cxn ang="0">
                        <a:pos x="8" y="4"/>
                      </a:cxn>
                      <a:cxn ang="0">
                        <a:pos x="4" y="7"/>
                      </a:cxn>
                      <a:cxn ang="0">
                        <a:pos x="0" y="4"/>
                      </a:cxn>
                      <a:cxn ang="0">
                        <a:pos x="4" y="0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</a:cxnLst>
                    <a:rect l="0" t="0" r="r" b="b"/>
                    <a:pathLst>
                      <a:path w="8" h="7">
                        <a:moveTo>
                          <a:pt x="8" y="4"/>
                        </a:moveTo>
                        <a:cubicBezTo>
                          <a:pt x="8" y="6"/>
                          <a:pt x="6" y="7"/>
                          <a:pt x="4" y="7"/>
                        </a:cubicBezTo>
                        <a:cubicBezTo>
                          <a:pt x="2" y="7"/>
                          <a:pt x="0" y="6"/>
                          <a:pt x="0" y="4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6" y="0"/>
                          <a:pt x="8" y="1"/>
                          <a:pt x="8" y="4"/>
                        </a:cubicBezTo>
                        <a:close/>
                        <a:moveTo>
                          <a:pt x="8" y="4"/>
                        </a:moveTo>
                        <a:cubicBezTo>
                          <a:pt x="8" y="4"/>
                          <a:pt x="8" y="4"/>
                          <a:pt x="8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1" name="Group 166">
                <a:extLst>
                  <a:ext uri="{FF2B5EF4-FFF2-40B4-BE49-F238E27FC236}">
                    <a16:creationId xmlns:a16="http://schemas.microsoft.com/office/drawing/2014/main" xmlns="" id="{566C210D-7EBA-42A9-9CC3-914E5F7BE940}"/>
                  </a:ext>
                </a:extLst>
              </p:cNvPr>
              <p:cNvGrpSpPr/>
              <p:nvPr/>
            </p:nvGrpSpPr>
            <p:grpSpPr>
              <a:xfrm>
                <a:off x="4207322" y="2168860"/>
                <a:ext cx="2132427" cy="2132402"/>
                <a:chOff x="3087031" y="1466082"/>
                <a:chExt cx="1686514" cy="1686494"/>
              </a:xfrm>
            </p:grpSpPr>
            <p:sp>
              <p:nvSpPr>
                <p:cNvPr id="13" name="ïṧḷïḓê-Freeform: Shape 4">
                  <a:extLst>
                    <a:ext uri="{FF2B5EF4-FFF2-40B4-BE49-F238E27FC236}">
                      <a16:creationId xmlns:a16="http://schemas.microsoft.com/office/drawing/2014/main" xmlns="" id="{61B06EE0-2811-47CA-B010-03409E3F8D0A}"/>
                    </a:ext>
                  </a:extLst>
                </p:cNvPr>
                <p:cNvSpPr/>
                <p:nvPr/>
              </p:nvSpPr>
              <p:spPr>
                <a:xfrm>
                  <a:off x="3166182" y="1563148"/>
                  <a:ext cx="1492361" cy="14923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4" name="Group 101">
                  <a:extLst>
                    <a:ext uri="{FF2B5EF4-FFF2-40B4-BE49-F238E27FC236}">
                      <a16:creationId xmlns:a16="http://schemas.microsoft.com/office/drawing/2014/main" xmlns="" id="{44492D16-F7C5-4393-818F-050A88846BEB}"/>
                    </a:ext>
                  </a:extLst>
                </p:cNvPr>
                <p:cNvGrpSpPr/>
                <p:nvPr/>
              </p:nvGrpSpPr>
              <p:grpSpPr>
                <a:xfrm>
                  <a:off x="3087031" y="1466082"/>
                  <a:ext cx="1686514" cy="1686494"/>
                  <a:chOff x="3087031" y="1466082"/>
                  <a:chExt cx="1686514" cy="1686494"/>
                </a:xfrm>
              </p:grpSpPr>
              <p:sp>
                <p:nvSpPr>
                  <p:cNvPr id="47" name="îṣļîḑé-Freeform: Shape 42">
                    <a:extLst>
                      <a:ext uri="{FF2B5EF4-FFF2-40B4-BE49-F238E27FC236}">
                        <a16:creationId xmlns:a16="http://schemas.microsoft.com/office/drawing/2014/main" xmlns="" id="{09CA2BD6-B9BF-411E-A269-EE97E0E73CCE}"/>
                      </a:ext>
                    </a:extLst>
                  </p:cNvPr>
                  <p:cNvSpPr/>
                  <p:nvPr/>
                </p:nvSpPr>
                <p:spPr>
                  <a:xfrm>
                    <a:off x="3457539" y="1565325"/>
                    <a:ext cx="382651" cy="5348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7571" h="21600" extrusionOk="0">
                        <a:moveTo>
                          <a:pt x="16465" y="21600"/>
                        </a:moveTo>
                        <a:cubicBezTo>
                          <a:pt x="16465" y="21600"/>
                          <a:pt x="19586" y="13154"/>
                          <a:pt x="15342" y="7191"/>
                        </a:cubicBezTo>
                        <a:cubicBezTo>
                          <a:pt x="11102" y="1226"/>
                          <a:pt x="1106" y="0"/>
                          <a:pt x="1106" y="0"/>
                        </a:cubicBezTo>
                        <a:cubicBezTo>
                          <a:pt x="1106" y="0"/>
                          <a:pt x="-2014" y="8445"/>
                          <a:pt x="2226" y="14408"/>
                        </a:cubicBezTo>
                        <a:cubicBezTo>
                          <a:pt x="6468" y="20372"/>
                          <a:pt x="16465" y="21600"/>
                          <a:pt x="16465" y="2160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" name="îṣļîḑé-Freeform: Shape 43">
                    <a:extLst>
                      <a:ext uri="{FF2B5EF4-FFF2-40B4-BE49-F238E27FC236}">
                        <a16:creationId xmlns:a16="http://schemas.microsoft.com/office/drawing/2014/main" xmlns="" id="{B9E667DB-9B3E-4476-BEE8-4B32E23DCB4C}"/>
                      </a:ext>
                    </a:extLst>
                  </p:cNvPr>
                  <p:cNvSpPr/>
                  <p:nvPr/>
                </p:nvSpPr>
                <p:spPr>
                  <a:xfrm>
                    <a:off x="3894210" y="1466082"/>
                    <a:ext cx="342819" cy="6146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12" h="21600" extrusionOk="0">
                        <a:moveTo>
                          <a:pt x="17828" y="12127"/>
                        </a:moveTo>
                        <a:cubicBezTo>
                          <a:pt x="19907" y="6163"/>
                          <a:pt x="12869" y="0"/>
                          <a:pt x="12869" y="0"/>
                        </a:cubicBezTo>
                        <a:cubicBezTo>
                          <a:pt x="12869" y="0"/>
                          <a:pt x="2462" y="3505"/>
                          <a:pt x="384" y="9470"/>
                        </a:cubicBezTo>
                        <a:cubicBezTo>
                          <a:pt x="-1693" y="15435"/>
                          <a:pt x="5342" y="21600"/>
                          <a:pt x="5342" y="21600"/>
                        </a:cubicBezTo>
                        <a:cubicBezTo>
                          <a:pt x="5342" y="21600"/>
                          <a:pt x="15751" y="18093"/>
                          <a:pt x="17828" y="1212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9" name="îṣļîḑé-Freeform: Shape 44">
                    <a:extLst>
                      <a:ext uri="{FF2B5EF4-FFF2-40B4-BE49-F238E27FC236}">
                        <a16:creationId xmlns:a16="http://schemas.microsoft.com/office/drawing/2014/main" xmlns="" id="{8780ABD6-33D5-4F9C-B4FA-4F7BAC400912}"/>
                      </a:ext>
                    </a:extLst>
                  </p:cNvPr>
                  <p:cNvSpPr/>
                  <p:nvPr/>
                </p:nvSpPr>
                <p:spPr>
                  <a:xfrm>
                    <a:off x="4139010" y="1836590"/>
                    <a:ext cx="534797" cy="3826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7571" extrusionOk="0">
                        <a:moveTo>
                          <a:pt x="14410" y="15343"/>
                        </a:moveTo>
                        <a:cubicBezTo>
                          <a:pt x="20374" y="11104"/>
                          <a:pt x="21600" y="1107"/>
                          <a:pt x="21600" y="1107"/>
                        </a:cubicBezTo>
                        <a:cubicBezTo>
                          <a:pt x="21600" y="1107"/>
                          <a:pt x="13157" y="-2014"/>
                          <a:pt x="7193" y="2226"/>
                        </a:cubicBezTo>
                        <a:cubicBezTo>
                          <a:pt x="1229" y="6468"/>
                          <a:pt x="0" y="16465"/>
                          <a:pt x="0" y="16465"/>
                        </a:cubicBezTo>
                        <a:cubicBezTo>
                          <a:pt x="0" y="16465"/>
                          <a:pt x="8446" y="19586"/>
                          <a:pt x="14410" y="1534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îṣļîḑé-Freeform: Shape 45">
                    <a:extLst>
                      <a:ext uri="{FF2B5EF4-FFF2-40B4-BE49-F238E27FC236}">
                        <a16:creationId xmlns:a16="http://schemas.microsoft.com/office/drawing/2014/main" xmlns="" id="{98918A8A-7A5A-4F77-9B38-021EA9840D08}"/>
                      </a:ext>
                    </a:extLst>
                  </p:cNvPr>
                  <p:cNvSpPr/>
                  <p:nvPr/>
                </p:nvSpPr>
                <p:spPr>
                  <a:xfrm>
                    <a:off x="4158859" y="2279878"/>
                    <a:ext cx="614686" cy="3427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8208" extrusionOk="0">
                        <a:moveTo>
                          <a:pt x="0" y="5341"/>
                        </a:moveTo>
                        <a:cubicBezTo>
                          <a:pt x="0" y="5341"/>
                          <a:pt x="3507" y="15748"/>
                          <a:pt x="9473" y="17823"/>
                        </a:cubicBezTo>
                        <a:cubicBezTo>
                          <a:pt x="15437" y="19904"/>
                          <a:pt x="21600" y="12869"/>
                          <a:pt x="21600" y="12869"/>
                        </a:cubicBezTo>
                        <a:cubicBezTo>
                          <a:pt x="21600" y="12869"/>
                          <a:pt x="18093" y="2460"/>
                          <a:pt x="12130" y="384"/>
                        </a:cubicBezTo>
                        <a:cubicBezTo>
                          <a:pt x="6166" y="-1696"/>
                          <a:pt x="0" y="5341"/>
                          <a:pt x="0" y="534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1" name="îṣļîḑé-Freeform: Shape 46">
                    <a:extLst>
                      <a:ext uri="{FF2B5EF4-FFF2-40B4-BE49-F238E27FC236}">
                        <a16:creationId xmlns:a16="http://schemas.microsoft.com/office/drawing/2014/main" xmlns="" id="{8591F079-6252-4C0E-898D-B5B85F01B498}"/>
                      </a:ext>
                    </a:extLst>
                  </p:cNvPr>
                  <p:cNvSpPr/>
                  <p:nvPr/>
                </p:nvSpPr>
                <p:spPr>
                  <a:xfrm>
                    <a:off x="4019918" y="2524678"/>
                    <a:ext cx="382364" cy="5347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088" h="21600" extrusionOk="0">
                        <a:moveTo>
                          <a:pt x="13856" y="5118"/>
                        </a:moveTo>
                        <a:cubicBezTo>
                          <a:pt x="8952" y="934"/>
                          <a:pt x="1139" y="0"/>
                          <a:pt x="1139" y="0"/>
                        </a:cubicBezTo>
                        <a:cubicBezTo>
                          <a:pt x="1139" y="0"/>
                          <a:pt x="-2075" y="8445"/>
                          <a:pt x="2295" y="14410"/>
                        </a:cubicBezTo>
                        <a:cubicBezTo>
                          <a:pt x="6663" y="20374"/>
                          <a:pt x="16962" y="21600"/>
                          <a:pt x="16962" y="21600"/>
                        </a:cubicBezTo>
                        <a:cubicBezTo>
                          <a:pt x="16962" y="21600"/>
                          <a:pt x="19525" y="14823"/>
                          <a:pt x="16919" y="9122"/>
                        </a:cubicBezTo>
                        <a:cubicBezTo>
                          <a:pt x="16616" y="8462"/>
                          <a:pt x="16261" y="7812"/>
                          <a:pt x="15808" y="7192"/>
                        </a:cubicBezTo>
                        <a:cubicBezTo>
                          <a:pt x="15244" y="6424"/>
                          <a:pt x="14580" y="5737"/>
                          <a:pt x="13856" y="511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îṣļîḑé-Freeform: Shape 47">
                    <a:extLst>
                      <a:ext uri="{FF2B5EF4-FFF2-40B4-BE49-F238E27FC236}">
                        <a16:creationId xmlns:a16="http://schemas.microsoft.com/office/drawing/2014/main" xmlns="" id="{5FDF7B0D-619E-498D-B58D-8B1AAAD9914B}"/>
                      </a:ext>
                    </a:extLst>
                  </p:cNvPr>
                  <p:cNvSpPr/>
                  <p:nvPr/>
                </p:nvSpPr>
                <p:spPr>
                  <a:xfrm>
                    <a:off x="3616329" y="2537910"/>
                    <a:ext cx="342765" cy="6146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09" h="21600" extrusionOk="0">
                        <a:moveTo>
                          <a:pt x="385" y="9473"/>
                        </a:moveTo>
                        <a:cubicBezTo>
                          <a:pt x="-1696" y="15435"/>
                          <a:pt x="5342" y="21600"/>
                          <a:pt x="5342" y="21600"/>
                        </a:cubicBezTo>
                        <a:cubicBezTo>
                          <a:pt x="5342" y="21600"/>
                          <a:pt x="15751" y="18094"/>
                          <a:pt x="17825" y="12131"/>
                        </a:cubicBezTo>
                        <a:cubicBezTo>
                          <a:pt x="19904" y="6164"/>
                          <a:pt x="12867" y="0"/>
                          <a:pt x="12867" y="0"/>
                        </a:cubicBezTo>
                        <a:cubicBezTo>
                          <a:pt x="12867" y="0"/>
                          <a:pt x="2460" y="3508"/>
                          <a:pt x="385" y="947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3" name="îṣļîḑé-Freeform: Shape 48">
                    <a:extLst>
                      <a:ext uri="{FF2B5EF4-FFF2-40B4-BE49-F238E27FC236}">
                        <a16:creationId xmlns:a16="http://schemas.microsoft.com/office/drawing/2014/main" xmlns="" id="{3B2BCB1D-DD44-4281-9935-13B6A7BAD260}"/>
                      </a:ext>
                    </a:extLst>
                  </p:cNvPr>
                  <p:cNvSpPr/>
                  <p:nvPr/>
                </p:nvSpPr>
                <p:spPr>
                  <a:xfrm>
                    <a:off x="3186274" y="2398969"/>
                    <a:ext cx="534809" cy="3826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7569" extrusionOk="0">
                        <a:moveTo>
                          <a:pt x="7192" y="2229"/>
                        </a:moveTo>
                        <a:cubicBezTo>
                          <a:pt x="1226" y="6466"/>
                          <a:pt x="0" y="16462"/>
                          <a:pt x="0" y="16462"/>
                        </a:cubicBezTo>
                        <a:cubicBezTo>
                          <a:pt x="0" y="16462"/>
                          <a:pt x="8443" y="19585"/>
                          <a:pt x="14407" y="15344"/>
                        </a:cubicBezTo>
                        <a:cubicBezTo>
                          <a:pt x="20373" y="11102"/>
                          <a:pt x="21600" y="1106"/>
                          <a:pt x="21600" y="1106"/>
                        </a:cubicBezTo>
                        <a:cubicBezTo>
                          <a:pt x="21600" y="1106"/>
                          <a:pt x="13154" y="-2015"/>
                          <a:pt x="7192" y="222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îṣļîḑé-Freeform: Shape 49">
                    <a:extLst>
                      <a:ext uri="{FF2B5EF4-FFF2-40B4-BE49-F238E27FC236}">
                        <a16:creationId xmlns:a16="http://schemas.microsoft.com/office/drawing/2014/main" xmlns="" id="{F205F56E-1E61-492E-B462-AC755734D3A3}"/>
                      </a:ext>
                    </a:extLst>
                  </p:cNvPr>
                  <p:cNvSpPr/>
                  <p:nvPr/>
                </p:nvSpPr>
                <p:spPr>
                  <a:xfrm>
                    <a:off x="3087031" y="2001996"/>
                    <a:ext cx="614665" cy="3427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8211" extrusionOk="0">
                        <a:moveTo>
                          <a:pt x="9470" y="17827"/>
                        </a:moveTo>
                        <a:cubicBezTo>
                          <a:pt x="15435" y="19905"/>
                          <a:pt x="21600" y="12870"/>
                          <a:pt x="21600" y="12870"/>
                        </a:cubicBezTo>
                        <a:cubicBezTo>
                          <a:pt x="21600" y="12870"/>
                          <a:pt x="18093" y="2461"/>
                          <a:pt x="12128" y="385"/>
                        </a:cubicBezTo>
                        <a:cubicBezTo>
                          <a:pt x="6164" y="-1695"/>
                          <a:pt x="0" y="5342"/>
                          <a:pt x="0" y="5342"/>
                        </a:cubicBezTo>
                        <a:cubicBezTo>
                          <a:pt x="0" y="5342"/>
                          <a:pt x="3506" y="15749"/>
                          <a:pt x="9470" y="1782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5" name="îṣļîḑé-Freeform: Shape 50">
                    <a:extLst>
                      <a:ext uri="{FF2B5EF4-FFF2-40B4-BE49-F238E27FC236}">
                        <a16:creationId xmlns:a16="http://schemas.microsoft.com/office/drawing/2014/main" xmlns="" id="{140F6722-6F9B-40D5-A370-4263C54C8939}"/>
                      </a:ext>
                    </a:extLst>
                  </p:cNvPr>
                  <p:cNvSpPr/>
                  <p:nvPr/>
                </p:nvSpPr>
                <p:spPr>
                  <a:xfrm>
                    <a:off x="3808199" y="2114472"/>
                    <a:ext cx="98922" cy="1382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7570" h="21600" extrusionOk="0">
                        <a:moveTo>
                          <a:pt x="2229" y="14409"/>
                        </a:moveTo>
                        <a:cubicBezTo>
                          <a:pt x="6464" y="20374"/>
                          <a:pt x="16465" y="21600"/>
                          <a:pt x="16465" y="21600"/>
                        </a:cubicBezTo>
                        <a:cubicBezTo>
                          <a:pt x="16465" y="21600"/>
                          <a:pt x="19585" y="13156"/>
                          <a:pt x="15342" y="7192"/>
                        </a:cubicBezTo>
                        <a:cubicBezTo>
                          <a:pt x="11107" y="1234"/>
                          <a:pt x="1105" y="0"/>
                          <a:pt x="1105" y="0"/>
                        </a:cubicBezTo>
                        <a:cubicBezTo>
                          <a:pt x="1105" y="0"/>
                          <a:pt x="-2015" y="8448"/>
                          <a:pt x="2229" y="1440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6" name="îṣļîḑé-Freeform: Shape 51">
                    <a:extLst>
                      <a:ext uri="{FF2B5EF4-FFF2-40B4-BE49-F238E27FC236}">
                        <a16:creationId xmlns:a16="http://schemas.microsoft.com/office/drawing/2014/main" xmlns="" id="{D7D16C1E-FFD4-4D85-8F22-9E17BECE51F1}"/>
                      </a:ext>
                    </a:extLst>
                  </p:cNvPr>
                  <p:cNvSpPr/>
                  <p:nvPr/>
                </p:nvSpPr>
                <p:spPr>
                  <a:xfrm>
                    <a:off x="3920675" y="2094623"/>
                    <a:ext cx="88572" cy="1588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15" h="21600" extrusionOk="0">
                        <a:moveTo>
                          <a:pt x="17834" y="12126"/>
                        </a:moveTo>
                        <a:cubicBezTo>
                          <a:pt x="19904" y="6165"/>
                          <a:pt x="12875" y="0"/>
                          <a:pt x="12875" y="0"/>
                        </a:cubicBezTo>
                        <a:cubicBezTo>
                          <a:pt x="12875" y="0"/>
                          <a:pt x="2469" y="3506"/>
                          <a:pt x="384" y="9471"/>
                        </a:cubicBezTo>
                        <a:cubicBezTo>
                          <a:pt x="-1696" y="15437"/>
                          <a:pt x="5348" y="21600"/>
                          <a:pt x="5348" y="21600"/>
                        </a:cubicBezTo>
                        <a:cubicBezTo>
                          <a:pt x="5348" y="21600"/>
                          <a:pt x="15752" y="18094"/>
                          <a:pt x="17834" y="1212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7" name="îṣļîḑé-Freeform: Shape 52">
                    <a:extLst>
                      <a:ext uri="{FF2B5EF4-FFF2-40B4-BE49-F238E27FC236}">
                        <a16:creationId xmlns:a16="http://schemas.microsoft.com/office/drawing/2014/main" xmlns="" id="{EA6CA7BF-1625-4198-ADFA-33968411998A}"/>
                      </a:ext>
                    </a:extLst>
                  </p:cNvPr>
                  <p:cNvSpPr/>
                  <p:nvPr/>
                </p:nvSpPr>
                <p:spPr>
                  <a:xfrm>
                    <a:off x="3986837" y="2187250"/>
                    <a:ext cx="138188" cy="988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7570" extrusionOk="0">
                        <a:moveTo>
                          <a:pt x="14408" y="15343"/>
                        </a:moveTo>
                        <a:cubicBezTo>
                          <a:pt x="20375" y="11102"/>
                          <a:pt x="21600" y="1109"/>
                          <a:pt x="21600" y="1109"/>
                        </a:cubicBezTo>
                        <a:cubicBezTo>
                          <a:pt x="21600" y="1109"/>
                          <a:pt x="13160" y="-2016"/>
                          <a:pt x="7191" y="2225"/>
                        </a:cubicBezTo>
                        <a:cubicBezTo>
                          <a:pt x="1233" y="6468"/>
                          <a:pt x="0" y="16463"/>
                          <a:pt x="0" y="16463"/>
                        </a:cubicBezTo>
                        <a:cubicBezTo>
                          <a:pt x="0" y="16463"/>
                          <a:pt x="8448" y="19584"/>
                          <a:pt x="14408" y="1534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îṣļîḑé-Freeform: Shape 53">
                    <a:extLst>
                      <a:ext uri="{FF2B5EF4-FFF2-40B4-BE49-F238E27FC236}">
                        <a16:creationId xmlns:a16="http://schemas.microsoft.com/office/drawing/2014/main" xmlns="" id="{E50FD205-6323-4252-8CF4-4E38F57D31D2}"/>
                      </a:ext>
                    </a:extLst>
                  </p:cNvPr>
                  <p:cNvSpPr/>
                  <p:nvPr/>
                </p:nvSpPr>
                <p:spPr>
                  <a:xfrm>
                    <a:off x="3986837" y="2299726"/>
                    <a:ext cx="158877" cy="8855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8213" extrusionOk="0">
                        <a:moveTo>
                          <a:pt x="9472" y="17828"/>
                        </a:moveTo>
                        <a:cubicBezTo>
                          <a:pt x="15435" y="19910"/>
                          <a:pt x="21600" y="12871"/>
                          <a:pt x="21600" y="12871"/>
                        </a:cubicBezTo>
                        <a:cubicBezTo>
                          <a:pt x="21600" y="12871"/>
                          <a:pt x="18089" y="2466"/>
                          <a:pt x="12128" y="382"/>
                        </a:cubicBezTo>
                        <a:cubicBezTo>
                          <a:pt x="6165" y="-1690"/>
                          <a:pt x="0" y="5343"/>
                          <a:pt x="0" y="5343"/>
                        </a:cubicBezTo>
                        <a:cubicBezTo>
                          <a:pt x="0" y="5343"/>
                          <a:pt x="3509" y="15756"/>
                          <a:pt x="9472" y="178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9" name="îṣļîḑé-Freeform: Shape 54">
                    <a:extLst>
                      <a:ext uri="{FF2B5EF4-FFF2-40B4-BE49-F238E27FC236}">
                        <a16:creationId xmlns:a16="http://schemas.microsoft.com/office/drawing/2014/main" xmlns="" id="{17CE69F9-D8F2-4288-BCF9-2B5DC2F81193}"/>
                      </a:ext>
                    </a:extLst>
                  </p:cNvPr>
                  <p:cNvSpPr/>
                  <p:nvPr/>
                </p:nvSpPr>
                <p:spPr>
                  <a:xfrm>
                    <a:off x="3953756" y="2365888"/>
                    <a:ext cx="98858" cy="1382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7572" h="21600" extrusionOk="0">
                        <a:moveTo>
                          <a:pt x="15352" y="7194"/>
                        </a:moveTo>
                        <a:cubicBezTo>
                          <a:pt x="11105" y="1226"/>
                          <a:pt x="1105" y="0"/>
                          <a:pt x="1105" y="0"/>
                        </a:cubicBezTo>
                        <a:cubicBezTo>
                          <a:pt x="1105" y="0"/>
                          <a:pt x="-2014" y="8444"/>
                          <a:pt x="2229" y="14408"/>
                        </a:cubicBezTo>
                        <a:cubicBezTo>
                          <a:pt x="6471" y="20371"/>
                          <a:pt x="16463" y="21600"/>
                          <a:pt x="16463" y="21600"/>
                        </a:cubicBezTo>
                        <a:cubicBezTo>
                          <a:pt x="16463" y="21600"/>
                          <a:pt x="19586" y="13156"/>
                          <a:pt x="15352" y="719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îṣļîḑé-Freeform: Shape 55">
                    <a:extLst>
                      <a:ext uri="{FF2B5EF4-FFF2-40B4-BE49-F238E27FC236}">
                        <a16:creationId xmlns:a16="http://schemas.microsoft.com/office/drawing/2014/main" xmlns="" id="{E2FEC12B-B4B5-4E60-9B2E-A6DA7EA32E14}"/>
                      </a:ext>
                    </a:extLst>
                  </p:cNvPr>
                  <p:cNvSpPr/>
                  <p:nvPr/>
                </p:nvSpPr>
                <p:spPr>
                  <a:xfrm>
                    <a:off x="3847896" y="2372504"/>
                    <a:ext cx="88586" cy="1588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8213" h="21600" extrusionOk="0">
                        <a:moveTo>
                          <a:pt x="17829" y="12133"/>
                        </a:moveTo>
                        <a:cubicBezTo>
                          <a:pt x="19905" y="6167"/>
                          <a:pt x="12871" y="0"/>
                          <a:pt x="12871" y="0"/>
                        </a:cubicBezTo>
                        <a:cubicBezTo>
                          <a:pt x="12871" y="0"/>
                          <a:pt x="2461" y="3505"/>
                          <a:pt x="385" y="9472"/>
                        </a:cubicBezTo>
                        <a:cubicBezTo>
                          <a:pt x="-1695" y="15439"/>
                          <a:pt x="5337" y="21600"/>
                          <a:pt x="5337" y="21600"/>
                        </a:cubicBezTo>
                        <a:cubicBezTo>
                          <a:pt x="5337" y="21600"/>
                          <a:pt x="15750" y="18098"/>
                          <a:pt x="17829" y="1213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1" name="îṣļîḑé-Freeform: Shape 56">
                    <a:extLst>
                      <a:ext uri="{FF2B5EF4-FFF2-40B4-BE49-F238E27FC236}">
                        <a16:creationId xmlns:a16="http://schemas.microsoft.com/office/drawing/2014/main" xmlns="" id="{B7FC0DF5-DE4F-4AFD-B488-451E38FCD337}"/>
                      </a:ext>
                    </a:extLst>
                  </p:cNvPr>
                  <p:cNvSpPr/>
                  <p:nvPr/>
                </p:nvSpPr>
                <p:spPr>
                  <a:xfrm>
                    <a:off x="3735420" y="2332807"/>
                    <a:ext cx="138179" cy="988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7568" extrusionOk="0">
                        <a:moveTo>
                          <a:pt x="14406" y="15344"/>
                        </a:moveTo>
                        <a:cubicBezTo>
                          <a:pt x="20373" y="11098"/>
                          <a:pt x="21600" y="1105"/>
                          <a:pt x="21600" y="1105"/>
                        </a:cubicBezTo>
                        <a:cubicBezTo>
                          <a:pt x="21600" y="1105"/>
                          <a:pt x="13153" y="-2015"/>
                          <a:pt x="7197" y="2230"/>
                        </a:cubicBezTo>
                        <a:cubicBezTo>
                          <a:pt x="1226" y="6465"/>
                          <a:pt x="0" y="16457"/>
                          <a:pt x="0" y="16457"/>
                        </a:cubicBezTo>
                        <a:cubicBezTo>
                          <a:pt x="0" y="16457"/>
                          <a:pt x="8439" y="19585"/>
                          <a:pt x="14406" y="1534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2" name="îṣļîḑé-Freeform: Shape 57">
                    <a:extLst>
                      <a:ext uri="{FF2B5EF4-FFF2-40B4-BE49-F238E27FC236}">
                        <a16:creationId xmlns:a16="http://schemas.microsoft.com/office/drawing/2014/main" xmlns="" id="{94D386EB-91A7-438C-9C86-401F322C350C}"/>
                      </a:ext>
                    </a:extLst>
                  </p:cNvPr>
                  <p:cNvSpPr/>
                  <p:nvPr/>
                </p:nvSpPr>
                <p:spPr>
                  <a:xfrm>
                    <a:off x="3708955" y="2226948"/>
                    <a:ext cx="158845" cy="885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8211" extrusionOk="0">
                        <a:moveTo>
                          <a:pt x="21600" y="12869"/>
                        </a:moveTo>
                        <a:cubicBezTo>
                          <a:pt x="21600" y="12869"/>
                          <a:pt x="18095" y="2468"/>
                          <a:pt x="12130" y="384"/>
                        </a:cubicBezTo>
                        <a:cubicBezTo>
                          <a:pt x="6162" y="-1695"/>
                          <a:pt x="0" y="5346"/>
                          <a:pt x="0" y="5346"/>
                        </a:cubicBezTo>
                        <a:cubicBezTo>
                          <a:pt x="0" y="5346"/>
                          <a:pt x="3506" y="15752"/>
                          <a:pt x="9470" y="17828"/>
                        </a:cubicBezTo>
                        <a:cubicBezTo>
                          <a:pt x="15434" y="19905"/>
                          <a:pt x="21600" y="12869"/>
                          <a:pt x="21600" y="1286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5" name="îṣļîḑé-Freeform: Shape 105">
                  <a:extLst>
                    <a:ext uri="{FF2B5EF4-FFF2-40B4-BE49-F238E27FC236}">
                      <a16:creationId xmlns:a16="http://schemas.microsoft.com/office/drawing/2014/main" xmlns="" id="{80BCE7A2-5D9A-4708-8119-78B9092CA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8678" y="2071166"/>
                  <a:ext cx="129952" cy="189096"/>
                </a:xfrm>
                <a:custGeom>
                  <a:avLst/>
                  <a:gdLst/>
                  <a:ahLst/>
                  <a:cxnLst>
                    <a:cxn ang="0">
                      <a:pos x="38" y="109"/>
                    </a:cxn>
                    <a:cxn ang="0">
                      <a:pos x="40" y="107"/>
                    </a:cxn>
                    <a:cxn ang="0">
                      <a:pos x="44" y="107"/>
                    </a:cxn>
                    <a:cxn ang="0">
                      <a:pos x="46" y="109"/>
                    </a:cxn>
                    <a:cxn ang="0">
                      <a:pos x="44" y="111"/>
                    </a:cxn>
                    <a:cxn ang="0">
                      <a:pos x="40" y="111"/>
                    </a:cxn>
                    <a:cxn ang="0">
                      <a:pos x="38" y="109"/>
                    </a:cxn>
                    <a:cxn ang="0">
                      <a:pos x="48" y="12"/>
                    </a:cxn>
                    <a:cxn ang="0">
                      <a:pos x="37" y="12"/>
                    </a:cxn>
                    <a:cxn ang="0">
                      <a:pos x="35" y="14"/>
                    </a:cxn>
                    <a:cxn ang="0">
                      <a:pos x="37" y="15"/>
                    </a:cxn>
                    <a:cxn ang="0">
                      <a:pos x="48" y="15"/>
                    </a:cxn>
                    <a:cxn ang="0">
                      <a:pos x="50" y="14"/>
                    </a:cxn>
                    <a:cxn ang="0">
                      <a:pos x="48" y="12"/>
                    </a:cxn>
                    <a:cxn ang="0">
                      <a:pos x="85" y="12"/>
                    </a:cxn>
                    <a:cxn ang="0">
                      <a:pos x="85" y="111"/>
                    </a:cxn>
                    <a:cxn ang="0">
                      <a:pos x="73" y="123"/>
                    </a:cxn>
                    <a:cxn ang="0">
                      <a:pos x="12" y="123"/>
                    </a:cxn>
                    <a:cxn ang="0">
                      <a:pos x="0" y="111"/>
                    </a:cxn>
                    <a:cxn ang="0">
                      <a:pos x="0" y="12"/>
                    </a:cxn>
                    <a:cxn ang="0">
                      <a:pos x="12" y="0"/>
                    </a:cxn>
                    <a:cxn ang="0">
                      <a:pos x="73" y="0"/>
                    </a:cxn>
                    <a:cxn ang="0">
                      <a:pos x="85" y="12"/>
                    </a:cxn>
                    <a:cxn ang="0">
                      <a:pos x="77" y="104"/>
                    </a:cxn>
                    <a:cxn ang="0">
                      <a:pos x="8" y="104"/>
                    </a:cxn>
                    <a:cxn ang="0">
                      <a:pos x="8" y="111"/>
                    </a:cxn>
                    <a:cxn ang="0">
                      <a:pos x="12" y="115"/>
                    </a:cxn>
                    <a:cxn ang="0">
                      <a:pos x="73" y="115"/>
                    </a:cxn>
                    <a:cxn ang="0">
                      <a:pos x="77" y="111"/>
                    </a:cxn>
                    <a:cxn ang="0">
                      <a:pos x="77" y="104"/>
                    </a:cxn>
                    <a:cxn ang="0">
                      <a:pos x="77" y="23"/>
                    </a:cxn>
                    <a:cxn ang="0">
                      <a:pos x="8" y="23"/>
                    </a:cxn>
                    <a:cxn ang="0">
                      <a:pos x="8" y="100"/>
                    </a:cxn>
                    <a:cxn ang="0">
                      <a:pos x="77" y="100"/>
                    </a:cxn>
                    <a:cxn ang="0">
                      <a:pos x="77" y="23"/>
                    </a:cxn>
                    <a:cxn ang="0">
                      <a:pos x="77" y="12"/>
                    </a:cxn>
                    <a:cxn ang="0">
                      <a:pos x="73" y="8"/>
                    </a:cxn>
                    <a:cxn ang="0">
                      <a:pos x="12" y="8"/>
                    </a:cxn>
                    <a:cxn ang="0">
                      <a:pos x="8" y="12"/>
                    </a:cxn>
                    <a:cxn ang="0">
                      <a:pos x="8" y="19"/>
                    </a:cxn>
                    <a:cxn ang="0">
                      <a:pos x="77" y="19"/>
                    </a:cxn>
                    <a:cxn ang="0">
                      <a:pos x="77" y="12"/>
                    </a:cxn>
                    <a:cxn ang="0">
                      <a:pos x="77" y="12"/>
                    </a:cxn>
                    <a:cxn ang="0">
                      <a:pos x="77" y="12"/>
                    </a:cxn>
                  </a:cxnLst>
                  <a:rect l="0" t="0" r="r" b="b"/>
                  <a:pathLst>
                    <a:path w="85" h="123">
                      <a:moveTo>
                        <a:pt x="38" y="109"/>
                      </a:moveTo>
                      <a:cubicBezTo>
                        <a:pt x="38" y="108"/>
                        <a:pt x="39" y="107"/>
                        <a:pt x="40" y="107"/>
                      </a:cubicBezTo>
                      <a:cubicBezTo>
                        <a:pt x="44" y="107"/>
                        <a:pt x="44" y="107"/>
                        <a:pt x="44" y="107"/>
                      </a:cubicBezTo>
                      <a:cubicBezTo>
                        <a:pt x="45" y="107"/>
                        <a:pt x="46" y="108"/>
                        <a:pt x="46" y="109"/>
                      </a:cubicBezTo>
                      <a:cubicBezTo>
                        <a:pt x="46" y="110"/>
                        <a:pt x="45" y="111"/>
                        <a:pt x="44" y="111"/>
                      </a:cubicBezTo>
                      <a:cubicBezTo>
                        <a:pt x="40" y="111"/>
                        <a:pt x="40" y="111"/>
                        <a:pt x="40" y="111"/>
                      </a:cubicBezTo>
                      <a:cubicBezTo>
                        <a:pt x="39" y="111"/>
                        <a:pt x="38" y="110"/>
                        <a:pt x="38" y="109"/>
                      </a:cubicBezTo>
                      <a:close/>
                      <a:moveTo>
                        <a:pt x="48" y="12"/>
                      </a:moveTo>
                      <a:cubicBezTo>
                        <a:pt x="37" y="12"/>
                        <a:pt x="37" y="12"/>
                        <a:pt x="37" y="12"/>
                      </a:cubicBezTo>
                      <a:cubicBezTo>
                        <a:pt x="36" y="12"/>
                        <a:pt x="35" y="12"/>
                        <a:pt x="35" y="14"/>
                      </a:cubicBezTo>
                      <a:cubicBezTo>
                        <a:pt x="35" y="15"/>
                        <a:pt x="36" y="15"/>
                        <a:pt x="37" y="15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49" y="15"/>
                        <a:pt x="50" y="15"/>
                        <a:pt x="50" y="14"/>
                      </a:cubicBezTo>
                      <a:cubicBezTo>
                        <a:pt x="50" y="12"/>
                        <a:pt x="49" y="12"/>
                        <a:pt x="48" y="12"/>
                      </a:cubicBezTo>
                      <a:close/>
                      <a:moveTo>
                        <a:pt x="85" y="12"/>
                      </a:moveTo>
                      <a:cubicBezTo>
                        <a:pt x="85" y="111"/>
                        <a:pt x="85" y="111"/>
                        <a:pt x="85" y="111"/>
                      </a:cubicBezTo>
                      <a:cubicBezTo>
                        <a:pt x="85" y="118"/>
                        <a:pt x="79" y="123"/>
                        <a:pt x="73" y="123"/>
                      </a:cubicBezTo>
                      <a:cubicBezTo>
                        <a:pt x="12" y="123"/>
                        <a:pt x="12" y="123"/>
                        <a:pt x="12" y="123"/>
                      </a:cubicBezTo>
                      <a:cubicBezTo>
                        <a:pt x="5" y="123"/>
                        <a:pt x="0" y="118"/>
                        <a:pt x="0" y="1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9" y="0"/>
                        <a:pt x="85" y="5"/>
                        <a:pt x="85" y="12"/>
                      </a:cubicBezTo>
                      <a:close/>
                      <a:moveTo>
                        <a:pt x="77" y="104"/>
                      </a:moveTo>
                      <a:cubicBezTo>
                        <a:pt x="8" y="104"/>
                        <a:pt x="8" y="104"/>
                        <a:pt x="8" y="104"/>
                      </a:cubicBezTo>
                      <a:cubicBezTo>
                        <a:pt x="8" y="111"/>
                        <a:pt x="8" y="111"/>
                        <a:pt x="8" y="111"/>
                      </a:cubicBezTo>
                      <a:cubicBezTo>
                        <a:pt x="8" y="113"/>
                        <a:pt x="10" y="115"/>
                        <a:pt x="12" y="115"/>
                      </a:cubicBezTo>
                      <a:cubicBezTo>
                        <a:pt x="73" y="115"/>
                        <a:pt x="73" y="115"/>
                        <a:pt x="73" y="115"/>
                      </a:cubicBezTo>
                      <a:cubicBezTo>
                        <a:pt x="75" y="115"/>
                        <a:pt x="77" y="113"/>
                        <a:pt x="77" y="111"/>
                      </a:cubicBezTo>
                      <a:lnTo>
                        <a:pt x="77" y="104"/>
                      </a:lnTo>
                      <a:close/>
                      <a:moveTo>
                        <a:pt x="77" y="23"/>
                      </a:move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100"/>
                        <a:pt x="8" y="100"/>
                        <a:pt x="8" y="100"/>
                      </a:cubicBezTo>
                      <a:cubicBezTo>
                        <a:pt x="77" y="100"/>
                        <a:pt x="77" y="100"/>
                        <a:pt x="77" y="100"/>
                      </a:cubicBezTo>
                      <a:lnTo>
                        <a:pt x="77" y="23"/>
                      </a:lnTo>
                      <a:close/>
                      <a:moveTo>
                        <a:pt x="77" y="12"/>
                      </a:moveTo>
                      <a:cubicBezTo>
                        <a:pt x="77" y="9"/>
                        <a:pt x="75" y="8"/>
                        <a:pt x="73" y="8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0" y="8"/>
                        <a:pt x="8" y="9"/>
                        <a:pt x="8" y="12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77" y="19"/>
                        <a:pt x="77" y="19"/>
                        <a:pt x="77" y="19"/>
                      </a:cubicBezTo>
                      <a:lnTo>
                        <a:pt x="77" y="12"/>
                      </a:lnTo>
                      <a:close/>
                      <a:moveTo>
                        <a:pt x="77" y="12"/>
                      </a:moveTo>
                      <a:cubicBezTo>
                        <a:pt x="77" y="12"/>
                        <a:pt x="77" y="12"/>
                        <a:pt x="77" y="12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6" name="Group 106">
                  <a:extLst>
                    <a:ext uri="{FF2B5EF4-FFF2-40B4-BE49-F238E27FC236}">
                      <a16:creationId xmlns:a16="http://schemas.microsoft.com/office/drawing/2014/main" xmlns="" id="{4B2F8FF7-A7C4-4DA8-ACFC-D09D063648E2}"/>
                    </a:ext>
                  </a:extLst>
                </p:cNvPr>
                <p:cNvGrpSpPr/>
                <p:nvPr/>
              </p:nvGrpSpPr>
              <p:grpSpPr>
                <a:xfrm>
                  <a:off x="3601424" y="1742596"/>
                  <a:ext cx="128289" cy="189105"/>
                  <a:chOff x="4914900" y="1211263"/>
                  <a:chExt cx="244475" cy="360363"/>
                </a:xfrm>
                <a:solidFill>
                  <a:schemeClr val="bg1"/>
                </a:solidFill>
              </p:grpSpPr>
              <p:sp>
                <p:nvSpPr>
                  <p:cNvPr id="38" name="îṣļîḑé-Freeform: Shape 107">
                    <a:extLst>
                      <a:ext uri="{FF2B5EF4-FFF2-40B4-BE49-F238E27FC236}">
                        <a16:creationId xmlns:a16="http://schemas.microsoft.com/office/drawing/2014/main" xmlns="" id="{B2390083-9A89-4B73-87FA-4CABCA6992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13325" y="1314451"/>
                    <a:ext cx="23813" cy="20638"/>
                  </a:xfrm>
                  <a:custGeom>
                    <a:avLst/>
                    <a:gdLst/>
                    <a:ahLst/>
                    <a:cxnLst>
                      <a:cxn ang="0">
                        <a:pos x="8" y="3"/>
                      </a:cxn>
                      <a:cxn ang="0">
                        <a:pos x="4" y="7"/>
                      </a:cxn>
                      <a:cxn ang="0">
                        <a:pos x="0" y="3"/>
                      </a:cxn>
                      <a:cxn ang="0">
                        <a:pos x="4" y="0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</a:cxnLst>
                    <a:rect l="0" t="0" r="r" b="b"/>
                    <a:pathLst>
                      <a:path w="8" h="7">
                        <a:moveTo>
                          <a:pt x="8" y="3"/>
                        </a:moveTo>
                        <a:cubicBezTo>
                          <a:pt x="8" y="6"/>
                          <a:pt x="6" y="7"/>
                          <a:pt x="4" y="7"/>
                        </a:cubicBezTo>
                        <a:cubicBezTo>
                          <a:pt x="2" y="7"/>
                          <a:pt x="0" y="6"/>
                          <a:pt x="0" y="3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6" y="0"/>
                          <a:pt x="8" y="1"/>
                          <a:pt x="8" y="3"/>
                        </a:cubicBezTo>
                        <a:close/>
                        <a:moveTo>
                          <a:pt x="8" y="3"/>
                        </a:moveTo>
                        <a:cubicBezTo>
                          <a:pt x="8" y="3"/>
                          <a:pt x="8" y="3"/>
                          <a:pt x="8" y="3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9" name="îṣļîḑé-Freeform: Shape 108">
                    <a:extLst>
                      <a:ext uri="{FF2B5EF4-FFF2-40B4-BE49-F238E27FC236}">
                        <a16:creationId xmlns:a16="http://schemas.microsoft.com/office/drawing/2014/main" xmlns="" id="{6AEEC764-53AC-48EA-AF78-AB31C59247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13325" y="1449388"/>
                    <a:ext cx="23813" cy="20638"/>
                  </a:xfrm>
                  <a:custGeom>
                    <a:avLst/>
                    <a:gdLst/>
                    <a:ahLst/>
                    <a:cxnLst>
                      <a:cxn ang="0">
                        <a:pos x="8" y="4"/>
                      </a:cxn>
                      <a:cxn ang="0">
                        <a:pos x="4" y="7"/>
                      </a:cxn>
                      <a:cxn ang="0">
                        <a:pos x="0" y="4"/>
                      </a:cxn>
                      <a:cxn ang="0">
                        <a:pos x="4" y="0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</a:cxnLst>
                    <a:rect l="0" t="0" r="r" b="b"/>
                    <a:pathLst>
                      <a:path w="8" h="7">
                        <a:moveTo>
                          <a:pt x="8" y="4"/>
                        </a:moveTo>
                        <a:cubicBezTo>
                          <a:pt x="8" y="6"/>
                          <a:pt x="6" y="7"/>
                          <a:pt x="4" y="7"/>
                        </a:cubicBezTo>
                        <a:cubicBezTo>
                          <a:pt x="2" y="7"/>
                          <a:pt x="0" y="6"/>
                          <a:pt x="0" y="4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6" y="0"/>
                          <a:pt x="8" y="1"/>
                          <a:pt x="8" y="4"/>
                        </a:cubicBezTo>
                        <a:close/>
                        <a:moveTo>
                          <a:pt x="8" y="4"/>
                        </a:moveTo>
                        <a:cubicBezTo>
                          <a:pt x="8" y="4"/>
                          <a:pt x="8" y="4"/>
                          <a:pt x="8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0" name="îṣļîḑé-Freeform: Shape 109">
                    <a:extLst>
                      <a:ext uri="{FF2B5EF4-FFF2-40B4-BE49-F238E27FC236}">
                        <a16:creationId xmlns:a16="http://schemas.microsoft.com/office/drawing/2014/main" xmlns="" id="{7C471EBD-CFD2-4A19-8205-488759FAD7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46650" y="1381126"/>
                    <a:ext cx="23813" cy="20638"/>
                  </a:xfrm>
                  <a:custGeom>
                    <a:avLst/>
                    <a:gdLst/>
                    <a:ahLst/>
                    <a:cxnLst>
                      <a:cxn ang="0">
                        <a:pos x="8" y="3"/>
                      </a:cxn>
                      <a:cxn ang="0">
                        <a:pos x="4" y="7"/>
                      </a:cxn>
                      <a:cxn ang="0">
                        <a:pos x="0" y="3"/>
                      </a:cxn>
                      <a:cxn ang="0">
                        <a:pos x="4" y="0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</a:cxnLst>
                    <a:rect l="0" t="0" r="r" b="b"/>
                    <a:pathLst>
                      <a:path w="8" h="7">
                        <a:moveTo>
                          <a:pt x="8" y="3"/>
                        </a:moveTo>
                        <a:cubicBezTo>
                          <a:pt x="8" y="6"/>
                          <a:pt x="6" y="7"/>
                          <a:pt x="4" y="7"/>
                        </a:cubicBezTo>
                        <a:cubicBezTo>
                          <a:pt x="2" y="7"/>
                          <a:pt x="0" y="6"/>
                          <a:pt x="0" y="3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6" y="0"/>
                          <a:pt x="8" y="1"/>
                          <a:pt x="8" y="3"/>
                        </a:cubicBezTo>
                        <a:close/>
                        <a:moveTo>
                          <a:pt x="8" y="3"/>
                        </a:moveTo>
                        <a:cubicBezTo>
                          <a:pt x="8" y="3"/>
                          <a:pt x="8" y="3"/>
                          <a:pt x="8" y="3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1" name="îṣļîḑé-Freeform: Shape 110">
                    <a:extLst>
                      <a:ext uri="{FF2B5EF4-FFF2-40B4-BE49-F238E27FC236}">
                        <a16:creationId xmlns:a16="http://schemas.microsoft.com/office/drawing/2014/main" xmlns="" id="{B4F97ADD-8CDF-4D6D-B103-D46EDEA73B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81588" y="1381126"/>
                    <a:ext cx="22225" cy="20638"/>
                  </a:xfrm>
                  <a:custGeom>
                    <a:avLst/>
                    <a:gdLst/>
                    <a:ahLst/>
                    <a:cxnLst>
                      <a:cxn ang="0">
                        <a:pos x="8" y="3"/>
                      </a:cxn>
                      <a:cxn ang="0">
                        <a:pos x="4" y="7"/>
                      </a:cxn>
                      <a:cxn ang="0">
                        <a:pos x="0" y="3"/>
                      </a:cxn>
                      <a:cxn ang="0">
                        <a:pos x="4" y="0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</a:cxnLst>
                    <a:rect l="0" t="0" r="r" b="b"/>
                    <a:pathLst>
                      <a:path w="8" h="7">
                        <a:moveTo>
                          <a:pt x="8" y="3"/>
                        </a:moveTo>
                        <a:cubicBezTo>
                          <a:pt x="8" y="6"/>
                          <a:pt x="6" y="7"/>
                          <a:pt x="4" y="7"/>
                        </a:cubicBezTo>
                        <a:cubicBezTo>
                          <a:pt x="2" y="7"/>
                          <a:pt x="0" y="6"/>
                          <a:pt x="0" y="3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6" y="0"/>
                          <a:pt x="8" y="1"/>
                          <a:pt x="8" y="3"/>
                        </a:cubicBezTo>
                        <a:close/>
                        <a:moveTo>
                          <a:pt x="8" y="3"/>
                        </a:moveTo>
                        <a:cubicBezTo>
                          <a:pt x="8" y="3"/>
                          <a:pt x="8" y="3"/>
                          <a:pt x="8" y="3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2" name="îṣļîḑé-Freeform: Shape 111">
                    <a:extLst>
                      <a:ext uri="{FF2B5EF4-FFF2-40B4-BE49-F238E27FC236}">
                        <a16:creationId xmlns:a16="http://schemas.microsoft.com/office/drawing/2014/main" xmlns="" id="{626221E0-3F62-4A67-A74A-850A469045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7288" y="1428751"/>
                    <a:ext cx="20638" cy="22225"/>
                  </a:xfrm>
                  <a:custGeom>
                    <a:avLst/>
                    <a:gdLst/>
                    <a:ahLst/>
                    <a:cxnLst>
                      <a:cxn ang="0">
                        <a:pos x="7" y="4"/>
                      </a:cxn>
                      <a:cxn ang="0">
                        <a:pos x="4" y="8"/>
                      </a:cxn>
                      <a:cxn ang="0">
                        <a:pos x="0" y="4"/>
                      </a:cxn>
                      <a:cxn ang="0">
                        <a:pos x="4" y="0"/>
                      </a:cxn>
                      <a:cxn ang="0">
                        <a:pos x="7" y="4"/>
                      </a:cxn>
                      <a:cxn ang="0">
                        <a:pos x="7" y="4"/>
                      </a:cxn>
                      <a:cxn ang="0">
                        <a:pos x="7" y="4"/>
                      </a:cxn>
                    </a:cxnLst>
                    <a:rect l="0" t="0" r="r" b="b"/>
                    <a:pathLst>
                      <a:path w="7" h="8">
                        <a:moveTo>
                          <a:pt x="7" y="4"/>
                        </a:moveTo>
                        <a:cubicBezTo>
                          <a:pt x="7" y="6"/>
                          <a:pt x="6" y="8"/>
                          <a:pt x="4" y="8"/>
                        </a:cubicBezTo>
                        <a:cubicBezTo>
                          <a:pt x="2" y="8"/>
                          <a:pt x="0" y="6"/>
                          <a:pt x="0" y="4"/>
                        </a:cubicBez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lose/>
                        <a:moveTo>
                          <a:pt x="7" y="4"/>
                        </a:moveTo>
                        <a:cubicBezTo>
                          <a:pt x="7" y="4"/>
                          <a:pt x="7" y="4"/>
                          <a:pt x="7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3" name="îṣļîḑé-Freeform: Shape 112">
                    <a:extLst>
                      <a:ext uri="{FF2B5EF4-FFF2-40B4-BE49-F238E27FC236}">
                        <a16:creationId xmlns:a16="http://schemas.microsoft.com/office/drawing/2014/main" xmlns="" id="{0847C79A-76C0-4802-9CE6-2ACCBD8FB5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7288" y="1331913"/>
                    <a:ext cx="20638" cy="23813"/>
                  </a:xfrm>
                  <a:custGeom>
                    <a:avLst/>
                    <a:gdLst/>
                    <a:ahLst/>
                    <a:cxnLst>
                      <a:cxn ang="0">
                        <a:pos x="7" y="4"/>
                      </a:cxn>
                      <a:cxn ang="0">
                        <a:pos x="4" y="8"/>
                      </a:cxn>
                      <a:cxn ang="0">
                        <a:pos x="0" y="4"/>
                      </a:cxn>
                      <a:cxn ang="0">
                        <a:pos x="4" y="0"/>
                      </a:cxn>
                      <a:cxn ang="0">
                        <a:pos x="7" y="4"/>
                      </a:cxn>
                      <a:cxn ang="0">
                        <a:pos x="7" y="4"/>
                      </a:cxn>
                      <a:cxn ang="0">
                        <a:pos x="7" y="4"/>
                      </a:cxn>
                    </a:cxnLst>
                    <a:rect l="0" t="0" r="r" b="b"/>
                    <a:pathLst>
                      <a:path w="7" h="8">
                        <a:moveTo>
                          <a:pt x="7" y="4"/>
                        </a:moveTo>
                        <a:cubicBezTo>
                          <a:pt x="7" y="6"/>
                          <a:pt x="6" y="8"/>
                          <a:pt x="4" y="8"/>
                        </a:cubicBezTo>
                        <a:cubicBezTo>
                          <a:pt x="2" y="8"/>
                          <a:pt x="0" y="6"/>
                          <a:pt x="0" y="4"/>
                        </a:cubicBez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7" y="2"/>
                          <a:pt x="7" y="4"/>
                        </a:cubicBezTo>
                        <a:close/>
                        <a:moveTo>
                          <a:pt x="7" y="4"/>
                        </a:moveTo>
                        <a:cubicBezTo>
                          <a:pt x="7" y="4"/>
                          <a:pt x="7" y="4"/>
                          <a:pt x="7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4" name="îṣļîḑé-Freeform: Shape 113">
                    <a:extLst>
                      <a:ext uri="{FF2B5EF4-FFF2-40B4-BE49-F238E27FC236}">
                        <a16:creationId xmlns:a16="http://schemas.microsoft.com/office/drawing/2014/main" xmlns="" id="{8FAA61B7-8109-48E1-9BDF-3C46A3A320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60950" y="1428751"/>
                    <a:ext cx="22225" cy="22225"/>
                  </a:xfrm>
                  <a:custGeom>
                    <a:avLst/>
                    <a:gdLst/>
                    <a:ahLst/>
                    <a:cxnLst>
                      <a:cxn ang="0">
                        <a:pos x="8" y="4"/>
                      </a:cxn>
                      <a:cxn ang="0">
                        <a:pos x="4" y="8"/>
                      </a:cxn>
                      <a:cxn ang="0">
                        <a:pos x="0" y="4"/>
                      </a:cxn>
                      <a:cxn ang="0">
                        <a:pos x="4" y="0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  <a:cxn ang="0">
                        <a:pos x="8" y="4"/>
                      </a:cxn>
                    </a:cxnLst>
                    <a:rect l="0" t="0" r="r" b="b"/>
                    <a:pathLst>
                      <a:path w="8" h="8">
                        <a:moveTo>
                          <a:pt x="8" y="4"/>
                        </a:moveTo>
                        <a:cubicBezTo>
                          <a:pt x="8" y="6"/>
                          <a:pt x="6" y="8"/>
                          <a:pt x="4" y="8"/>
                        </a:cubicBezTo>
                        <a:cubicBezTo>
                          <a:pt x="2" y="8"/>
                          <a:pt x="0" y="6"/>
                          <a:pt x="0" y="4"/>
                        </a:cubicBez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6" y="0"/>
                          <a:pt x="8" y="2"/>
                          <a:pt x="8" y="4"/>
                        </a:cubicBezTo>
                        <a:close/>
                        <a:moveTo>
                          <a:pt x="8" y="4"/>
                        </a:moveTo>
                        <a:cubicBezTo>
                          <a:pt x="8" y="4"/>
                          <a:pt x="8" y="4"/>
                          <a:pt x="8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5" name="îṣļîḑé-Freeform: Shape 114">
                    <a:extLst>
                      <a:ext uri="{FF2B5EF4-FFF2-40B4-BE49-F238E27FC236}">
                        <a16:creationId xmlns:a16="http://schemas.microsoft.com/office/drawing/2014/main" xmlns="" id="{051F1055-AC6A-48EA-A155-BE427F6CC7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14900" y="1211263"/>
                    <a:ext cx="244475" cy="360363"/>
                  </a:xfrm>
                  <a:custGeom>
                    <a:avLst/>
                    <a:gdLst/>
                    <a:ahLst/>
                    <a:cxnLst>
                      <a:cxn ang="0">
                        <a:pos x="76" y="54"/>
                      </a:cxn>
                      <a:cxn ang="0">
                        <a:pos x="76" y="54"/>
                      </a:cxn>
                      <a:cxn ang="0">
                        <a:pos x="67" y="36"/>
                      </a:cxn>
                      <a:cxn ang="0">
                        <a:pos x="61" y="6"/>
                      </a:cxn>
                      <a:cxn ang="0">
                        <a:pos x="54" y="0"/>
                      </a:cxn>
                      <a:cxn ang="0">
                        <a:pos x="23" y="0"/>
                      </a:cxn>
                      <a:cxn ang="0">
                        <a:pos x="15" y="6"/>
                      </a:cxn>
                      <a:cxn ang="0">
                        <a:pos x="10" y="35"/>
                      </a:cxn>
                      <a:cxn ang="0">
                        <a:pos x="0" y="61"/>
                      </a:cxn>
                      <a:cxn ang="0">
                        <a:pos x="10" y="87"/>
                      </a:cxn>
                      <a:cxn ang="0">
                        <a:pos x="15" y="117"/>
                      </a:cxn>
                      <a:cxn ang="0">
                        <a:pos x="23" y="123"/>
                      </a:cxn>
                      <a:cxn ang="0">
                        <a:pos x="53" y="123"/>
                      </a:cxn>
                      <a:cxn ang="0">
                        <a:pos x="61" y="117"/>
                      </a:cxn>
                      <a:cxn ang="0">
                        <a:pos x="66" y="87"/>
                      </a:cxn>
                      <a:cxn ang="0">
                        <a:pos x="76" y="69"/>
                      </a:cxn>
                      <a:cxn ang="0">
                        <a:pos x="76" y="69"/>
                      </a:cxn>
                      <a:cxn ang="0">
                        <a:pos x="84" y="61"/>
                      </a:cxn>
                      <a:cxn ang="0">
                        <a:pos x="76" y="54"/>
                      </a:cxn>
                      <a:cxn ang="0">
                        <a:pos x="23" y="8"/>
                      </a:cxn>
                      <a:cxn ang="0">
                        <a:pos x="54" y="8"/>
                      </a:cxn>
                      <a:cxn ang="0">
                        <a:pos x="58" y="28"/>
                      </a:cxn>
                      <a:cxn ang="0">
                        <a:pos x="38" y="23"/>
                      </a:cxn>
                      <a:cxn ang="0">
                        <a:pos x="19" y="28"/>
                      </a:cxn>
                      <a:cxn ang="0">
                        <a:pos x="23" y="8"/>
                      </a:cxn>
                      <a:cxn ang="0">
                        <a:pos x="53" y="115"/>
                      </a:cxn>
                      <a:cxn ang="0">
                        <a:pos x="23" y="115"/>
                      </a:cxn>
                      <a:cxn ang="0">
                        <a:pos x="19" y="95"/>
                      </a:cxn>
                      <a:cxn ang="0">
                        <a:pos x="38" y="100"/>
                      </a:cxn>
                      <a:cxn ang="0">
                        <a:pos x="57" y="95"/>
                      </a:cxn>
                      <a:cxn ang="0">
                        <a:pos x="53" y="115"/>
                      </a:cxn>
                      <a:cxn ang="0">
                        <a:pos x="38" y="92"/>
                      </a:cxn>
                      <a:cxn ang="0">
                        <a:pos x="7" y="61"/>
                      </a:cxn>
                      <a:cxn ang="0">
                        <a:pos x="38" y="31"/>
                      </a:cxn>
                      <a:cxn ang="0">
                        <a:pos x="69" y="61"/>
                      </a:cxn>
                      <a:cxn ang="0">
                        <a:pos x="38" y="92"/>
                      </a:cxn>
                      <a:cxn ang="0">
                        <a:pos x="38" y="92"/>
                      </a:cxn>
                      <a:cxn ang="0">
                        <a:pos x="38" y="92"/>
                      </a:cxn>
                    </a:cxnLst>
                    <a:rect l="0" t="0" r="r" b="b"/>
                    <a:pathLst>
                      <a:path w="84" h="123">
                        <a:moveTo>
                          <a:pt x="76" y="54"/>
                        </a:moveTo>
                        <a:cubicBezTo>
                          <a:pt x="76" y="54"/>
                          <a:pt x="76" y="54"/>
                          <a:pt x="76" y="54"/>
                        </a:cubicBezTo>
                        <a:cubicBezTo>
                          <a:pt x="74" y="47"/>
                          <a:pt x="71" y="41"/>
                          <a:pt x="67" y="36"/>
                        </a:cubicBezTo>
                        <a:cubicBezTo>
                          <a:pt x="61" y="6"/>
                          <a:pt x="61" y="6"/>
                          <a:pt x="61" y="6"/>
                        </a:cubicBezTo>
                        <a:cubicBezTo>
                          <a:pt x="61" y="3"/>
                          <a:pt x="57" y="0"/>
                          <a:pt x="54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19" y="0"/>
                          <a:pt x="16" y="3"/>
                          <a:pt x="15" y="6"/>
                        </a:cubicBezTo>
                        <a:cubicBezTo>
                          <a:pt x="10" y="35"/>
                          <a:pt x="10" y="35"/>
                          <a:pt x="10" y="35"/>
                        </a:cubicBezTo>
                        <a:cubicBezTo>
                          <a:pt x="4" y="42"/>
                          <a:pt x="0" y="51"/>
                          <a:pt x="0" y="61"/>
                        </a:cubicBezTo>
                        <a:cubicBezTo>
                          <a:pt x="0" y="71"/>
                          <a:pt x="3" y="80"/>
                          <a:pt x="10" y="87"/>
                        </a:cubicBezTo>
                        <a:cubicBezTo>
                          <a:pt x="15" y="117"/>
                          <a:pt x="15" y="117"/>
                          <a:pt x="15" y="117"/>
                        </a:cubicBezTo>
                        <a:cubicBezTo>
                          <a:pt x="16" y="120"/>
                          <a:pt x="19" y="123"/>
                          <a:pt x="23" y="123"/>
                        </a:cubicBezTo>
                        <a:cubicBezTo>
                          <a:pt x="53" y="123"/>
                          <a:pt x="53" y="123"/>
                          <a:pt x="53" y="123"/>
                        </a:cubicBezTo>
                        <a:cubicBezTo>
                          <a:pt x="57" y="123"/>
                          <a:pt x="60" y="120"/>
                          <a:pt x="61" y="117"/>
                        </a:cubicBezTo>
                        <a:cubicBezTo>
                          <a:pt x="66" y="87"/>
                          <a:pt x="66" y="87"/>
                          <a:pt x="66" y="87"/>
                        </a:cubicBezTo>
                        <a:cubicBezTo>
                          <a:pt x="71" y="82"/>
                          <a:pt x="74" y="76"/>
                          <a:pt x="76" y="69"/>
                        </a:cubicBezTo>
                        <a:cubicBezTo>
                          <a:pt x="76" y="69"/>
                          <a:pt x="76" y="69"/>
                          <a:pt x="76" y="69"/>
                        </a:cubicBezTo>
                        <a:cubicBezTo>
                          <a:pt x="81" y="69"/>
                          <a:pt x="84" y="66"/>
                          <a:pt x="84" y="61"/>
                        </a:cubicBezTo>
                        <a:cubicBezTo>
                          <a:pt x="84" y="57"/>
                          <a:pt x="81" y="54"/>
                          <a:pt x="76" y="54"/>
                        </a:cubicBezTo>
                        <a:close/>
                        <a:moveTo>
                          <a:pt x="23" y="8"/>
                        </a:moveTo>
                        <a:cubicBezTo>
                          <a:pt x="54" y="8"/>
                          <a:pt x="54" y="8"/>
                          <a:pt x="54" y="8"/>
                        </a:cubicBezTo>
                        <a:cubicBezTo>
                          <a:pt x="58" y="28"/>
                          <a:pt x="58" y="28"/>
                          <a:pt x="58" y="28"/>
                        </a:cubicBezTo>
                        <a:cubicBezTo>
                          <a:pt x="52" y="25"/>
                          <a:pt x="45" y="23"/>
                          <a:pt x="38" y="23"/>
                        </a:cubicBezTo>
                        <a:cubicBezTo>
                          <a:pt x="31" y="23"/>
                          <a:pt x="25" y="25"/>
                          <a:pt x="19" y="28"/>
                        </a:cubicBezTo>
                        <a:lnTo>
                          <a:pt x="23" y="8"/>
                        </a:lnTo>
                        <a:close/>
                        <a:moveTo>
                          <a:pt x="53" y="115"/>
                        </a:moveTo>
                        <a:cubicBezTo>
                          <a:pt x="23" y="115"/>
                          <a:pt x="23" y="115"/>
                          <a:pt x="23" y="115"/>
                        </a:cubicBezTo>
                        <a:cubicBezTo>
                          <a:pt x="19" y="95"/>
                          <a:pt x="19" y="95"/>
                          <a:pt x="19" y="95"/>
                        </a:cubicBezTo>
                        <a:cubicBezTo>
                          <a:pt x="24" y="98"/>
                          <a:pt x="31" y="100"/>
                          <a:pt x="38" y="100"/>
                        </a:cubicBezTo>
                        <a:cubicBezTo>
                          <a:pt x="45" y="100"/>
                          <a:pt x="51" y="98"/>
                          <a:pt x="57" y="95"/>
                        </a:cubicBezTo>
                        <a:lnTo>
                          <a:pt x="53" y="115"/>
                        </a:lnTo>
                        <a:close/>
                        <a:moveTo>
                          <a:pt x="38" y="92"/>
                        </a:moveTo>
                        <a:cubicBezTo>
                          <a:pt x="21" y="92"/>
                          <a:pt x="7" y="78"/>
                          <a:pt x="7" y="61"/>
                        </a:cubicBezTo>
                        <a:cubicBezTo>
                          <a:pt x="7" y="45"/>
                          <a:pt x="21" y="31"/>
                          <a:pt x="38" y="31"/>
                        </a:cubicBezTo>
                        <a:cubicBezTo>
                          <a:pt x="55" y="31"/>
                          <a:pt x="69" y="45"/>
                          <a:pt x="69" y="61"/>
                        </a:cubicBezTo>
                        <a:cubicBezTo>
                          <a:pt x="69" y="78"/>
                          <a:pt x="55" y="92"/>
                          <a:pt x="38" y="92"/>
                        </a:cubicBezTo>
                        <a:close/>
                        <a:moveTo>
                          <a:pt x="38" y="92"/>
                        </a:moveTo>
                        <a:cubicBezTo>
                          <a:pt x="38" y="92"/>
                          <a:pt x="38" y="92"/>
                          <a:pt x="38" y="92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6" name="îṣļîḑé-Freeform: Shape 115">
                    <a:extLst>
                      <a:ext uri="{FF2B5EF4-FFF2-40B4-BE49-F238E27FC236}">
                        <a16:creationId xmlns:a16="http://schemas.microsoft.com/office/drawing/2014/main" xmlns="" id="{AD8EAAF9-CFFA-4270-A8E9-ADC246FF1C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13325" y="1335088"/>
                    <a:ext cx="68263" cy="66675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21" y="0"/>
                      </a:cxn>
                      <a:cxn ang="0">
                        <a:pos x="1" y="17"/>
                      </a:cxn>
                      <a:cxn ang="0">
                        <a:pos x="0" y="20"/>
                      </a:cxn>
                      <a:cxn ang="0">
                        <a:pos x="1" y="22"/>
                      </a:cxn>
                      <a:cxn ang="0">
                        <a:pos x="4" y="23"/>
                      </a:cxn>
                      <a:cxn ang="0">
                        <a:pos x="7" y="22"/>
                      </a:cxn>
                      <a:cxn ang="0">
                        <a:pos x="14" y="14"/>
                      </a:cxn>
                      <a:cxn ang="0">
                        <a:pos x="23" y="2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23" h="23">
                        <a:moveTo>
                          <a:pt x="23" y="0"/>
                        </a:moveTo>
                        <a:cubicBezTo>
                          <a:pt x="22" y="0"/>
                          <a:pt x="22" y="0"/>
                          <a:pt x="21" y="0"/>
                        </a:cubicBezTo>
                        <a:cubicBezTo>
                          <a:pt x="1" y="17"/>
                          <a:pt x="1" y="17"/>
                          <a:pt x="1" y="17"/>
                        </a:cubicBezTo>
                        <a:cubicBezTo>
                          <a:pt x="1" y="18"/>
                          <a:pt x="0" y="18"/>
                          <a:pt x="0" y="20"/>
                        </a:cubicBezTo>
                        <a:cubicBezTo>
                          <a:pt x="0" y="21"/>
                          <a:pt x="0" y="21"/>
                          <a:pt x="1" y="22"/>
                        </a:cubicBezTo>
                        <a:cubicBezTo>
                          <a:pt x="2" y="23"/>
                          <a:pt x="3" y="23"/>
                          <a:pt x="4" y="23"/>
                        </a:cubicBezTo>
                        <a:cubicBezTo>
                          <a:pt x="5" y="23"/>
                          <a:pt x="6" y="23"/>
                          <a:pt x="7" y="22"/>
                        </a:cubicBezTo>
                        <a:cubicBezTo>
                          <a:pt x="14" y="14"/>
                          <a:pt x="14" y="14"/>
                          <a:pt x="14" y="14"/>
                        </a:cubicBezTo>
                        <a:cubicBezTo>
                          <a:pt x="23" y="2"/>
                          <a:pt x="23" y="2"/>
                          <a:pt x="23" y="2"/>
                        </a:cubicBezTo>
                        <a:cubicBezTo>
                          <a:pt x="23" y="2"/>
                          <a:pt x="23" y="1"/>
                          <a:pt x="23" y="0"/>
                        </a:cubicBezTo>
                        <a:close/>
                        <a:moveTo>
                          <a:pt x="23" y="0"/>
                        </a:moveTo>
                        <a:cubicBezTo>
                          <a:pt x="23" y="0"/>
                          <a:pt x="23" y="0"/>
                          <a:pt x="23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7" name="îṣļîḑé-Freeform: Shape 116">
                  <a:extLst>
                    <a:ext uri="{FF2B5EF4-FFF2-40B4-BE49-F238E27FC236}">
                      <a16:creationId xmlns:a16="http://schemas.microsoft.com/office/drawing/2014/main" xmlns="" id="{C389BA90-1B12-485F-8165-307507F353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6815" y="1685256"/>
                  <a:ext cx="189096" cy="137450"/>
                </a:xfrm>
                <a:custGeom>
                  <a:avLst/>
                  <a:gdLst/>
                  <a:ahLst/>
                  <a:cxnLst>
                    <a:cxn ang="0">
                      <a:pos x="100" y="32"/>
                    </a:cxn>
                    <a:cxn ang="0">
                      <a:pos x="65" y="0"/>
                    </a:cxn>
                    <a:cxn ang="0">
                      <a:pos x="34" y="20"/>
                    </a:cxn>
                    <a:cxn ang="0">
                      <a:pos x="29" y="20"/>
                    </a:cxn>
                    <a:cxn ang="0">
                      <a:pos x="12" y="37"/>
                    </a:cxn>
                    <a:cxn ang="0">
                      <a:pos x="13" y="42"/>
                    </a:cxn>
                    <a:cxn ang="0">
                      <a:pos x="0" y="64"/>
                    </a:cxn>
                    <a:cxn ang="0">
                      <a:pos x="25" y="89"/>
                    </a:cxn>
                    <a:cxn ang="0">
                      <a:pos x="94" y="89"/>
                    </a:cxn>
                    <a:cxn ang="0">
                      <a:pos x="123" y="60"/>
                    </a:cxn>
                    <a:cxn ang="0">
                      <a:pos x="100" y="32"/>
                    </a:cxn>
                    <a:cxn ang="0">
                      <a:pos x="94" y="81"/>
                    </a:cxn>
                    <a:cxn ang="0">
                      <a:pos x="94" y="81"/>
                    </a:cxn>
                    <a:cxn ang="0">
                      <a:pos x="25" y="81"/>
                    </a:cxn>
                    <a:cxn ang="0">
                      <a:pos x="8" y="64"/>
                    </a:cxn>
                    <a:cxn ang="0">
                      <a:pos x="16" y="49"/>
                    </a:cxn>
                    <a:cxn ang="0">
                      <a:pos x="20" y="40"/>
                    </a:cxn>
                    <a:cxn ang="0">
                      <a:pos x="19" y="37"/>
                    </a:cxn>
                    <a:cxn ang="0">
                      <a:pos x="29" y="27"/>
                    </a:cxn>
                    <a:cxn ang="0">
                      <a:pos x="34" y="28"/>
                    </a:cxn>
                    <a:cxn ang="0">
                      <a:pos x="41" y="24"/>
                    </a:cxn>
                    <a:cxn ang="0">
                      <a:pos x="65" y="8"/>
                    </a:cxn>
                    <a:cxn ang="0">
                      <a:pos x="92" y="32"/>
                    </a:cxn>
                    <a:cxn ang="0">
                      <a:pos x="98" y="39"/>
                    </a:cxn>
                    <a:cxn ang="0">
                      <a:pos x="115" y="60"/>
                    </a:cxn>
                    <a:cxn ang="0">
                      <a:pos x="94" y="81"/>
                    </a:cxn>
                    <a:cxn ang="0">
                      <a:pos x="94" y="81"/>
                    </a:cxn>
                    <a:cxn ang="0">
                      <a:pos x="94" y="81"/>
                    </a:cxn>
                  </a:cxnLst>
                  <a:rect l="0" t="0" r="r" b="b"/>
                  <a:pathLst>
                    <a:path w="123" h="89">
                      <a:moveTo>
                        <a:pt x="100" y="32"/>
                      </a:moveTo>
                      <a:cubicBezTo>
                        <a:pt x="98" y="14"/>
                        <a:pt x="83" y="0"/>
                        <a:pt x="65" y="0"/>
                      </a:cubicBezTo>
                      <a:cubicBezTo>
                        <a:pt x="51" y="0"/>
                        <a:pt x="40" y="9"/>
                        <a:pt x="34" y="20"/>
                      </a:cubicBezTo>
                      <a:cubicBezTo>
                        <a:pt x="32" y="20"/>
                        <a:pt x="31" y="20"/>
                        <a:pt x="29" y="20"/>
                      </a:cubicBezTo>
                      <a:cubicBezTo>
                        <a:pt x="19" y="20"/>
                        <a:pt x="12" y="27"/>
                        <a:pt x="12" y="37"/>
                      </a:cubicBezTo>
                      <a:cubicBezTo>
                        <a:pt x="12" y="39"/>
                        <a:pt x="12" y="40"/>
                        <a:pt x="13" y="42"/>
                      </a:cubicBezTo>
                      <a:cubicBezTo>
                        <a:pt x="5" y="47"/>
                        <a:pt x="0" y="54"/>
                        <a:pt x="0" y="64"/>
                      </a:cubicBezTo>
                      <a:cubicBezTo>
                        <a:pt x="0" y="77"/>
                        <a:pt x="11" y="89"/>
                        <a:pt x="25" y="89"/>
                      </a:cubicBezTo>
                      <a:cubicBezTo>
                        <a:pt x="94" y="89"/>
                        <a:pt x="94" y="89"/>
                        <a:pt x="94" y="89"/>
                      </a:cubicBezTo>
                      <a:cubicBezTo>
                        <a:pt x="110" y="89"/>
                        <a:pt x="123" y="76"/>
                        <a:pt x="123" y="60"/>
                      </a:cubicBezTo>
                      <a:cubicBezTo>
                        <a:pt x="123" y="46"/>
                        <a:pt x="113" y="34"/>
                        <a:pt x="100" y="32"/>
                      </a:cubicBezTo>
                      <a:close/>
                      <a:moveTo>
                        <a:pt x="94" y="81"/>
                      </a:moveTo>
                      <a:cubicBezTo>
                        <a:pt x="94" y="81"/>
                        <a:pt x="94" y="81"/>
                        <a:pt x="94" y="81"/>
                      </a:cubicBezTo>
                      <a:cubicBezTo>
                        <a:pt x="25" y="81"/>
                        <a:pt x="25" y="81"/>
                        <a:pt x="25" y="81"/>
                      </a:cubicBezTo>
                      <a:cubicBezTo>
                        <a:pt x="16" y="81"/>
                        <a:pt x="8" y="73"/>
                        <a:pt x="8" y="64"/>
                      </a:cubicBezTo>
                      <a:cubicBezTo>
                        <a:pt x="8" y="58"/>
                        <a:pt x="11" y="52"/>
                        <a:pt x="16" y="49"/>
                      </a:cubicBezTo>
                      <a:cubicBezTo>
                        <a:pt x="22" y="46"/>
                        <a:pt x="22" y="45"/>
                        <a:pt x="20" y="40"/>
                      </a:cubicBezTo>
                      <a:cubicBezTo>
                        <a:pt x="20" y="39"/>
                        <a:pt x="19" y="38"/>
                        <a:pt x="19" y="37"/>
                      </a:cubicBezTo>
                      <a:cubicBezTo>
                        <a:pt x="19" y="32"/>
                        <a:pt x="24" y="27"/>
                        <a:pt x="29" y="27"/>
                      </a:cubicBezTo>
                      <a:cubicBezTo>
                        <a:pt x="29" y="27"/>
                        <a:pt x="31" y="27"/>
                        <a:pt x="34" y="28"/>
                      </a:cubicBezTo>
                      <a:cubicBezTo>
                        <a:pt x="39" y="30"/>
                        <a:pt x="39" y="28"/>
                        <a:pt x="41" y="24"/>
                      </a:cubicBezTo>
                      <a:cubicBezTo>
                        <a:pt x="46" y="14"/>
                        <a:pt x="55" y="8"/>
                        <a:pt x="65" y="8"/>
                      </a:cubicBezTo>
                      <a:cubicBezTo>
                        <a:pt x="79" y="8"/>
                        <a:pt x="91" y="18"/>
                        <a:pt x="92" y="32"/>
                      </a:cubicBezTo>
                      <a:cubicBezTo>
                        <a:pt x="92" y="38"/>
                        <a:pt x="92" y="38"/>
                        <a:pt x="98" y="39"/>
                      </a:cubicBezTo>
                      <a:cubicBezTo>
                        <a:pt x="108" y="41"/>
                        <a:pt x="115" y="50"/>
                        <a:pt x="115" y="60"/>
                      </a:cubicBezTo>
                      <a:cubicBezTo>
                        <a:pt x="115" y="71"/>
                        <a:pt x="106" y="81"/>
                        <a:pt x="94" y="81"/>
                      </a:cubicBezTo>
                      <a:close/>
                      <a:moveTo>
                        <a:pt x="94" y="81"/>
                      </a:moveTo>
                      <a:cubicBezTo>
                        <a:pt x="94" y="81"/>
                        <a:pt x="94" y="81"/>
                        <a:pt x="94" y="81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îṣļîḑé-Freeform: Shape 117">
                  <a:extLst>
                    <a:ext uri="{FF2B5EF4-FFF2-40B4-BE49-F238E27FC236}">
                      <a16:creationId xmlns:a16="http://schemas.microsoft.com/office/drawing/2014/main" xmlns="" id="{C8672651-721D-4366-9A01-F7BC4B769A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8634" y="1957897"/>
                  <a:ext cx="189096" cy="164106"/>
                </a:xfrm>
                <a:custGeom>
                  <a:avLst/>
                  <a:gdLst/>
                  <a:ahLst/>
                  <a:cxnLst>
                    <a:cxn ang="0">
                      <a:pos x="123" y="100"/>
                    </a:cxn>
                    <a:cxn ang="0">
                      <a:pos x="115" y="107"/>
                    </a:cxn>
                    <a:cxn ang="0">
                      <a:pos x="107" y="100"/>
                    </a:cxn>
                    <a:cxn ang="0">
                      <a:pos x="115" y="84"/>
                    </a:cxn>
                    <a:cxn ang="0">
                      <a:pos x="123" y="100"/>
                    </a:cxn>
                    <a:cxn ang="0">
                      <a:pos x="111" y="42"/>
                    </a:cxn>
                    <a:cxn ang="0">
                      <a:pos x="111" y="77"/>
                    </a:cxn>
                    <a:cxn ang="0">
                      <a:pos x="115" y="80"/>
                    </a:cxn>
                    <a:cxn ang="0">
                      <a:pos x="119" y="77"/>
                    </a:cxn>
                    <a:cxn ang="0">
                      <a:pos x="119" y="42"/>
                    </a:cxn>
                    <a:cxn ang="0">
                      <a:pos x="115" y="38"/>
                    </a:cxn>
                    <a:cxn ang="0">
                      <a:pos x="111" y="42"/>
                    </a:cxn>
                    <a:cxn ang="0">
                      <a:pos x="114" y="34"/>
                    </a:cxn>
                    <a:cxn ang="0">
                      <a:pos x="104" y="36"/>
                    </a:cxn>
                    <a:cxn ang="0">
                      <a:pos x="104" y="69"/>
                    </a:cxn>
                    <a:cxn ang="0">
                      <a:pos x="61" y="88"/>
                    </a:cxn>
                    <a:cxn ang="0">
                      <a:pos x="19" y="69"/>
                    </a:cxn>
                    <a:cxn ang="0">
                      <a:pos x="19" y="36"/>
                    </a:cxn>
                    <a:cxn ang="0">
                      <a:pos x="9" y="34"/>
                    </a:cxn>
                    <a:cxn ang="0">
                      <a:pos x="0" y="23"/>
                    </a:cxn>
                    <a:cxn ang="0">
                      <a:pos x="9" y="12"/>
                    </a:cxn>
                    <a:cxn ang="0">
                      <a:pos x="59" y="0"/>
                    </a:cxn>
                    <a:cxn ang="0">
                      <a:pos x="61" y="0"/>
                    </a:cxn>
                    <a:cxn ang="0">
                      <a:pos x="64" y="0"/>
                    </a:cxn>
                    <a:cxn ang="0">
                      <a:pos x="114" y="12"/>
                    </a:cxn>
                    <a:cxn ang="0">
                      <a:pos x="123" y="23"/>
                    </a:cxn>
                    <a:cxn ang="0">
                      <a:pos x="114" y="34"/>
                    </a:cxn>
                    <a:cxn ang="0">
                      <a:pos x="96" y="38"/>
                    </a:cxn>
                    <a:cxn ang="0">
                      <a:pos x="64" y="46"/>
                    </a:cxn>
                    <a:cxn ang="0">
                      <a:pos x="61" y="46"/>
                    </a:cxn>
                    <a:cxn ang="0">
                      <a:pos x="59" y="46"/>
                    </a:cxn>
                    <a:cxn ang="0">
                      <a:pos x="27" y="38"/>
                    </a:cxn>
                    <a:cxn ang="0">
                      <a:pos x="27" y="69"/>
                    </a:cxn>
                    <a:cxn ang="0">
                      <a:pos x="61" y="80"/>
                    </a:cxn>
                    <a:cxn ang="0">
                      <a:pos x="96" y="69"/>
                    </a:cxn>
                    <a:cxn ang="0">
                      <a:pos x="96" y="38"/>
                    </a:cxn>
                    <a:cxn ang="0">
                      <a:pos x="112" y="27"/>
                    </a:cxn>
                    <a:cxn ang="0">
                      <a:pos x="115" y="23"/>
                    </a:cxn>
                    <a:cxn ang="0">
                      <a:pos x="112" y="19"/>
                    </a:cxn>
                    <a:cxn ang="0">
                      <a:pos x="62" y="8"/>
                    </a:cxn>
                    <a:cxn ang="0">
                      <a:pos x="61" y="7"/>
                    </a:cxn>
                    <a:cxn ang="0">
                      <a:pos x="61" y="8"/>
                    </a:cxn>
                    <a:cxn ang="0">
                      <a:pos x="11" y="19"/>
                    </a:cxn>
                    <a:cxn ang="0">
                      <a:pos x="8" y="23"/>
                    </a:cxn>
                    <a:cxn ang="0">
                      <a:pos x="11" y="27"/>
                    </a:cxn>
                    <a:cxn ang="0">
                      <a:pos x="61" y="38"/>
                    </a:cxn>
                    <a:cxn ang="0">
                      <a:pos x="61" y="38"/>
                    </a:cxn>
                    <a:cxn ang="0">
                      <a:pos x="62" y="38"/>
                    </a:cxn>
                    <a:cxn ang="0">
                      <a:pos x="112" y="27"/>
                    </a:cxn>
                    <a:cxn ang="0">
                      <a:pos x="112" y="27"/>
                    </a:cxn>
                    <a:cxn ang="0">
                      <a:pos x="112" y="27"/>
                    </a:cxn>
                  </a:cxnLst>
                  <a:rect l="0" t="0" r="r" b="b"/>
                  <a:pathLst>
                    <a:path w="123" h="107">
                      <a:moveTo>
                        <a:pt x="123" y="100"/>
                      </a:moveTo>
                      <a:cubicBezTo>
                        <a:pt x="123" y="104"/>
                        <a:pt x="119" y="107"/>
                        <a:pt x="115" y="107"/>
                      </a:cubicBezTo>
                      <a:cubicBezTo>
                        <a:pt x="111" y="107"/>
                        <a:pt x="107" y="104"/>
                        <a:pt x="107" y="100"/>
                      </a:cubicBezTo>
                      <a:cubicBezTo>
                        <a:pt x="107" y="95"/>
                        <a:pt x="111" y="84"/>
                        <a:pt x="115" y="84"/>
                      </a:cubicBezTo>
                      <a:cubicBezTo>
                        <a:pt x="119" y="84"/>
                        <a:pt x="123" y="95"/>
                        <a:pt x="123" y="100"/>
                      </a:cubicBezTo>
                      <a:close/>
                      <a:moveTo>
                        <a:pt x="111" y="42"/>
                      </a:moveTo>
                      <a:cubicBezTo>
                        <a:pt x="111" y="77"/>
                        <a:pt x="111" y="77"/>
                        <a:pt x="111" y="77"/>
                      </a:cubicBezTo>
                      <a:cubicBezTo>
                        <a:pt x="111" y="79"/>
                        <a:pt x="113" y="80"/>
                        <a:pt x="115" y="80"/>
                      </a:cubicBezTo>
                      <a:cubicBezTo>
                        <a:pt x="117" y="80"/>
                        <a:pt x="119" y="79"/>
                        <a:pt x="119" y="77"/>
                      </a:cubicBezTo>
                      <a:cubicBezTo>
                        <a:pt x="119" y="42"/>
                        <a:pt x="119" y="42"/>
                        <a:pt x="119" y="42"/>
                      </a:cubicBezTo>
                      <a:cubicBezTo>
                        <a:pt x="119" y="40"/>
                        <a:pt x="117" y="38"/>
                        <a:pt x="115" y="38"/>
                      </a:cubicBezTo>
                      <a:cubicBezTo>
                        <a:pt x="113" y="38"/>
                        <a:pt x="111" y="40"/>
                        <a:pt x="111" y="42"/>
                      </a:cubicBezTo>
                      <a:close/>
                      <a:moveTo>
                        <a:pt x="114" y="34"/>
                      </a:move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69"/>
                        <a:pt x="104" y="69"/>
                        <a:pt x="104" y="69"/>
                      </a:cubicBezTo>
                      <a:cubicBezTo>
                        <a:pt x="104" y="79"/>
                        <a:pt x="92" y="88"/>
                        <a:pt x="61" y="88"/>
                      </a:cubicBezTo>
                      <a:cubicBezTo>
                        <a:pt x="31" y="88"/>
                        <a:pt x="19" y="79"/>
                        <a:pt x="19" y="69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4" y="33"/>
                        <a:pt x="0" y="28"/>
                        <a:pt x="0" y="23"/>
                      </a:cubicBezTo>
                      <a:cubicBezTo>
                        <a:pt x="0" y="17"/>
                        <a:pt x="4" y="13"/>
                        <a:pt x="9" y="12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0" y="0"/>
                        <a:pt x="61" y="0"/>
                        <a:pt x="61" y="0"/>
                      </a:cubicBezTo>
                      <a:cubicBezTo>
                        <a:pt x="62" y="0"/>
                        <a:pt x="63" y="0"/>
                        <a:pt x="64" y="0"/>
                      </a:cubicBezTo>
                      <a:cubicBezTo>
                        <a:pt x="114" y="12"/>
                        <a:pt x="114" y="12"/>
                        <a:pt x="114" y="12"/>
                      </a:cubicBezTo>
                      <a:cubicBezTo>
                        <a:pt x="119" y="13"/>
                        <a:pt x="123" y="17"/>
                        <a:pt x="123" y="23"/>
                      </a:cubicBezTo>
                      <a:cubicBezTo>
                        <a:pt x="123" y="28"/>
                        <a:pt x="119" y="33"/>
                        <a:pt x="114" y="34"/>
                      </a:cubicBezTo>
                      <a:close/>
                      <a:moveTo>
                        <a:pt x="96" y="38"/>
                      </a:move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3" y="46"/>
                        <a:pt x="62" y="46"/>
                        <a:pt x="61" y="46"/>
                      </a:cubicBezTo>
                      <a:cubicBezTo>
                        <a:pt x="61" y="46"/>
                        <a:pt x="60" y="46"/>
                        <a:pt x="59" y="46"/>
                      </a:cubicBez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27" y="69"/>
                        <a:pt x="27" y="69"/>
                        <a:pt x="27" y="69"/>
                      </a:cubicBezTo>
                      <a:cubicBezTo>
                        <a:pt x="27" y="73"/>
                        <a:pt x="38" y="80"/>
                        <a:pt x="61" y="80"/>
                      </a:cubicBezTo>
                      <a:cubicBezTo>
                        <a:pt x="84" y="80"/>
                        <a:pt x="96" y="73"/>
                        <a:pt x="96" y="69"/>
                      </a:cubicBezTo>
                      <a:lnTo>
                        <a:pt x="96" y="38"/>
                      </a:lnTo>
                      <a:close/>
                      <a:moveTo>
                        <a:pt x="112" y="27"/>
                      </a:moveTo>
                      <a:cubicBezTo>
                        <a:pt x="114" y="26"/>
                        <a:pt x="115" y="25"/>
                        <a:pt x="115" y="23"/>
                      </a:cubicBezTo>
                      <a:cubicBezTo>
                        <a:pt x="115" y="21"/>
                        <a:pt x="114" y="19"/>
                        <a:pt x="112" y="19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1" y="8"/>
                        <a:pt x="61" y="8"/>
                        <a:pt x="61" y="8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9" y="19"/>
                        <a:pt x="8" y="21"/>
                        <a:pt x="8" y="23"/>
                      </a:cubicBezTo>
                      <a:cubicBezTo>
                        <a:pt x="8" y="25"/>
                        <a:pt x="9" y="26"/>
                        <a:pt x="11" y="27"/>
                      </a:cubicBezTo>
                      <a:cubicBezTo>
                        <a:pt x="61" y="38"/>
                        <a:pt x="61" y="38"/>
                        <a:pt x="61" y="38"/>
                      </a:cubicBezTo>
                      <a:cubicBezTo>
                        <a:pt x="61" y="38"/>
                        <a:pt x="61" y="38"/>
                        <a:pt x="61" y="38"/>
                      </a:cubicBezTo>
                      <a:cubicBezTo>
                        <a:pt x="62" y="38"/>
                        <a:pt x="62" y="38"/>
                        <a:pt x="62" y="38"/>
                      </a:cubicBezTo>
                      <a:lnTo>
                        <a:pt x="112" y="27"/>
                      </a:lnTo>
                      <a:close/>
                      <a:moveTo>
                        <a:pt x="112" y="27"/>
                      </a:moveTo>
                      <a:cubicBezTo>
                        <a:pt x="112" y="27"/>
                        <a:pt x="112" y="27"/>
                        <a:pt x="112" y="27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îṣļîḑé-Freeform: Shape 118">
                  <a:extLst>
                    <a:ext uri="{FF2B5EF4-FFF2-40B4-BE49-F238E27FC236}">
                      <a16:creationId xmlns:a16="http://schemas.microsoft.com/office/drawing/2014/main" xmlns="" id="{D738BE08-120D-4602-AD31-13B9CBDB1E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1992" y="2352003"/>
                  <a:ext cx="176600" cy="175768"/>
                </a:xfrm>
                <a:custGeom>
                  <a:avLst/>
                  <a:gdLst/>
                  <a:ahLst/>
                  <a:cxnLst>
                    <a:cxn ang="0">
                      <a:pos x="111" y="101"/>
                    </a:cxn>
                    <a:cxn ang="0">
                      <a:pos x="78" y="88"/>
                    </a:cxn>
                    <a:cxn ang="0">
                      <a:pos x="92" y="59"/>
                    </a:cxn>
                    <a:cxn ang="0">
                      <a:pos x="83" y="12"/>
                    </a:cxn>
                    <a:cxn ang="0">
                      <a:pos x="57" y="0"/>
                    </a:cxn>
                    <a:cxn ang="0">
                      <a:pos x="32" y="12"/>
                    </a:cxn>
                    <a:cxn ang="0">
                      <a:pos x="23" y="59"/>
                    </a:cxn>
                    <a:cxn ang="0">
                      <a:pos x="36" y="88"/>
                    </a:cxn>
                    <a:cxn ang="0">
                      <a:pos x="3" y="101"/>
                    </a:cxn>
                    <a:cxn ang="0">
                      <a:pos x="1" y="109"/>
                    </a:cxn>
                    <a:cxn ang="0">
                      <a:pos x="7" y="114"/>
                    </a:cxn>
                    <a:cxn ang="0">
                      <a:pos x="107" y="114"/>
                    </a:cxn>
                    <a:cxn ang="0">
                      <a:pos x="114" y="109"/>
                    </a:cxn>
                    <a:cxn ang="0">
                      <a:pos x="111" y="101"/>
                    </a:cxn>
                    <a:cxn ang="0">
                      <a:pos x="29" y="38"/>
                    </a:cxn>
                    <a:cxn ang="0">
                      <a:pos x="57" y="7"/>
                    </a:cxn>
                    <a:cxn ang="0">
                      <a:pos x="85" y="38"/>
                    </a:cxn>
                    <a:cxn ang="0">
                      <a:pos x="72" y="83"/>
                    </a:cxn>
                    <a:cxn ang="0">
                      <a:pos x="71" y="85"/>
                    </a:cxn>
                    <a:cxn ang="0">
                      <a:pos x="43" y="85"/>
                    </a:cxn>
                    <a:cxn ang="0">
                      <a:pos x="42" y="83"/>
                    </a:cxn>
                    <a:cxn ang="0">
                      <a:pos x="29" y="38"/>
                    </a:cxn>
                    <a:cxn ang="0">
                      <a:pos x="7" y="107"/>
                    </a:cxn>
                    <a:cxn ang="0">
                      <a:pos x="38" y="95"/>
                    </a:cxn>
                    <a:cxn ang="0">
                      <a:pos x="47" y="93"/>
                    </a:cxn>
                    <a:cxn ang="0">
                      <a:pos x="57" y="96"/>
                    </a:cxn>
                    <a:cxn ang="0">
                      <a:pos x="68" y="93"/>
                    </a:cxn>
                    <a:cxn ang="0">
                      <a:pos x="77" y="95"/>
                    </a:cxn>
                    <a:cxn ang="0">
                      <a:pos x="107" y="107"/>
                    </a:cxn>
                    <a:cxn ang="0">
                      <a:pos x="7" y="107"/>
                    </a:cxn>
                    <a:cxn ang="0">
                      <a:pos x="7" y="107"/>
                    </a:cxn>
                    <a:cxn ang="0">
                      <a:pos x="7" y="107"/>
                    </a:cxn>
                  </a:cxnLst>
                  <a:rect l="0" t="0" r="r" b="b"/>
                  <a:pathLst>
                    <a:path w="115" h="114">
                      <a:moveTo>
                        <a:pt x="111" y="101"/>
                      </a:moveTo>
                      <a:cubicBezTo>
                        <a:pt x="110" y="101"/>
                        <a:pt x="97" y="92"/>
                        <a:pt x="78" y="88"/>
                      </a:cubicBezTo>
                      <a:cubicBezTo>
                        <a:pt x="85" y="79"/>
                        <a:pt x="90" y="67"/>
                        <a:pt x="92" y="59"/>
                      </a:cubicBezTo>
                      <a:cubicBezTo>
                        <a:pt x="94" y="48"/>
                        <a:pt x="93" y="26"/>
                        <a:pt x="83" y="12"/>
                      </a:cubicBezTo>
                      <a:cubicBezTo>
                        <a:pt x="76" y="4"/>
                        <a:pt x="68" y="0"/>
                        <a:pt x="57" y="0"/>
                      </a:cubicBezTo>
                      <a:cubicBezTo>
                        <a:pt x="47" y="0"/>
                        <a:pt x="38" y="4"/>
                        <a:pt x="32" y="12"/>
                      </a:cubicBezTo>
                      <a:cubicBezTo>
                        <a:pt x="21" y="26"/>
                        <a:pt x="20" y="48"/>
                        <a:pt x="23" y="59"/>
                      </a:cubicBezTo>
                      <a:cubicBezTo>
                        <a:pt x="25" y="67"/>
                        <a:pt x="29" y="79"/>
                        <a:pt x="36" y="88"/>
                      </a:cubicBezTo>
                      <a:cubicBezTo>
                        <a:pt x="17" y="92"/>
                        <a:pt x="4" y="101"/>
                        <a:pt x="3" y="101"/>
                      </a:cubicBezTo>
                      <a:cubicBezTo>
                        <a:pt x="1" y="103"/>
                        <a:pt x="0" y="106"/>
                        <a:pt x="1" y="109"/>
                      </a:cubicBezTo>
                      <a:cubicBezTo>
                        <a:pt x="1" y="112"/>
                        <a:pt x="4" y="114"/>
                        <a:pt x="7" y="114"/>
                      </a:cubicBezTo>
                      <a:cubicBezTo>
                        <a:pt x="107" y="114"/>
                        <a:pt x="107" y="114"/>
                        <a:pt x="107" y="114"/>
                      </a:cubicBezTo>
                      <a:cubicBezTo>
                        <a:pt x="110" y="114"/>
                        <a:pt x="113" y="112"/>
                        <a:pt x="114" y="109"/>
                      </a:cubicBezTo>
                      <a:cubicBezTo>
                        <a:pt x="115" y="106"/>
                        <a:pt x="114" y="103"/>
                        <a:pt x="111" y="101"/>
                      </a:cubicBezTo>
                      <a:close/>
                      <a:moveTo>
                        <a:pt x="29" y="38"/>
                      </a:moveTo>
                      <a:cubicBezTo>
                        <a:pt x="31" y="23"/>
                        <a:pt x="40" y="7"/>
                        <a:pt x="57" y="7"/>
                      </a:cubicBezTo>
                      <a:cubicBezTo>
                        <a:pt x="75" y="7"/>
                        <a:pt x="83" y="23"/>
                        <a:pt x="85" y="38"/>
                      </a:cubicBezTo>
                      <a:cubicBezTo>
                        <a:pt x="87" y="54"/>
                        <a:pt x="82" y="71"/>
                        <a:pt x="72" y="83"/>
                      </a:cubicBezTo>
                      <a:cubicBezTo>
                        <a:pt x="71" y="85"/>
                        <a:pt x="71" y="85"/>
                        <a:pt x="71" y="85"/>
                      </a:cubicBezTo>
                      <a:cubicBezTo>
                        <a:pt x="63" y="95"/>
                        <a:pt x="52" y="95"/>
                        <a:pt x="43" y="85"/>
                      </a:cubicBezTo>
                      <a:cubicBezTo>
                        <a:pt x="42" y="83"/>
                        <a:pt x="42" y="83"/>
                        <a:pt x="42" y="83"/>
                      </a:cubicBezTo>
                      <a:cubicBezTo>
                        <a:pt x="32" y="71"/>
                        <a:pt x="27" y="54"/>
                        <a:pt x="29" y="38"/>
                      </a:cubicBezTo>
                      <a:close/>
                      <a:moveTo>
                        <a:pt x="7" y="107"/>
                      </a:moveTo>
                      <a:cubicBezTo>
                        <a:pt x="8" y="107"/>
                        <a:pt x="20" y="99"/>
                        <a:pt x="38" y="95"/>
                      </a:cubicBezTo>
                      <a:cubicBezTo>
                        <a:pt x="47" y="93"/>
                        <a:pt x="47" y="93"/>
                        <a:pt x="47" y="93"/>
                      </a:cubicBezTo>
                      <a:cubicBezTo>
                        <a:pt x="50" y="95"/>
                        <a:pt x="53" y="96"/>
                        <a:pt x="57" y="96"/>
                      </a:cubicBezTo>
                      <a:cubicBezTo>
                        <a:pt x="61" y="96"/>
                        <a:pt x="65" y="95"/>
                        <a:pt x="68" y="93"/>
                      </a:cubicBezTo>
                      <a:cubicBezTo>
                        <a:pt x="77" y="95"/>
                        <a:pt x="77" y="95"/>
                        <a:pt x="77" y="95"/>
                      </a:cubicBezTo>
                      <a:cubicBezTo>
                        <a:pt x="94" y="99"/>
                        <a:pt x="107" y="106"/>
                        <a:pt x="107" y="107"/>
                      </a:cubicBezTo>
                      <a:lnTo>
                        <a:pt x="7" y="107"/>
                      </a:lnTo>
                      <a:close/>
                      <a:moveTo>
                        <a:pt x="7" y="107"/>
                      </a:moveTo>
                      <a:cubicBezTo>
                        <a:pt x="7" y="107"/>
                        <a:pt x="7" y="107"/>
                        <a:pt x="7" y="107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îṣļîḑé-Freeform: Shape 119">
                  <a:extLst>
                    <a:ext uri="{FF2B5EF4-FFF2-40B4-BE49-F238E27FC236}">
                      <a16:creationId xmlns:a16="http://schemas.microsoft.com/office/drawing/2014/main" xmlns="" id="{037AC2B9-3C97-44AB-9974-A287CA981F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9175" y="2700700"/>
                  <a:ext cx="189928" cy="181598"/>
                </a:xfrm>
                <a:custGeom>
                  <a:avLst/>
                  <a:gdLst/>
                  <a:ahLst/>
                  <a:cxnLst>
                    <a:cxn ang="0">
                      <a:pos x="122" y="44"/>
                    </a:cxn>
                    <a:cxn ang="0">
                      <a:pos x="115" y="38"/>
                    </a:cxn>
                    <a:cxn ang="0">
                      <a:pos x="83" y="33"/>
                    </a:cxn>
                    <a:cxn ang="0">
                      <a:pos x="70" y="5"/>
                    </a:cxn>
                    <a:cxn ang="0">
                      <a:pos x="62" y="0"/>
                    </a:cxn>
                    <a:cxn ang="0">
                      <a:pos x="54" y="5"/>
                    </a:cxn>
                    <a:cxn ang="0">
                      <a:pos x="40" y="33"/>
                    </a:cxn>
                    <a:cxn ang="0">
                      <a:pos x="8" y="38"/>
                    </a:cxn>
                    <a:cxn ang="0">
                      <a:pos x="1" y="44"/>
                    </a:cxn>
                    <a:cxn ang="0">
                      <a:pos x="3" y="53"/>
                    </a:cxn>
                    <a:cxn ang="0">
                      <a:pos x="26" y="76"/>
                    </a:cxn>
                    <a:cxn ang="0">
                      <a:pos x="21" y="108"/>
                    </a:cxn>
                    <a:cxn ang="0">
                      <a:pos x="24" y="117"/>
                    </a:cxn>
                    <a:cxn ang="0">
                      <a:pos x="29" y="118"/>
                    </a:cxn>
                    <a:cxn ang="0">
                      <a:pos x="34" y="117"/>
                    </a:cxn>
                    <a:cxn ang="0">
                      <a:pos x="62" y="102"/>
                    </a:cxn>
                    <a:cxn ang="0">
                      <a:pos x="89" y="117"/>
                    </a:cxn>
                    <a:cxn ang="0">
                      <a:pos x="94" y="118"/>
                    </a:cxn>
                    <a:cxn ang="0">
                      <a:pos x="99" y="117"/>
                    </a:cxn>
                    <a:cxn ang="0">
                      <a:pos x="102" y="108"/>
                    </a:cxn>
                    <a:cxn ang="0">
                      <a:pos x="97" y="76"/>
                    </a:cxn>
                    <a:cxn ang="0">
                      <a:pos x="120" y="53"/>
                    </a:cxn>
                    <a:cxn ang="0">
                      <a:pos x="122" y="44"/>
                    </a:cxn>
                    <a:cxn ang="0">
                      <a:pos x="91" y="70"/>
                    </a:cxn>
                    <a:cxn ang="0">
                      <a:pos x="88" y="77"/>
                    </a:cxn>
                    <a:cxn ang="0">
                      <a:pos x="94" y="110"/>
                    </a:cxn>
                    <a:cxn ang="0">
                      <a:pos x="66" y="95"/>
                    </a:cxn>
                    <a:cxn ang="0">
                      <a:pos x="62" y="94"/>
                    </a:cxn>
                    <a:cxn ang="0">
                      <a:pos x="57" y="95"/>
                    </a:cxn>
                    <a:cxn ang="0">
                      <a:pos x="29" y="110"/>
                    </a:cxn>
                    <a:cxn ang="0">
                      <a:pos x="35" y="77"/>
                    </a:cxn>
                    <a:cxn ang="0">
                      <a:pos x="32" y="70"/>
                    </a:cxn>
                    <a:cxn ang="0">
                      <a:pos x="9" y="47"/>
                    </a:cxn>
                    <a:cxn ang="0">
                      <a:pos x="41" y="42"/>
                    </a:cxn>
                    <a:cxn ang="0">
                      <a:pos x="48" y="37"/>
                    </a:cxn>
                    <a:cxn ang="0">
                      <a:pos x="62" y="8"/>
                    </a:cxn>
                    <a:cxn ang="0">
                      <a:pos x="75" y="37"/>
                    </a:cxn>
                    <a:cxn ang="0">
                      <a:pos x="82" y="42"/>
                    </a:cxn>
                    <a:cxn ang="0">
                      <a:pos x="114" y="47"/>
                    </a:cxn>
                    <a:cxn ang="0">
                      <a:pos x="91" y="70"/>
                    </a:cxn>
                    <a:cxn ang="0">
                      <a:pos x="91" y="70"/>
                    </a:cxn>
                    <a:cxn ang="0">
                      <a:pos x="91" y="70"/>
                    </a:cxn>
                  </a:cxnLst>
                  <a:rect l="0" t="0" r="r" b="b"/>
                  <a:pathLst>
                    <a:path w="124" h="118">
                      <a:moveTo>
                        <a:pt x="122" y="44"/>
                      </a:moveTo>
                      <a:cubicBezTo>
                        <a:pt x="121" y="41"/>
                        <a:pt x="119" y="39"/>
                        <a:pt x="115" y="38"/>
                      </a:cubicBezTo>
                      <a:cubicBezTo>
                        <a:pt x="83" y="33"/>
                        <a:pt x="83" y="33"/>
                        <a:pt x="83" y="33"/>
                      </a:cubicBezTo>
                      <a:cubicBezTo>
                        <a:pt x="70" y="5"/>
                        <a:pt x="70" y="5"/>
                        <a:pt x="70" y="5"/>
                      </a:cubicBezTo>
                      <a:cubicBezTo>
                        <a:pt x="68" y="1"/>
                        <a:pt x="65" y="0"/>
                        <a:pt x="62" y="0"/>
                      </a:cubicBezTo>
                      <a:cubicBezTo>
                        <a:pt x="58" y="0"/>
                        <a:pt x="55" y="1"/>
                        <a:pt x="54" y="5"/>
                      </a:cubicBezTo>
                      <a:cubicBezTo>
                        <a:pt x="40" y="33"/>
                        <a:pt x="40" y="33"/>
                        <a:pt x="40" y="33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4" y="39"/>
                        <a:pt x="2" y="41"/>
                        <a:pt x="1" y="44"/>
                      </a:cubicBezTo>
                      <a:cubicBezTo>
                        <a:pt x="0" y="47"/>
                        <a:pt x="0" y="50"/>
                        <a:pt x="3" y="53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21" y="108"/>
                        <a:pt x="21" y="108"/>
                        <a:pt x="21" y="108"/>
                      </a:cubicBezTo>
                      <a:cubicBezTo>
                        <a:pt x="20" y="112"/>
                        <a:pt x="22" y="115"/>
                        <a:pt x="24" y="117"/>
                      </a:cubicBezTo>
                      <a:cubicBezTo>
                        <a:pt x="26" y="118"/>
                        <a:pt x="28" y="118"/>
                        <a:pt x="29" y="118"/>
                      </a:cubicBezTo>
                      <a:cubicBezTo>
                        <a:pt x="31" y="118"/>
                        <a:pt x="32" y="118"/>
                        <a:pt x="34" y="117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89" y="117"/>
                        <a:pt x="89" y="117"/>
                        <a:pt x="89" y="117"/>
                      </a:cubicBezTo>
                      <a:cubicBezTo>
                        <a:pt x="91" y="118"/>
                        <a:pt x="92" y="118"/>
                        <a:pt x="94" y="118"/>
                      </a:cubicBezTo>
                      <a:cubicBezTo>
                        <a:pt x="96" y="118"/>
                        <a:pt x="97" y="118"/>
                        <a:pt x="99" y="117"/>
                      </a:cubicBezTo>
                      <a:cubicBezTo>
                        <a:pt x="102" y="115"/>
                        <a:pt x="103" y="112"/>
                        <a:pt x="102" y="108"/>
                      </a:cubicBezTo>
                      <a:cubicBezTo>
                        <a:pt x="97" y="76"/>
                        <a:pt x="97" y="76"/>
                        <a:pt x="97" y="76"/>
                      </a:cubicBezTo>
                      <a:cubicBezTo>
                        <a:pt x="120" y="53"/>
                        <a:pt x="120" y="53"/>
                        <a:pt x="120" y="53"/>
                      </a:cubicBezTo>
                      <a:cubicBezTo>
                        <a:pt x="123" y="50"/>
                        <a:pt x="124" y="47"/>
                        <a:pt x="122" y="44"/>
                      </a:cubicBezTo>
                      <a:close/>
                      <a:moveTo>
                        <a:pt x="91" y="70"/>
                      </a:moveTo>
                      <a:cubicBezTo>
                        <a:pt x="89" y="72"/>
                        <a:pt x="88" y="75"/>
                        <a:pt x="88" y="77"/>
                      </a:cubicBezTo>
                      <a:cubicBezTo>
                        <a:pt x="94" y="110"/>
                        <a:pt x="94" y="110"/>
                        <a:pt x="94" y="110"/>
                      </a:cubicBezTo>
                      <a:cubicBezTo>
                        <a:pt x="66" y="95"/>
                        <a:pt x="66" y="95"/>
                        <a:pt x="66" y="95"/>
                      </a:cubicBezTo>
                      <a:cubicBezTo>
                        <a:pt x="65" y="94"/>
                        <a:pt x="63" y="94"/>
                        <a:pt x="62" y="94"/>
                      </a:cubicBezTo>
                      <a:cubicBezTo>
                        <a:pt x="60" y="94"/>
                        <a:pt x="59" y="94"/>
                        <a:pt x="57" y="95"/>
                      </a:cubicBezTo>
                      <a:cubicBezTo>
                        <a:pt x="29" y="110"/>
                        <a:pt x="29" y="110"/>
                        <a:pt x="29" y="110"/>
                      </a:cubicBezTo>
                      <a:cubicBezTo>
                        <a:pt x="35" y="77"/>
                        <a:pt x="35" y="77"/>
                        <a:pt x="35" y="77"/>
                      </a:cubicBezTo>
                      <a:cubicBezTo>
                        <a:pt x="35" y="75"/>
                        <a:pt x="34" y="72"/>
                        <a:pt x="32" y="70"/>
                      </a:cubicBezTo>
                      <a:cubicBezTo>
                        <a:pt x="9" y="47"/>
                        <a:pt x="9" y="47"/>
                        <a:pt x="9" y="47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44" y="41"/>
                        <a:pt x="46" y="40"/>
                        <a:pt x="48" y="37"/>
                      </a:cubicBezTo>
                      <a:cubicBezTo>
                        <a:pt x="62" y="8"/>
                        <a:pt x="62" y="8"/>
                        <a:pt x="62" y="8"/>
                      </a:cubicBezTo>
                      <a:cubicBezTo>
                        <a:pt x="75" y="37"/>
                        <a:pt x="75" y="37"/>
                        <a:pt x="75" y="37"/>
                      </a:cubicBezTo>
                      <a:cubicBezTo>
                        <a:pt x="77" y="40"/>
                        <a:pt x="79" y="41"/>
                        <a:pt x="82" y="42"/>
                      </a:cubicBezTo>
                      <a:cubicBezTo>
                        <a:pt x="114" y="47"/>
                        <a:pt x="114" y="47"/>
                        <a:pt x="114" y="47"/>
                      </a:cubicBezTo>
                      <a:lnTo>
                        <a:pt x="91" y="70"/>
                      </a:lnTo>
                      <a:close/>
                      <a:moveTo>
                        <a:pt x="91" y="70"/>
                      </a:moveTo>
                      <a:cubicBezTo>
                        <a:pt x="91" y="70"/>
                        <a:pt x="91" y="70"/>
                        <a:pt x="91" y="70"/>
                      </a:cubicBezTo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21" name="Group 120">
                  <a:extLst>
                    <a:ext uri="{FF2B5EF4-FFF2-40B4-BE49-F238E27FC236}">
                      <a16:creationId xmlns:a16="http://schemas.microsoft.com/office/drawing/2014/main" xmlns="" id="{A2BEBFC1-AEFB-4760-B231-942E3AB5F07E}"/>
                    </a:ext>
                  </a:extLst>
                </p:cNvPr>
                <p:cNvGrpSpPr/>
                <p:nvPr/>
              </p:nvGrpSpPr>
              <p:grpSpPr>
                <a:xfrm>
                  <a:off x="3683532" y="2781458"/>
                  <a:ext cx="189096" cy="164108"/>
                  <a:chOff x="8783638" y="1235076"/>
                  <a:chExt cx="360363" cy="312738"/>
                </a:xfrm>
                <a:solidFill>
                  <a:schemeClr val="bg1"/>
                </a:solidFill>
              </p:grpSpPr>
              <p:sp>
                <p:nvSpPr>
                  <p:cNvPr id="36" name="îṣļîḑé-Freeform: Shape 121">
                    <a:extLst>
                      <a:ext uri="{FF2B5EF4-FFF2-40B4-BE49-F238E27FC236}">
                        <a16:creationId xmlns:a16="http://schemas.microsoft.com/office/drawing/2014/main" xmlns="" id="{0CA1D8A8-6CFB-477C-941F-B227144921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842375" y="1290638"/>
                    <a:ext cx="128588" cy="84138"/>
                  </a:xfrm>
                  <a:custGeom>
                    <a:avLst/>
                    <a:gdLst/>
                    <a:ahLst/>
                    <a:cxnLst>
                      <a:cxn ang="0">
                        <a:pos x="42" y="0"/>
                      </a:cxn>
                      <a:cxn ang="0">
                        <a:pos x="0" y="27"/>
                      </a:cxn>
                      <a:cxn ang="0">
                        <a:pos x="1" y="29"/>
                      </a:cxn>
                      <a:cxn ang="0">
                        <a:pos x="3" y="27"/>
                      </a:cxn>
                      <a:cxn ang="0">
                        <a:pos x="42" y="4"/>
                      </a:cxn>
                      <a:cxn ang="0">
                        <a:pos x="44" y="2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</a:cxnLst>
                    <a:rect l="0" t="0" r="r" b="b"/>
                    <a:pathLst>
                      <a:path w="44" h="29">
                        <a:moveTo>
                          <a:pt x="42" y="0"/>
                        </a:moveTo>
                        <a:cubicBezTo>
                          <a:pt x="19" y="0"/>
                          <a:pt x="0" y="12"/>
                          <a:pt x="0" y="27"/>
                        </a:cubicBezTo>
                        <a:cubicBezTo>
                          <a:pt x="0" y="28"/>
                          <a:pt x="0" y="29"/>
                          <a:pt x="1" y="29"/>
                        </a:cubicBezTo>
                        <a:cubicBezTo>
                          <a:pt x="3" y="29"/>
                          <a:pt x="3" y="28"/>
                          <a:pt x="3" y="27"/>
                        </a:cubicBezTo>
                        <a:cubicBezTo>
                          <a:pt x="3" y="15"/>
                          <a:pt x="21" y="4"/>
                          <a:pt x="42" y="4"/>
                        </a:cubicBezTo>
                        <a:cubicBezTo>
                          <a:pt x="43" y="4"/>
                          <a:pt x="44" y="3"/>
                          <a:pt x="44" y="2"/>
                        </a:cubicBezTo>
                        <a:cubicBezTo>
                          <a:pt x="44" y="1"/>
                          <a:pt x="43" y="0"/>
                          <a:pt x="42" y="0"/>
                        </a:cubicBezTo>
                        <a:close/>
                        <a:moveTo>
                          <a:pt x="42" y="0"/>
                        </a:moveTo>
                        <a:cubicBezTo>
                          <a:pt x="42" y="0"/>
                          <a:pt x="42" y="0"/>
                          <a:pt x="42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îṣļîḑé-Freeform: Shape 122">
                    <a:extLst>
                      <a:ext uri="{FF2B5EF4-FFF2-40B4-BE49-F238E27FC236}">
                        <a16:creationId xmlns:a16="http://schemas.microsoft.com/office/drawing/2014/main" xmlns="" id="{872C5F50-034E-4F72-BA10-66100B5E35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83638" y="1235076"/>
                    <a:ext cx="360363" cy="312738"/>
                  </a:xfrm>
                  <a:custGeom>
                    <a:avLst/>
                    <a:gdLst/>
                    <a:ahLst/>
                    <a:cxnLst>
                      <a:cxn ang="0">
                        <a:pos x="62" y="0"/>
                      </a:cxn>
                      <a:cxn ang="0">
                        <a:pos x="0" y="46"/>
                      </a:cxn>
                      <a:cxn ang="0">
                        <a:pos x="27" y="84"/>
                      </a:cxn>
                      <a:cxn ang="0">
                        <a:pos x="27" y="84"/>
                      </a:cxn>
                      <a:cxn ang="0">
                        <a:pos x="20" y="102"/>
                      </a:cxn>
                      <a:cxn ang="0">
                        <a:pos x="20" y="104"/>
                      </a:cxn>
                      <a:cxn ang="0">
                        <a:pos x="23" y="107"/>
                      </a:cxn>
                      <a:cxn ang="0">
                        <a:pos x="24" y="107"/>
                      </a:cxn>
                      <a:cxn ang="0">
                        <a:pos x="50" y="91"/>
                      </a:cxn>
                      <a:cxn ang="0">
                        <a:pos x="62" y="92"/>
                      </a:cxn>
                      <a:cxn ang="0">
                        <a:pos x="123" y="46"/>
                      </a:cxn>
                      <a:cxn ang="0">
                        <a:pos x="62" y="0"/>
                      </a:cxn>
                      <a:cxn ang="0">
                        <a:pos x="62" y="84"/>
                      </a:cxn>
                      <a:cxn ang="0">
                        <a:pos x="51" y="83"/>
                      </a:cxn>
                      <a:cxn ang="0">
                        <a:pos x="50" y="83"/>
                      </a:cxn>
                      <a:cxn ang="0">
                        <a:pos x="44" y="86"/>
                      </a:cxn>
                      <a:cxn ang="0">
                        <a:pos x="32" y="96"/>
                      </a:cxn>
                      <a:cxn ang="0">
                        <a:pos x="35" y="85"/>
                      </a:cxn>
                      <a:cxn ang="0">
                        <a:pos x="35" y="84"/>
                      </a:cxn>
                      <a:cxn ang="0">
                        <a:pos x="31" y="77"/>
                      </a:cxn>
                      <a:cxn ang="0">
                        <a:pos x="8" y="46"/>
                      </a:cxn>
                      <a:cxn ang="0">
                        <a:pos x="62" y="7"/>
                      </a:cxn>
                      <a:cxn ang="0">
                        <a:pos x="115" y="46"/>
                      </a:cxn>
                      <a:cxn ang="0">
                        <a:pos x="62" y="84"/>
                      </a:cxn>
                      <a:cxn ang="0">
                        <a:pos x="62" y="84"/>
                      </a:cxn>
                      <a:cxn ang="0">
                        <a:pos x="62" y="84"/>
                      </a:cxn>
                    </a:cxnLst>
                    <a:rect l="0" t="0" r="r" b="b"/>
                    <a:pathLst>
                      <a:path w="123" h="107">
                        <a:moveTo>
                          <a:pt x="62" y="0"/>
                        </a:moveTo>
                        <a:cubicBezTo>
                          <a:pt x="28" y="0"/>
                          <a:pt x="0" y="20"/>
                          <a:pt x="0" y="46"/>
                        </a:cubicBezTo>
                        <a:cubicBezTo>
                          <a:pt x="0" y="62"/>
                          <a:pt x="11" y="76"/>
                          <a:pt x="27" y="84"/>
                        </a:cubicBezTo>
                        <a:cubicBezTo>
                          <a:pt x="27" y="84"/>
                          <a:pt x="27" y="84"/>
                          <a:pt x="27" y="84"/>
                        </a:cubicBezTo>
                        <a:cubicBezTo>
                          <a:pt x="27" y="91"/>
                          <a:pt x="22" y="98"/>
                          <a:pt x="20" y="102"/>
                        </a:cubicBezTo>
                        <a:cubicBezTo>
                          <a:pt x="20" y="103"/>
                          <a:pt x="20" y="103"/>
                          <a:pt x="20" y="104"/>
                        </a:cubicBezTo>
                        <a:cubicBezTo>
                          <a:pt x="20" y="106"/>
                          <a:pt x="21" y="107"/>
                          <a:pt x="23" y="107"/>
                        </a:cubicBezTo>
                        <a:cubicBezTo>
                          <a:pt x="23" y="107"/>
                          <a:pt x="24" y="107"/>
                          <a:pt x="24" y="107"/>
                        </a:cubicBezTo>
                        <a:cubicBezTo>
                          <a:pt x="36" y="105"/>
                          <a:pt x="47" y="94"/>
                          <a:pt x="50" y="91"/>
                        </a:cubicBezTo>
                        <a:cubicBezTo>
                          <a:pt x="54" y="92"/>
                          <a:pt x="58" y="92"/>
                          <a:pt x="62" y="92"/>
                        </a:cubicBezTo>
                        <a:cubicBezTo>
                          <a:pt x="96" y="92"/>
                          <a:pt x="123" y="71"/>
                          <a:pt x="123" y="46"/>
                        </a:cubicBezTo>
                        <a:cubicBezTo>
                          <a:pt x="123" y="20"/>
                          <a:pt x="96" y="0"/>
                          <a:pt x="62" y="0"/>
                        </a:cubicBezTo>
                        <a:close/>
                        <a:moveTo>
                          <a:pt x="62" y="84"/>
                        </a:moveTo>
                        <a:cubicBezTo>
                          <a:pt x="58" y="84"/>
                          <a:pt x="55" y="84"/>
                          <a:pt x="51" y="83"/>
                        </a:cubicBezTo>
                        <a:cubicBezTo>
                          <a:pt x="51" y="83"/>
                          <a:pt x="50" y="83"/>
                          <a:pt x="50" y="83"/>
                        </a:cubicBezTo>
                        <a:cubicBezTo>
                          <a:pt x="48" y="83"/>
                          <a:pt x="45" y="84"/>
                          <a:pt x="44" y="86"/>
                        </a:cubicBezTo>
                        <a:cubicBezTo>
                          <a:pt x="42" y="88"/>
                          <a:pt x="38" y="93"/>
                          <a:pt x="32" y="96"/>
                        </a:cubicBezTo>
                        <a:cubicBezTo>
                          <a:pt x="34" y="92"/>
                          <a:pt x="35" y="89"/>
                          <a:pt x="35" y="85"/>
                        </a:cubicBezTo>
                        <a:cubicBezTo>
                          <a:pt x="35" y="84"/>
                          <a:pt x="35" y="84"/>
                          <a:pt x="35" y="84"/>
                        </a:cubicBezTo>
                        <a:cubicBezTo>
                          <a:pt x="35" y="81"/>
                          <a:pt x="33" y="78"/>
                          <a:pt x="31" y="77"/>
                        </a:cubicBezTo>
                        <a:cubicBezTo>
                          <a:pt x="17" y="70"/>
                          <a:pt x="8" y="58"/>
                          <a:pt x="8" y="46"/>
                        </a:cubicBezTo>
                        <a:cubicBezTo>
                          <a:pt x="8" y="25"/>
                          <a:pt x="32" y="7"/>
                          <a:pt x="62" y="7"/>
                        </a:cubicBezTo>
                        <a:cubicBezTo>
                          <a:pt x="91" y="7"/>
                          <a:pt x="115" y="25"/>
                          <a:pt x="115" y="46"/>
                        </a:cubicBezTo>
                        <a:cubicBezTo>
                          <a:pt x="115" y="67"/>
                          <a:pt x="91" y="84"/>
                          <a:pt x="62" y="84"/>
                        </a:cubicBezTo>
                        <a:close/>
                        <a:moveTo>
                          <a:pt x="62" y="84"/>
                        </a:moveTo>
                        <a:cubicBezTo>
                          <a:pt x="62" y="84"/>
                          <a:pt x="62" y="84"/>
                          <a:pt x="62" y="8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22" name="Group 123">
                  <a:extLst>
                    <a:ext uri="{FF2B5EF4-FFF2-40B4-BE49-F238E27FC236}">
                      <a16:creationId xmlns:a16="http://schemas.microsoft.com/office/drawing/2014/main" xmlns="" id="{45DD4ACB-0228-4585-8CAC-08ABF9C78FB3}"/>
                    </a:ext>
                  </a:extLst>
                </p:cNvPr>
                <p:cNvGrpSpPr/>
                <p:nvPr/>
              </p:nvGrpSpPr>
              <p:grpSpPr>
                <a:xfrm>
                  <a:off x="3373614" y="2508384"/>
                  <a:ext cx="186596" cy="189096"/>
                  <a:chOff x="3036888" y="1211263"/>
                  <a:chExt cx="355600" cy="360363"/>
                </a:xfrm>
                <a:solidFill>
                  <a:schemeClr val="bg1"/>
                </a:solidFill>
              </p:grpSpPr>
              <p:sp>
                <p:nvSpPr>
                  <p:cNvPr id="23" name="îṣļîḑé-Freeform: Shape 124">
                    <a:extLst>
                      <a:ext uri="{FF2B5EF4-FFF2-40B4-BE49-F238E27FC236}">
                        <a16:creationId xmlns:a16="http://schemas.microsoft.com/office/drawing/2014/main" xmlns="" id="{AACD5359-EB47-444C-A254-C7FEB7A4DC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6888" y="1211263"/>
                    <a:ext cx="355600" cy="360363"/>
                  </a:xfrm>
                  <a:custGeom>
                    <a:avLst/>
                    <a:gdLst/>
                    <a:ahLst/>
                    <a:cxnLst>
                      <a:cxn ang="0">
                        <a:pos x="111" y="0"/>
                      </a:cxn>
                      <a:cxn ang="0">
                        <a:pos x="27" y="0"/>
                      </a:cxn>
                      <a:cxn ang="0">
                        <a:pos x="15" y="12"/>
                      </a:cxn>
                      <a:cxn ang="0">
                        <a:pos x="15" y="19"/>
                      </a:cxn>
                      <a:cxn ang="0">
                        <a:pos x="11" y="19"/>
                      </a:cxn>
                      <a:cxn ang="0">
                        <a:pos x="0" y="31"/>
                      </a:cxn>
                      <a:cxn ang="0">
                        <a:pos x="0" y="107"/>
                      </a:cxn>
                      <a:cxn ang="0">
                        <a:pos x="15" y="123"/>
                      </a:cxn>
                      <a:cxn ang="0">
                        <a:pos x="107" y="123"/>
                      </a:cxn>
                      <a:cxn ang="0">
                        <a:pos x="122" y="107"/>
                      </a:cxn>
                      <a:cxn ang="0">
                        <a:pos x="122" y="12"/>
                      </a:cxn>
                      <a:cxn ang="0">
                        <a:pos x="111" y="0"/>
                      </a:cxn>
                      <a:cxn ang="0">
                        <a:pos x="115" y="107"/>
                      </a:cxn>
                      <a:cxn ang="0">
                        <a:pos x="107" y="115"/>
                      </a:cxn>
                      <a:cxn ang="0">
                        <a:pos x="15" y="115"/>
                      </a:cxn>
                      <a:cxn ang="0">
                        <a:pos x="7" y="107"/>
                      </a:cxn>
                      <a:cxn ang="0">
                        <a:pos x="7" y="31"/>
                      </a:cxn>
                      <a:cxn ang="0">
                        <a:pos x="11" y="27"/>
                      </a:cxn>
                      <a:cxn ang="0">
                        <a:pos x="15" y="27"/>
                      </a:cxn>
                      <a:cxn ang="0">
                        <a:pos x="15" y="104"/>
                      </a:cxn>
                      <a:cxn ang="0">
                        <a:pos x="19" y="107"/>
                      </a:cxn>
                      <a:cxn ang="0">
                        <a:pos x="23" y="104"/>
                      </a:cxn>
                      <a:cxn ang="0">
                        <a:pos x="23" y="12"/>
                      </a:cxn>
                      <a:cxn ang="0">
                        <a:pos x="27" y="8"/>
                      </a:cxn>
                      <a:cxn ang="0">
                        <a:pos x="111" y="8"/>
                      </a:cxn>
                      <a:cxn ang="0">
                        <a:pos x="115" y="12"/>
                      </a:cxn>
                      <a:cxn ang="0">
                        <a:pos x="115" y="107"/>
                      </a:cxn>
                      <a:cxn ang="0">
                        <a:pos x="115" y="107"/>
                      </a:cxn>
                      <a:cxn ang="0">
                        <a:pos x="115" y="107"/>
                      </a:cxn>
                    </a:cxnLst>
                    <a:rect l="0" t="0" r="r" b="b"/>
                    <a:pathLst>
                      <a:path w="122" h="123">
                        <a:moveTo>
                          <a:pt x="111" y="0"/>
                        </a:move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0" y="0"/>
                          <a:pt x="15" y="5"/>
                          <a:pt x="15" y="12"/>
                        </a:cubicBezTo>
                        <a:cubicBezTo>
                          <a:pt x="15" y="19"/>
                          <a:pt x="15" y="19"/>
                          <a:pt x="15" y="19"/>
                        </a:cubicBezTo>
                        <a:cubicBezTo>
                          <a:pt x="11" y="19"/>
                          <a:pt x="11" y="19"/>
                          <a:pt x="11" y="19"/>
                        </a:cubicBezTo>
                        <a:cubicBezTo>
                          <a:pt x="5" y="19"/>
                          <a:pt x="0" y="24"/>
                          <a:pt x="0" y="31"/>
                        </a:cubicBezTo>
                        <a:cubicBezTo>
                          <a:pt x="0" y="107"/>
                          <a:pt x="0" y="107"/>
                          <a:pt x="0" y="107"/>
                        </a:cubicBezTo>
                        <a:cubicBezTo>
                          <a:pt x="0" y="116"/>
                          <a:pt x="7" y="123"/>
                          <a:pt x="15" y="123"/>
                        </a:cubicBezTo>
                        <a:cubicBezTo>
                          <a:pt x="107" y="123"/>
                          <a:pt x="107" y="123"/>
                          <a:pt x="107" y="123"/>
                        </a:cubicBezTo>
                        <a:cubicBezTo>
                          <a:pt x="116" y="123"/>
                          <a:pt x="122" y="116"/>
                          <a:pt x="122" y="107"/>
                        </a:cubicBezTo>
                        <a:cubicBezTo>
                          <a:pt x="122" y="12"/>
                          <a:pt x="122" y="12"/>
                          <a:pt x="122" y="12"/>
                        </a:cubicBezTo>
                        <a:cubicBezTo>
                          <a:pt x="122" y="5"/>
                          <a:pt x="117" y="0"/>
                          <a:pt x="111" y="0"/>
                        </a:cubicBezTo>
                        <a:close/>
                        <a:moveTo>
                          <a:pt x="115" y="107"/>
                        </a:moveTo>
                        <a:cubicBezTo>
                          <a:pt x="115" y="112"/>
                          <a:pt x="111" y="115"/>
                          <a:pt x="107" y="115"/>
                        </a:cubicBezTo>
                        <a:cubicBezTo>
                          <a:pt x="15" y="115"/>
                          <a:pt x="15" y="115"/>
                          <a:pt x="15" y="115"/>
                        </a:cubicBezTo>
                        <a:cubicBezTo>
                          <a:pt x="11" y="115"/>
                          <a:pt x="7" y="112"/>
                          <a:pt x="7" y="107"/>
                        </a:cubicBezTo>
                        <a:cubicBezTo>
                          <a:pt x="7" y="31"/>
                          <a:pt x="7" y="31"/>
                          <a:pt x="7" y="31"/>
                        </a:cubicBezTo>
                        <a:cubicBezTo>
                          <a:pt x="7" y="29"/>
                          <a:pt x="9" y="27"/>
                          <a:pt x="11" y="27"/>
                        </a:cubicBezTo>
                        <a:cubicBezTo>
                          <a:pt x="15" y="27"/>
                          <a:pt x="15" y="27"/>
                          <a:pt x="15" y="27"/>
                        </a:cubicBezTo>
                        <a:cubicBezTo>
                          <a:pt x="15" y="104"/>
                          <a:pt x="15" y="104"/>
                          <a:pt x="15" y="104"/>
                        </a:cubicBezTo>
                        <a:cubicBezTo>
                          <a:pt x="15" y="106"/>
                          <a:pt x="17" y="107"/>
                          <a:pt x="19" y="107"/>
                        </a:cubicBezTo>
                        <a:cubicBezTo>
                          <a:pt x="21" y="107"/>
                          <a:pt x="23" y="106"/>
                          <a:pt x="23" y="104"/>
                        </a:cubicBezTo>
                        <a:cubicBezTo>
                          <a:pt x="23" y="12"/>
                          <a:pt x="23" y="12"/>
                          <a:pt x="23" y="12"/>
                        </a:cubicBezTo>
                        <a:cubicBezTo>
                          <a:pt x="23" y="9"/>
                          <a:pt x="24" y="8"/>
                          <a:pt x="27" y="8"/>
                        </a:cubicBezTo>
                        <a:cubicBezTo>
                          <a:pt x="111" y="8"/>
                          <a:pt x="111" y="8"/>
                          <a:pt x="111" y="8"/>
                        </a:cubicBezTo>
                        <a:cubicBezTo>
                          <a:pt x="113" y="8"/>
                          <a:pt x="115" y="9"/>
                          <a:pt x="115" y="12"/>
                        </a:cubicBezTo>
                        <a:lnTo>
                          <a:pt x="115" y="107"/>
                        </a:lnTo>
                        <a:close/>
                        <a:moveTo>
                          <a:pt x="115" y="107"/>
                        </a:moveTo>
                        <a:cubicBezTo>
                          <a:pt x="115" y="107"/>
                          <a:pt x="115" y="107"/>
                          <a:pt x="115" y="107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îṣļîḑé-Freeform: Shape 125">
                    <a:extLst>
                      <a:ext uri="{FF2B5EF4-FFF2-40B4-BE49-F238E27FC236}">
                        <a16:creationId xmlns:a16="http://schemas.microsoft.com/office/drawing/2014/main" xmlns="" id="{FB2F63FF-B656-4242-8EB7-158AAD2835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1346201"/>
                    <a:ext cx="100013" cy="11113"/>
                  </a:xfrm>
                  <a:custGeom>
                    <a:avLst/>
                    <a:gdLst/>
                    <a:ahLst/>
                    <a:cxnLst>
                      <a:cxn ang="0">
                        <a:pos x="1" y="4"/>
                      </a:cxn>
                      <a:cxn ang="0">
                        <a:pos x="32" y="4"/>
                      </a:cxn>
                      <a:cxn ang="0">
                        <a:pos x="34" y="2"/>
                      </a:cxn>
                      <a:cxn ang="0">
                        <a:pos x="32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4"/>
                      </a:cxn>
                      <a:cxn ang="0">
                        <a:pos x="1" y="4"/>
                      </a:cxn>
                      <a:cxn ang="0">
                        <a:pos x="1" y="4"/>
                      </a:cxn>
                    </a:cxnLst>
                    <a:rect l="0" t="0" r="r" b="b"/>
                    <a:pathLst>
                      <a:path w="34" h="4">
                        <a:moveTo>
                          <a:pt x="1" y="4"/>
                        </a:move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3" y="4"/>
                          <a:pt x="34" y="3"/>
                          <a:pt x="34" y="2"/>
                        </a:cubicBezTo>
                        <a:cubicBezTo>
                          <a:pt x="34" y="1"/>
                          <a:pt x="33" y="0"/>
                          <a:pt x="3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1" y="4"/>
                        </a:cubicBezTo>
                        <a:close/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1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îṣļîḑé-Freeform: Shape 126">
                    <a:extLst>
                      <a:ext uri="{FF2B5EF4-FFF2-40B4-BE49-F238E27FC236}">
                        <a16:creationId xmlns:a16="http://schemas.microsoft.com/office/drawing/2014/main" xmlns="" id="{BA8C215F-CF0F-4D0A-AE1B-44CF13885E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1314451"/>
                    <a:ext cx="100013" cy="7938"/>
                  </a:xfrm>
                  <a:custGeom>
                    <a:avLst/>
                    <a:gdLst/>
                    <a:ahLst/>
                    <a:cxnLst>
                      <a:cxn ang="0">
                        <a:pos x="1" y="3"/>
                      </a:cxn>
                      <a:cxn ang="0">
                        <a:pos x="32" y="3"/>
                      </a:cxn>
                      <a:cxn ang="0">
                        <a:pos x="34" y="2"/>
                      </a:cxn>
                      <a:cxn ang="0">
                        <a:pos x="32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3"/>
                      </a:cxn>
                      <a:cxn ang="0">
                        <a:pos x="1" y="3"/>
                      </a:cxn>
                      <a:cxn ang="0">
                        <a:pos x="1" y="3"/>
                      </a:cxn>
                    </a:cxnLst>
                    <a:rect l="0" t="0" r="r" b="b"/>
                    <a:pathLst>
                      <a:path w="34" h="3">
                        <a:moveTo>
                          <a:pt x="1" y="3"/>
                        </a:move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3" y="3"/>
                          <a:pt x="34" y="3"/>
                          <a:pt x="34" y="2"/>
                        </a:cubicBezTo>
                        <a:cubicBezTo>
                          <a:pt x="34" y="1"/>
                          <a:pt x="33" y="0"/>
                          <a:pt x="3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3"/>
                          <a:pt x="0" y="3"/>
                          <a:pt x="1" y="3"/>
                        </a:cubicBezTo>
                        <a:close/>
                        <a:moveTo>
                          <a:pt x="1" y="3"/>
                        </a:moveTo>
                        <a:cubicBezTo>
                          <a:pt x="1" y="3"/>
                          <a:pt x="1" y="3"/>
                          <a:pt x="1" y="3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6" name="îṣļîḑé-Freeform: Shape 127">
                    <a:extLst>
                      <a:ext uri="{FF2B5EF4-FFF2-40B4-BE49-F238E27FC236}">
                        <a16:creationId xmlns:a16="http://schemas.microsoft.com/office/drawing/2014/main" xmlns="" id="{FB4B5ACB-5AF8-4A12-B436-F592F0AC26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1277938"/>
                    <a:ext cx="100013" cy="12700"/>
                  </a:xfrm>
                  <a:custGeom>
                    <a:avLst/>
                    <a:gdLst/>
                    <a:ahLst/>
                    <a:cxnLst>
                      <a:cxn ang="0">
                        <a:pos x="1" y="4"/>
                      </a:cxn>
                      <a:cxn ang="0">
                        <a:pos x="32" y="4"/>
                      </a:cxn>
                      <a:cxn ang="0">
                        <a:pos x="34" y="2"/>
                      </a:cxn>
                      <a:cxn ang="0">
                        <a:pos x="32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4"/>
                      </a:cxn>
                      <a:cxn ang="0">
                        <a:pos x="1" y="4"/>
                      </a:cxn>
                      <a:cxn ang="0">
                        <a:pos x="1" y="4"/>
                      </a:cxn>
                    </a:cxnLst>
                    <a:rect l="0" t="0" r="r" b="b"/>
                    <a:pathLst>
                      <a:path w="34" h="4">
                        <a:moveTo>
                          <a:pt x="1" y="4"/>
                        </a:move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3" y="4"/>
                          <a:pt x="34" y="3"/>
                          <a:pt x="34" y="2"/>
                        </a:cubicBezTo>
                        <a:cubicBezTo>
                          <a:pt x="34" y="1"/>
                          <a:pt x="33" y="0"/>
                          <a:pt x="3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1" y="4"/>
                        </a:cubicBezTo>
                        <a:close/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1" y="4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7" name="îṣļîḑé-Freeform: Shape 128">
                    <a:extLst>
                      <a:ext uri="{FF2B5EF4-FFF2-40B4-BE49-F238E27FC236}">
                        <a16:creationId xmlns:a16="http://schemas.microsoft.com/office/drawing/2014/main" xmlns="" id="{3B497140-AE4C-4160-90A8-8D21BBD637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4200" y="1516063"/>
                    <a:ext cx="101600" cy="11113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4"/>
                      </a:cxn>
                      <a:cxn ang="0">
                        <a:pos x="33" y="4"/>
                      </a:cxn>
                      <a:cxn ang="0">
                        <a:pos x="35" y="2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</a:cxnLst>
                    <a:rect l="0" t="0" r="r" b="b"/>
                    <a:pathLst>
                      <a:path w="35" h="4">
                        <a:moveTo>
                          <a:pt x="33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4"/>
                          <a:pt x="2" y="4"/>
                        </a:cubicBezTo>
                        <a:cubicBezTo>
                          <a:pt x="33" y="4"/>
                          <a:pt x="33" y="4"/>
                          <a:pt x="33" y="4"/>
                        </a:cubicBezTo>
                        <a:cubicBezTo>
                          <a:pt x="34" y="4"/>
                          <a:pt x="35" y="3"/>
                          <a:pt x="35" y="2"/>
                        </a:cubicBezTo>
                        <a:cubicBezTo>
                          <a:pt x="35" y="1"/>
                          <a:pt x="34" y="0"/>
                          <a:pt x="33" y="0"/>
                        </a:cubicBezTo>
                        <a:close/>
                        <a:moveTo>
                          <a:pt x="33" y="0"/>
                        </a:moveTo>
                        <a:cubicBezTo>
                          <a:pt x="33" y="0"/>
                          <a:pt x="33" y="0"/>
                          <a:pt x="33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îṣļîḑé-Freeform: Shape 129">
                    <a:extLst>
                      <a:ext uri="{FF2B5EF4-FFF2-40B4-BE49-F238E27FC236}">
                        <a16:creationId xmlns:a16="http://schemas.microsoft.com/office/drawing/2014/main" xmlns="" id="{17890429-F5D3-4C5A-8081-FD31323EDD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4200" y="1481138"/>
                    <a:ext cx="101600" cy="11113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4"/>
                      </a:cxn>
                      <a:cxn ang="0">
                        <a:pos x="33" y="4"/>
                      </a:cxn>
                      <a:cxn ang="0">
                        <a:pos x="35" y="2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</a:cxnLst>
                    <a:rect l="0" t="0" r="r" b="b"/>
                    <a:pathLst>
                      <a:path w="35" h="4">
                        <a:moveTo>
                          <a:pt x="33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4"/>
                          <a:pt x="2" y="4"/>
                        </a:cubicBezTo>
                        <a:cubicBezTo>
                          <a:pt x="33" y="4"/>
                          <a:pt x="33" y="4"/>
                          <a:pt x="33" y="4"/>
                        </a:cubicBezTo>
                        <a:cubicBezTo>
                          <a:pt x="34" y="4"/>
                          <a:pt x="35" y="3"/>
                          <a:pt x="35" y="2"/>
                        </a:cubicBezTo>
                        <a:cubicBezTo>
                          <a:pt x="35" y="1"/>
                          <a:pt x="34" y="0"/>
                          <a:pt x="33" y="0"/>
                        </a:cubicBezTo>
                        <a:close/>
                        <a:moveTo>
                          <a:pt x="33" y="0"/>
                        </a:moveTo>
                        <a:cubicBezTo>
                          <a:pt x="33" y="0"/>
                          <a:pt x="33" y="0"/>
                          <a:pt x="33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9" name="îṣļîḑé-Freeform: Shape 130">
                    <a:extLst>
                      <a:ext uri="{FF2B5EF4-FFF2-40B4-BE49-F238E27FC236}">
                        <a16:creationId xmlns:a16="http://schemas.microsoft.com/office/drawing/2014/main" xmlns="" id="{9C91E41E-B2CC-4791-BED1-52F01DEB52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4200" y="1449388"/>
                    <a:ext cx="101600" cy="11113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4"/>
                      </a:cxn>
                      <a:cxn ang="0">
                        <a:pos x="33" y="4"/>
                      </a:cxn>
                      <a:cxn ang="0">
                        <a:pos x="35" y="2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</a:cxnLst>
                    <a:rect l="0" t="0" r="r" b="b"/>
                    <a:pathLst>
                      <a:path w="35" h="4">
                        <a:moveTo>
                          <a:pt x="33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4"/>
                          <a:pt x="2" y="4"/>
                        </a:cubicBezTo>
                        <a:cubicBezTo>
                          <a:pt x="33" y="4"/>
                          <a:pt x="33" y="4"/>
                          <a:pt x="33" y="4"/>
                        </a:cubicBezTo>
                        <a:cubicBezTo>
                          <a:pt x="34" y="4"/>
                          <a:pt x="35" y="3"/>
                          <a:pt x="35" y="2"/>
                        </a:cubicBezTo>
                        <a:cubicBezTo>
                          <a:pt x="35" y="1"/>
                          <a:pt x="34" y="0"/>
                          <a:pt x="33" y="0"/>
                        </a:cubicBezTo>
                        <a:close/>
                        <a:moveTo>
                          <a:pt x="33" y="0"/>
                        </a:moveTo>
                        <a:cubicBezTo>
                          <a:pt x="33" y="0"/>
                          <a:pt x="33" y="0"/>
                          <a:pt x="33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0" name="ïşḻïďê-Freeform: Shape 131">
                    <a:extLst>
                      <a:ext uri="{FF2B5EF4-FFF2-40B4-BE49-F238E27FC236}">
                        <a16:creationId xmlns:a16="http://schemas.microsoft.com/office/drawing/2014/main" xmlns="" id="{A4F010F6-2E52-4070-BA0C-ECA886C7BB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1516063"/>
                    <a:ext cx="100013" cy="11113"/>
                  </a:xfrm>
                  <a:custGeom>
                    <a:avLst/>
                    <a:gdLst/>
                    <a:ahLst/>
                    <a:cxnLst>
                      <a:cxn ang="0">
                        <a:pos x="32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4"/>
                      </a:cxn>
                      <a:cxn ang="0">
                        <a:pos x="32" y="4"/>
                      </a:cxn>
                      <a:cxn ang="0">
                        <a:pos x="34" y="2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</a:cxnLst>
                    <a:rect l="0" t="0" r="r" b="b"/>
                    <a:pathLst>
                      <a:path w="34" h="4">
                        <a:moveTo>
                          <a:pt x="32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1" y="4"/>
                        </a:cubicBez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3" y="4"/>
                          <a:pt x="34" y="3"/>
                          <a:pt x="34" y="2"/>
                        </a:cubicBezTo>
                        <a:cubicBezTo>
                          <a:pt x="34" y="1"/>
                          <a:pt x="33" y="0"/>
                          <a:pt x="32" y="0"/>
                        </a:cubicBezTo>
                        <a:close/>
                        <a:moveTo>
                          <a:pt x="32" y="0"/>
                        </a:moveTo>
                        <a:cubicBezTo>
                          <a:pt x="32" y="0"/>
                          <a:pt x="32" y="0"/>
                          <a:pt x="32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1" name="ïşḻïďê-Freeform: Shape 132">
                    <a:extLst>
                      <a:ext uri="{FF2B5EF4-FFF2-40B4-BE49-F238E27FC236}">
                        <a16:creationId xmlns:a16="http://schemas.microsoft.com/office/drawing/2014/main" xmlns="" id="{E41A1967-7D3A-48CD-8F29-8885BE0CBD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1481138"/>
                    <a:ext cx="100013" cy="11113"/>
                  </a:xfrm>
                  <a:custGeom>
                    <a:avLst/>
                    <a:gdLst/>
                    <a:ahLst/>
                    <a:cxnLst>
                      <a:cxn ang="0">
                        <a:pos x="32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4"/>
                      </a:cxn>
                      <a:cxn ang="0">
                        <a:pos x="32" y="4"/>
                      </a:cxn>
                      <a:cxn ang="0">
                        <a:pos x="34" y="2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</a:cxnLst>
                    <a:rect l="0" t="0" r="r" b="b"/>
                    <a:pathLst>
                      <a:path w="34" h="4">
                        <a:moveTo>
                          <a:pt x="32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1" y="4"/>
                        </a:cubicBez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3" y="4"/>
                          <a:pt x="34" y="3"/>
                          <a:pt x="34" y="2"/>
                        </a:cubicBezTo>
                        <a:cubicBezTo>
                          <a:pt x="34" y="1"/>
                          <a:pt x="33" y="0"/>
                          <a:pt x="32" y="0"/>
                        </a:cubicBezTo>
                        <a:close/>
                        <a:moveTo>
                          <a:pt x="32" y="0"/>
                        </a:moveTo>
                        <a:cubicBezTo>
                          <a:pt x="32" y="0"/>
                          <a:pt x="32" y="0"/>
                          <a:pt x="32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2" name="ïşḻïďê-Freeform: Shape 133">
                    <a:extLst>
                      <a:ext uri="{FF2B5EF4-FFF2-40B4-BE49-F238E27FC236}">
                        <a16:creationId xmlns:a16="http://schemas.microsoft.com/office/drawing/2014/main" xmlns="" id="{5A62CC8D-D8C4-44E0-9487-7EEAB4093A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1449388"/>
                    <a:ext cx="100013" cy="11113"/>
                  </a:xfrm>
                  <a:custGeom>
                    <a:avLst/>
                    <a:gdLst/>
                    <a:ahLst/>
                    <a:cxnLst>
                      <a:cxn ang="0">
                        <a:pos x="32" y="0"/>
                      </a:cxn>
                      <a:cxn ang="0">
                        <a:pos x="1" y="0"/>
                      </a:cxn>
                      <a:cxn ang="0">
                        <a:pos x="0" y="2"/>
                      </a:cxn>
                      <a:cxn ang="0">
                        <a:pos x="1" y="4"/>
                      </a:cxn>
                      <a:cxn ang="0">
                        <a:pos x="32" y="4"/>
                      </a:cxn>
                      <a:cxn ang="0">
                        <a:pos x="34" y="2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</a:cxnLst>
                    <a:rect l="0" t="0" r="r" b="b"/>
                    <a:pathLst>
                      <a:path w="34" h="4">
                        <a:moveTo>
                          <a:pt x="32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3"/>
                          <a:pt x="0" y="4"/>
                          <a:pt x="1" y="4"/>
                        </a:cubicBez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3" y="4"/>
                          <a:pt x="34" y="3"/>
                          <a:pt x="34" y="2"/>
                        </a:cubicBezTo>
                        <a:cubicBezTo>
                          <a:pt x="34" y="1"/>
                          <a:pt x="33" y="0"/>
                          <a:pt x="32" y="0"/>
                        </a:cubicBezTo>
                        <a:close/>
                        <a:moveTo>
                          <a:pt x="32" y="0"/>
                        </a:moveTo>
                        <a:cubicBezTo>
                          <a:pt x="32" y="0"/>
                          <a:pt x="32" y="0"/>
                          <a:pt x="32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3" name="ïşḻïďê-Freeform: Shape 134">
                    <a:extLst>
                      <a:ext uri="{FF2B5EF4-FFF2-40B4-BE49-F238E27FC236}">
                        <a16:creationId xmlns:a16="http://schemas.microsoft.com/office/drawing/2014/main" xmlns="" id="{90E06303-0A84-41CE-A184-86CC98198E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4200" y="1381126"/>
                    <a:ext cx="225425" cy="12700"/>
                  </a:xfrm>
                  <a:custGeom>
                    <a:avLst/>
                    <a:gdLst/>
                    <a:ahLst/>
                    <a:cxnLst>
                      <a:cxn ang="0">
                        <a:pos x="75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4"/>
                      </a:cxn>
                      <a:cxn ang="0">
                        <a:pos x="75" y="4"/>
                      </a:cxn>
                      <a:cxn ang="0">
                        <a:pos x="77" y="2"/>
                      </a:cxn>
                      <a:cxn ang="0">
                        <a:pos x="75" y="0"/>
                      </a:cxn>
                      <a:cxn ang="0">
                        <a:pos x="75" y="0"/>
                      </a:cxn>
                      <a:cxn ang="0">
                        <a:pos x="75" y="0"/>
                      </a:cxn>
                    </a:cxnLst>
                    <a:rect l="0" t="0" r="r" b="b"/>
                    <a:pathLst>
                      <a:path w="77" h="4">
                        <a:moveTo>
                          <a:pt x="75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4"/>
                          <a:pt x="2" y="4"/>
                        </a:cubicBezTo>
                        <a:cubicBezTo>
                          <a:pt x="75" y="4"/>
                          <a:pt x="75" y="4"/>
                          <a:pt x="75" y="4"/>
                        </a:cubicBezTo>
                        <a:cubicBezTo>
                          <a:pt x="76" y="4"/>
                          <a:pt x="77" y="3"/>
                          <a:pt x="77" y="2"/>
                        </a:cubicBezTo>
                        <a:cubicBezTo>
                          <a:pt x="77" y="1"/>
                          <a:pt x="76" y="0"/>
                          <a:pt x="75" y="0"/>
                        </a:cubicBezTo>
                        <a:close/>
                        <a:moveTo>
                          <a:pt x="75" y="0"/>
                        </a:moveTo>
                        <a:cubicBezTo>
                          <a:pt x="75" y="0"/>
                          <a:pt x="75" y="0"/>
                          <a:pt x="75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4" name="ïşḻïďê-Freeform: Shape 135">
                    <a:extLst>
                      <a:ext uri="{FF2B5EF4-FFF2-40B4-BE49-F238E27FC236}">
                        <a16:creationId xmlns:a16="http://schemas.microsoft.com/office/drawing/2014/main" xmlns="" id="{BB34C7D1-3465-4FD9-BD15-16CC061C89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4200" y="1412876"/>
                    <a:ext cx="225425" cy="12700"/>
                  </a:xfrm>
                  <a:custGeom>
                    <a:avLst/>
                    <a:gdLst/>
                    <a:ahLst/>
                    <a:cxnLst>
                      <a:cxn ang="0">
                        <a:pos x="75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2" y="4"/>
                      </a:cxn>
                      <a:cxn ang="0">
                        <a:pos x="75" y="4"/>
                      </a:cxn>
                      <a:cxn ang="0">
                        <a:pos x="77" y="2"/>
                      </a:cxn>
                      <a:cxn ang="0">
                        <a:pos x="75" y="0"/>
                      </a:cxn>
                      <a:cxn ang="0">
                        <a:pos x="75" y="0"/>
                      </a:cxn>
                      <a:cxn ang="0">
                        <a:pos x="75" y="0"/>
                      </a:cxn>
                    </a:cxnLst>
                    <a:rect l="0" t="0" r="r" b="b"/>
                    <a:pathLst>
                      <a:path w="77" h="4">
                        <a:moveTo>
                          <a:pt x="75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4"/>
                          <a:pt x="2" y="4"/>
                        </a:cubicBezTo>
                        <a:cubicBezTo>
                          <a:pt x="75" y="4"/>
                          <a:pt x="75" y="4"/>
                          <a:pt x="75" y="4"/>
                        </a:cubicBezTo>
                        <a:cubicBezTo>
                          <a:pt x="76" y="4"/>
                          <a:pt x="77" y="3"/>
                          <a:pt x="77" y="2"/>
                        </a:cubicBezTo>
                        <a:cubicBezTo>
                          <a:pt x="77" y="1"/>
                          <a:pt x="76" y="0"/>
                          <a:pt x="75" y="0"/>
                        </a:cubicBezTo>
                        <a:close/>
                        <a:moveTo>
                          <a:pt x="75" y="0"/>
                        </a:moveTo>
                        <a:cubicBezTo>
                          <a:pt x="75" y="0"/>
                          <a:pt x="75" y="0"/>
                          <a:pt x="75" y="0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5" name="ïşḻïďê-Freeform: Shape 136">
                    <a:extLst>
                      <a:ext uri="{FF2B5EF4-FFF2-40B4-BE49-F238E27FC236}">
                        <a16:creationId xmlns:a16="http://schemas.microsoft.com/office/drawing/2014/main" xmlns="" id="{B4703128-3789-413C-A97B-39B66C29B0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4200" y="1255713"/>
                    <a:ext cx="101600" cy="101600"/>
                  </a:xfrm>
                  <a:custGeom>
                    <a:avLst/>
                    <a:gdLst/>
                    <a:ahLst/>
                    <a:cxnLst>
                      <a:cxn ang="0">
                        <a:pos x="4" y="35"/>
                      </a:cxn>
                      <a:cxn ang="0">
                        <a:pos x="31" y="35"/>
                      </a:cxn>
                      <a:cxn ang="0">
                        <a:pos x="35" y="31"/>
                      </a:cxn>
                      <a:cxn ang="0">
                        <a:pos x="35" y="4"/>
                      </a:cxn>
                      <a:cxn ang="0">
                        <a:pos x="31" y="0"/>
                      </a:cxn>
                      <a:cxn ang="0">
                        <a:pos x="4" y="0"/>
                      </a:cxn>
                      <a:cxn ang="0">
                        <a:pos x="0" y="4"/>
                      </a:cxn>
                      <a:cxn ang="0">
                        <a:pos x="0" y="31"/>
                      </a:cxn>
                      <a:cxn ang="0">
                        <a:pos x="4" y="35"/>
                      </a:cxn>
                      <a:cxn ang="0">
                        <a:pos x="8" y="8"/>
                      </a:cxn>
                      <a:cxn ang="0">
                        <a:pos x="27" y="8"/>
                      </a:cxn>
                      <a:cxn ang="0">
                        <a:pos x="27" y="27"/>
                      </a:cxn>
                      <a:cxn ang="0">
                        <a:pos x="8" y="27"/>
                      </a:cxn>
                      <a:cxn ang="0">
                        <a:pos x="8" y="8"/>
                      </a:cxn>
                      <a:cxn ang="0">
                        <a:pos x="8" y="8"/>
                      </a:cxn>
                      <a:cxn ang="0">
                        <a:pos x="8" y="8"/>
                      </a:cxn>
                    </a:cxnLst>
                    <a:rect l="0" t="0" r="r" b="b"/>
                    <a:pathLst>
                      <a:path w="35" h="35">
                        <a:moveTo>
                          <a:pt x="4" y="35"/>
                        </a:moveTo>
                        <a:cubicBezTo>
                          <a:pt x="31" y="35"/>
                          <a:pt x="31" y="35"/>
                          <a:pt x="31" y="35"/>
                        </a:cubicBezTo>
                        <a:cubicBezTo>
                          <a:pt x="33" y="35"/>
                          <a:pt x="35" y="33"/>
                          <a:pt x="35" y="31"/>
                        </a:cubicBezTo>
                        <a:cubicBezTo>
                          <a:pt x="35" y="4"/>
                          <a:pt x="35" y="4"/>
                          <a:pt x="35" y="4"/>
                        </a:cubicBezTo>
                        <a:cubicBezTo>
                          <a:pt x="35" y="2"/>
                          <a:pt x="33" y="0"/>
                          <a:pt x="31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33"/>
                          <a:pt x="2" y="35"/>
                          <a:pt x="4" y="35"/>
                        </a:cubicBezTo>
                        <a:close/>
                        <a:moveTo>
                          <a:pt x="8" y="8"/>
                        </a:moveTo>
                        <a:cubicBezTo>
                          <a:pt x="27" y="8"/>
                          <a:pt x="27" y="8"/>
                          <a:pt x="27" y="8"/>
                        </a:cubicBezTo>
                        <a:cubicBezTo>
                          <a:pt x="27" y="27"/>
                          <a:pt x="27" y="27"/>
                          <a:pt x="27" y="27"/>
                        </a:cubicBezTo>
                        <a:cubicBezTo>
                          <a:pt x="8" y="27"/>
                          <a:pt x="8" y="27"/>
                          <a:pt x="8" y="27"/>
                        </a:cubicBezTo>
                        <a:lnTo>
                          <a:pt x="8" y="8"/>
                        </a:lnTo>
                        <a:close/>
                        <a:moveTo>
                          <a:pt x="8" y="8"/>
                        </a:moveTo>
                        <a:cubicBezTo>
                          <a:pt x="8" y="8"/>
                          <a:pt x="8" y="8"/>
                          <a:pt x="8" y="8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2" name="ïşḻïďê-Freeform: Shape 40">
                <a:extLst>
                  <a:ext uri="{FF2B5EF4-FFF2-40B4-BE49-F238E27FC236}">
                    <a16:creationId xmlns:a16="http://schemas.microsoft.com/office/drawing/2014/main" xmlns="" id="{2965A375-2867-464D-B478-6744AA53463E}"/>
                  </a:ext>
                </a:extLst>
              </p:cNvPr>
              <p:cNvSpPr/>
              <p:nvPr/>
            </p:nvSpPr>
            <p:spPr>
              <a:xfrm>
                <a:off x="5579273" y="3666290"/>
                <a:ext cx="1010688" cy="1996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33" extrusionOk="0">
                    <a:moveTo>
                      <a:pt x="18888" y="1342"/>
                    </a:moveTo>
                    <a:cubicBezTo>
                      <a:pt x="17357" y="2323"/>
                      <a:pt x="15980" y="3551"/>
                      <a:pt x="15190" y="5053"/>
                    </a:cubicBezTo>
                    <a:cubicBezTo>
                      <a:pt x="15190" y="5053"/>
                      <a:pt x="11881" y="1601"/>
                      <a:pt x="3746" y="0"/>
                    </a:cubicBezTo>
                    <a:cubicBezTo>
                      <a:pt x="4160" y="206"/>
                      <a:pt x="4539" y="435"/>
                      <a:pt x="4861" y="691"/>
                    </a:cubicBezTo>
                    <a:cubicBezTo>
                      <a:pt x="5120" y="897"/>
                      <a:pt x="5323" y="1114"/>
                      <a:pt x="5495" y="1334"/>
                    </a:cubicBezTo>
                    <a:cubicBezTo>
                      <a:pt x="7893" y="2663"/>
                      <a:pt x="10167" y="4819"/>
                      <a:pt x="9604" y="8114"/>
                    </a:cubicBezTo>
                    <a:cubicBezTo>
                      <a:pt x="9604" y="8114"/>
                      <a:pt x="6838" y="6371"/>
                      <a:pt x="0" y="7292"/>
                    </a:cubicBezTo>
                    <a:cubicBezTo>
                      <a:pt x="0" y="7292"/>
                      <a:pt x="15106" y="7260"/>
                      <a:pt x="7500" y="20907"/>
                    </a:cubicBezTo>
                    <a:cubicBezTo>
                      <a:pt x="7500" y="20907"/>
                      <a:pt x="13473" y="21600"/>
                      <a:pt x="19030" y="20967"/>
                    </a:cubicBezTo>
                    <a:cubicBezTo>
                      <a:pt x="19030" y="20967"/>
                      <a:pt x="12279" y="8657"/>
                      <a:pt x="21600" y="1065"/>
                    </a:cubicBezTo>
                    <a:cubicBezTo>
                      <a:pt x="20647" y="1227"/>
                      <a:pt x="19694" y="1307"/>
                      <a:pt x="18888" y="13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170">
              <a:extLst>
                <a:ext uri="{FF2B5EF4-FFF2-40B4-BE49-F238E27FC236}">
                  <a16:creationId xmlns:a16="http://schemas.microsoft.com/office/drawing/2014/main" xmlns="" id="{BE5AE5D3-A6C9-4F35-B8FF-DB78B9EBDC28}"/>
                </a:ext>
              </a:extLst>
            </p:cNvPr>
            <p:cNvGrpSpPr/>
            <p:nvPr/>
          </p:nvGrpSpPr>
          <p:grpSpPr>
            <a:xfrm>
              <a:off x="8269568" y="2519950"/>
              <a:ext cx="2823587" cy="1006991"/>
              <a:chOff x="1197898" y="2503545"/>
              <a:chExt cx="2198693" cy="1006991"/>
            </a:xfrm>
          </p:grpSpPr>
          <p:sp>
            <p:nvSpPr>
              <p:cNvPr id="8" name="ïşḻïďê-TextBox 172">
                <a:extLst>
                  <a:ext uri="{FF2B5EF4-FFF2-40B4-BE49-F238E27FC236}">
                    <a16:creationId xmlns:a16="http://schemas.microsoft.com/office/drawing/2014/main" xmlns="" id="{9F9ECAB9-6F3D-489E-9F9E-96C5DF08667B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288000" tIns="0" rIns="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9" name="ïşḻïďê-TextBox 177">
                <a:extLst>
                  <a:ext uri="{FF2B5EF4-FFF2-40B4-BE49-F238E27FC236}">
                    <a16:creationId xmlns:a16="http://schemas.microsoft.com/office/drawing/2014/main" xmlns="" id="{CE9E1DF6-6BB8-4FB2-BBBD-289F6E7041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28800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  <p:grpSp>
          <p:nvGrpSpPr>
            <p:cNvPr id="5" name="Group 178">
              <a:extLst>
                <a:ext uri="{FF2B5EF4-FFF2-40B4-BE49-F238E27FC236}">
                  <a16:creationId xmlns:a16="http://schemas.microsoft.com/office/drawing/2014/main" xmlns="" id="{E667D7C5-3A38-4687-8C32-DBE049B5F486}"/>
                </a:ext>
              </a:extLst>
            </p:cNvPr>
            <p:cNvGrpSpPr/>
            <p:nvPr/>
          </p:nvGrpSpPr>
          <p:grpSpPr>
            <a:xfrm>
              <a:off x="1007952" y="2519950"/>
              <a:ext cx="2935893" cy="1006991"/>
              <a:chOff x="8328246" y="2276873"/>
              <a:chExt cx="2198694" cy="1006991"/>
            </a:xfrm>
          </p:grpSpPr>
          <p:sp>
            <p:nvSpPr>
              <p:cNvPr id="6" name="ïşḻïďê-TextBox 179">
                <a:extLst>
                  <a:ext uri="{FF2B5EF4-FFF2-40B4-BE49-F238E27FC236}">
                    <a16:creationId xmlns:a16="http://schemas.microsoft.com/office/drawing/2014/main" xmlns="" id="{4774B3E0-7027-4549-A339-DF4164C1CD64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288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7" name="ïşḻïďê-TextBox 180">
                <a:extLst>
                  <a:ext uri="{FF2B5EF4-FFF2-40B4-BE49-F238E27FC236}">
                    <a16:creationId xmlns:a16="http://schemas.microsoft.com/office/drawing/2014/main" xmlns="" id="{2B5840B5-9FB3-40CE-9613-E4070C55AF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288000" bIns="0" anchor="ctr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2511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ef3e75a-2a81-4e7b-a259-93019960a868">
            <a:extLst>
              <a:ext uri="{FF2B5EF4-FFF2-40B4-BE49-F238E27FC236}">
                <a16:creationId xmlns:a16="http://schemas.microsoft.com/office/drawing/2014/main" xmlns="" id="{62E98C4F-7A37-405F-8D60-C5D273748F36}"/>
              </a:ext>
            </a:extLst>
          </p:cNvPr>
          <p:cNvGrpSpPr>
            <a:grpSpLocks noChangeAspect="1"/>
          </p:cNvGrpSpPr>
          <p:nvPr/>
        </p:nvGrpSpPr>
        <p:grpSpPr>
          <a:xfrm>
            <a:off x="1036451" y="2287663"/>
            <a:ext cx="10119099" cy="3266428"/>
            <a:chOff x="1036451" y="1792363"/>
            <a:chExt cx="10119099" cy="3266428"/>
          </a:xfrm>
        </p:grpSpPr>
        <p:sp>
          <p:nvSpPr>
            <p:cNvPr id="3" name="ïṧḷïḓê-Freeform 2">
              <a:extLst>
                <a:ext uri="{FF2B5EF4-FFF2-40B4-BE49-F238E27FC236}">
                  <a16:creationId xmlns:a16="http://schemas.microsoft.com/office/drawing/2014/main" xmlns="" id="{B7464717-0D5C-478D-9DCE-67B755A061D8}"/>
                </a:ext>
              </a:extLst>
            </p:cNvPr>
            <p:cNvSpPr/>
            <p:nvPr/>
          </p:nvSpPr>
          <p:spPr>
            <a:xfrm rot="2700000">
              <a:off x="1082735" y="1792363"/>
              <a:ext cx="1928408" cy="1931980"/>
            </a:xfrm>
            <a:custGeom>
              <a:avLst/>
              <a:gdLst>
                <a:gd name="connsiteX0" fmla="*/ 131121 w 3124913"/>
                <a:gd name="connsiteY0" fmla="*/ 1249162 h 3130701"/>
                <a:gd name="connsiteX1" fmla="*/ 132370 w 3124913"/>
                <a:gd name="connsiteY1" fmla="*/ 1247913 h 3130701"/>
                <a:gd name="connsiteX2" fmla="*/ 1249163 w 3124913"/>
                <a:gd name="connsiteY2" fmla="*/ 131120 h 3130701"/>
                <a:gd name="connsiteX3" fmla="*/ 1882271 w 3124913"/>
                <a:gd name="connsiteY3" fmla="*/ 131120 h 3130701"/>
                <a:gd name="connsiteX4" fmla="*/ 1882271 w 3124913"/>
                <a:gd name="connsiteY4" fmla="*/ 764228 h 3130701"/>
                <a:gd name="connsiteX5" fmla="*/ 1516049 w 3124913"/>
                <a:gd name="connsiteY5" fmla="*/ 1130450 h 3130701"/>
                <a:gd name="connsiteX6" fmla="*/ 2677238 w 3124913"/>
                <a:gd name="connsiteY6" fmla="*/ 1130450 h 3130701"/>
                <a:gd name="connsiteX7" fmla="*/ 3124913 w 3124913"/>
                <a:gd name="connsiteY7" fmla="*/ 1578125 h 3130701"/>
                <a:gd name="connsiteX8" fmla="*/ 2677238 w 3124913"/>
                <a:gd name="connsiteY8" fmla="*/ 2025800 h 3130701"/>
                <a:gd name="connsiteX9" fmla="*/ 1545864 w 3124913"/>
                <a:gd name="connsiteY9" fmla="*/ 2025800 h 3130701"/>
                <a:gd name="connsiteX10" fmla="*/ 1883520 w 3124913"/>
                <a:gd name="connsiteY10" fmla="*/ 2363456 h 3130701"/>
                <a:gd name="connsiteX11" fmla="*/ 1883520 w 3124913"/>
                <a:gd name="connsiteY11" fmla="*/ 2999063 h 3130701"/>
                <a:gd name="connsiteX12" fmla="*/ 1247913 w 3124913"/>
                <a:gd name="connsiteY12" fmla="*/ 2999063 h 3130701"/>
                <a:gd name="connsiteX13" fmla="*/ 132370 w 3124913"/>
                <a:gd name="connsiteY13" fmla="*/ 1883520 h 3130701"/>
                <a:gd name="connsiteX14" fmla="*/ 131809 w 3124913"/>
                <a:gd name="connsiteY14" fmla="*/ 1882832 h 3130701"/>
                <a:gd name="connsiteX15" fmla="*/ 131121 w 3124913"/>
                <a:gd name="connsiteY15" fmla="*/ 1882270 h 3130701"/>
                <a:gd name="connsiteX16" fmla="*/ 131121 w 3124913"/>
                <a:gd name="connsiteY16" fmla="*/ 1249162 h 313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24913" h="3130701">
                  <a:moveTo>
                    <a:pt x="131121" y="1249162"/>
                  </a:moveTo>
                  <a:lnTo>
                    <a:pt x="132370" y="1247913"/>
                  </a:lnTo>
                  <a:lnTo>
                    <a:pt x="1249163" y="131120"/>
                  </a:lnTo>
                  <a:cubicBezTo>
                    <a:pt x="1423991" y="-43707"/>
                    <a:pt x="1707443" y="-43707"/>
                    <a:pt x="1882271" y="131120"/>
                  </a:cubicBezTo>
                  <a:cubicBezTo>
                    <a:pt x="2057099" y="305948"/>
                    <a:pt x="2057099" y="589401"/>
                    <a:pt x="1882271" y="764228"/>
                  </a:cubicBezTo>
                  <a:lnTo>
                    <a:pt x="1516049" y="1130450"/>
                  </a:lnTo>
                  <a:lnTo>
                    <a:pt x="2677238" y="1130450"/>
                  </a:lnTo>
                  <a:cubicBezTo>
                    <a:pt x="2924482" y="1130450"/>
                    <a:pt x="3124913" y="1330881"/>
                    <a:pt x="3124913" y="1578125"/>
                  </a:cubicBezTo>
                  <a:cubicBezTo>
                    <a:pt x="3124913" y="1825369"/>
                    <a:pt x="2924482" y="2025800"/>
                    <a:pt x="2677238" y="2025800"/>
                  </a:cubicBezTo>
                  <a:lnTo>
                    <a:pt x="1545864" y="2025800"/>
                  </a:lnTo>
                  <a:lnTo>
                    <a:pt x="1883520" y="2363456"/>
                  </a:lnTo>
                  <a:cubicBezTo>
                    <a:pt x="2059038" y="2538974"/>
                    <a:pt x="2059038" y="2823545"/>
                    <a:pt x="1883520" y="2999063"/>
                  </a:cubicBezTo>
                  <a:cubicBezTo>
                    <a:pt x="1708002" y="3174581"/>
                    <a:pt x="1423431" y="3174581"/>
                    <a:pt x="1247913" y="2999063"/>
                  </a:cubicBezTo>
                  <a:lnTo>
                    <a:pt x="132370" y="1883520"/>
                  </a:lnTo>
                  <a:lnTo>
                    <a:pt x="131809" y="1882832"/>
                  </a:lnTo>
                  <a:lnTo>
                    <a:pt x="131121" y="1882270"/>
                  </a:lnTo>
                  <a:cubicBezTo>
                    <a:pt x="-43707" y="1707442"/>
                    <a:pt x="-43707" y="1423990"/>
                    <a:pt x="131121" y="1249162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ïṧḷïḓê-Rectangle 3">
              <a:extLst>
                <a:ext uri="{FF2B5EF4-FFF2-40B4-BE49-F238E27FC236}">
                  <a16:creationId xmlns:a16="http://schemas.microsoft.com/office/drawing/2014/main" xmlns="" id="{5DF9FE79-A17A-4E33-9E15-29F8B93138EB}"/>
                </a:ext>
              </a:extLst>
            </p:cNvPr>
            <p:cNvSpPr/>
            <p:nvPr/>
          </p:nvSpPr>
          <p:spPr>
            <a:xfrm>
              <a:off x="1283431" y="3810000"/>
              <a:ext cx="1517649" cy="123825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ïṧḷïḓê-文本框 12">
              <a:extLst>
                <a:ext uri="{FF2B5EF4-FFF2-40B4-BE49-F238E27FC236}">
                  <a16:creationId xmlns:a16="http://schemas.microsoft.com/office/drawing/2014/main" xmlns="" id="{04ACBE87-C3AF-4036-BE27-3A2534594A42}"/>
                </a:ext>
              </a:extLst>
            </p:cNvPr>
            <p:cNvSpPr txBox="1"/>
            <p:nvPr/>
          </p:nvSpPr>
          <p:spPr>
            <a:xfrm>
              <a:off x="1036452" y="443214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（建议使用主题字体）</a:t>
              </a:r>
            </a:p>
          </p:txBody>
        </p:sp>
        <p:sp>
          <p:nvSpPr>
            <p:cNvPr id="6" name="ïṧḷïḓê-Rectangle 5">
              <a:extLst>
                <a:ext uri="{FF2B5EF4-FFF2-40B4-BE49-F238E27FC236}">
                  <a16:creationId xmlns:a16="http://schemas.microsoft.com/office/drawing/2014/main" xmlns="" id="{F8DC3FCE-A83E-4301-9DFF-C8CB2F749C35}"/>
                </a:ext>
              </a:extLst>
            </p:cNvPr>
            <p:cNvSpPr/>
            <p:nvPr/>
          </p:nvSpPr>
          <p:spPr>
            <a:xfrm>
              <a:off x="1036451" y="410365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7" name="ïṧḷïḓê-Freeform 6">
              <a:extLst>
                <a:ext uri="{FF2B5EF4-FFF2-40B4-BE49-F238E27FC236}">
                  <a16:creationId xmlns:a16="http://schemas.microsoft.com/office/drawing/2014/main" xmlns="" id="{2E53D2CA-D74D-41DA-B3C6-171D9DA7DA4E}"/>
                </a:ext>
              </a:extLst>
            </p:cNvPr>
            <p:cNvSpPr/>
            <p:nvPr/>
          </p:nvSpPr>
          <p:spPr>
            <a:xfrm rot="18900000" flipH="1">
              <a:off x="3757442" y="1792364"/>
              <a:ext cx="1928408" cy="1931980"/>
            </a:xfrm>
            <a:custGeom>
              <a:avLst/>
              <a:gdLst>
                <a:gd name="connsiteX0" fmla="*/ 131121 w 3124913"/>
                <a:gd name="connsiteY0" fmla="*/ 1249162 h 3130701"/>
                <a:gd name="connsiteX1" fmla="*/ 132370 w 3124913"/>
                <a:gd name="connsiteY1" fmla="*/ 1247913 h 3130701"/>
                <a:gd name="connsiteX2" fmla="*/ 1249163 w 3124913"/>
                <a:gd name="connsiteY2" fmla="*/ 131120 h 3130701"/>
                <a:gd name="connsiteX3" fmla="*/ 1882271 w 3124913"/>
                <a:gd name="connsiteY3" fmla="*/ 131120 h 3130701"/>
                <a:gd name="connsiteX4" fmla="*/ 1882271 w 3124913"/>
                <a:gd name="connsiteY4" fmla="*/ 764228 h 3130701"/>
                <a:gd name="connsiteX5" fmla="*/ 1516049 w 3124913"/>
                <a:gd name="connsiteY5" fmla="*/ 1130450 h 3130701"/>
                <a:gd name="connsiteX6" fmla="*/ 2677238 w 3124913"/>
                <a:gd name="connsiteY6" fmla="*/ 1130450 h 3130701"/>
                <a:gd name="connsiteX7" fmla="*/ 3124913 w 3124913"/>
                <a:gd name="connsiteY7" fmla="*/ 1578125 h 3130701"/>
                <a:gd name="connsiteX8" fmla="*/ 2677238 w 3124913"/>
                <a:gd name="connsiteY8" fmla="*/ 2025800 h 3130701"/>
                <a:gd name="connsiteX9" fmla="*/ 1545864 w 3124913"/>
                <a:gd name="connsiteY9" fmla="*/ 2025800 h 3130701"/>
                <a:gd name="connsiteX10" fmla="*/ 1883520 w 3124913"/>
                <a:gd name="connsiteY10" fmla="*/ 2363456 h 3130701"/>
                <a:gd name="connsiteX11" fmla="*/ 1883520 w 3124913"/>
                <a:gd name="connsiteY11" fmla="*/ 2999063 h 3130701"/>
                <a:gd name="connsiteX12" fmla="*/ 1247913 w 3124913"/>
                <a:gd name="connsiteY12" fmla="*/ 2999063 h 3130701"/>
                <a:gd name="connsiteX13" fmla="*/ 132370 w 3124913"/>
                <a:gd name="connsiteY13" fmla="*/ 1883520 h 3130701"/>
                <a:gd name="connsiteX14" fmla="*/ 131809 w 3124913"/>
                <a:gd name="connsiteY14" fmla="*/ 1882832 h 3130701"/>
                <a:gd name="connsiteX15" fmla="*/ 131121 w 3124913"/>
                <a:gd name="connsiteY15" fmla="*/ 1882270 h 3130701"/>
                <a:gd name="connsiteX16" fmla="*/ 131121 w 3124913"/>
                <a:gd name="connsiteY16" fmla="*/ 1249162 h 313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24913" h="3130701">
                  <a:moveTo>
                    <a:pt x="131121" y="1249162"/>
                  </a:moveTo>
                  <a:lnTo>
                    <a:pt x="132370" y="1247913"/>
                  </a:lnTo>
                  <a:lnTo>
                    <a:pt x="1249163" y="131120"/>
                  </a:lnTo>
                  <a:cubicBezTo>
                    <a:pt x="1423991" y="-43707"/>
                    <a:pt x="1707443" y="-43707"/>
                    <a:pt x="1882271" y="131120"/>
                  </a:cubicBezTo>
                  <a:cubicBezTo>
                    <a:pt x="2057099" y="305948"/>
                    <a:pt x="2057099" y="589401"/>
                    <a:pt x="1882271" y="764228"/>
                  </a:cubicBezTo>
                  <a:lnTo>
                    <a:pt x="1516049" y="1130450"/>
                  </a:lnTo>
                  <a:lnTo>
                    <a:pt x="2677238" y="1130450"/>
                  </a:lnTo>
                  <a:cubicBezTo>
                    <a:pt x="2924482" y="1130450"/>
                    <a:pt x="3124913" y="1330881"/>
                    <a:pt x="3124913" y="1578125"/>
                  </a:cubicBezTo>
                  <a:cubicBezTo>
                    <a:pt x="3124913" y="1825369"/>
                    <a:pt x="2924482" y="2025800"/>
                    <a:pt x="2677238" y="2025800"/>
                  </a:cubicBezTo>
                  <a:lnTo>
                    <a:pt x="1545864" y="2025800"/>
                  </a:lnTo>
                  <a:lnTo>
                    <a:pt x="1883520" y="2363456"/>
                  </a:lnTo>
                  <a:cubicBezTo>
                    <a:pt x="2059038" y="2538974"/>
                    <a:pt x="2059038" y="2823545"/>
                    <a:pt x="1883520" y="2999063"/>
                  </a:cubicBezTo>
                  <a:cubicBezTo>
                    <a:pt x="1708002" y="3174581"/>
                    <a:pt x="1423431" y="3174581"/>
                    <a:pt x="1247913" y="2999063"/>
                  </a:cubicBezTo>
                  <a:lnTo>
                    <a:pt x="132370" y="1883520"/>
                  </a:lnTo>
                  <a:lnTo>
                    <a:pt x="131809" y="1882832"/>
                  </a:lnTo>
                  <a:lnTo>
                    <a:pt x="131121" y="1882270"/>
                  </a:lnTo>
                  <a:cubicBezTo>
                    <a:pt x="-43707" y="1707442"/>
                    <a:pt x="-43707" y="1423990"/>
                    <a:pt x="131121" y="1249162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ïṧḷïḓê-Rectangle 7">
              <a:extLst>
                <a:ext uri="{FF2B5EF4-FFF2-40B4-BE49-F238E27FC236}">
                  <a16:creationId xmlns:a16="http://schemas.microsoft.com/office/drawing/2014/main" xmlns="" id="{F785C061-A39A-4B24-A6B4-EE6B4C654379}"/>
                </a:ext>
              </a:extLst>
            </p:cNvPr>
            <p:cNvSpPr/>
            <p:nvPr/>
          </p:nvSpPr>
          <p:spPr>
            <a:xfrm>
              <a:off x="3958138" y="3810000"/>
              <a:ext cx="1517649" cy="123825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ïṧḷïḓê-文本框 14">
              <a:extLst>
                <a:ext uri="{FF2B5EF4-FFF2-40B4-BE49-F238E27FC236}">
                  <a16:creationId xmlns:a16="http://schemas.microsoft.com/office/drawing/2014/main" xmlns="" id="{89E68D91-5CF5-4EE1-B248-CFDEB406C46C}"/>
                </a:ext>
              </a:extLst>
            </p:cNvPr>
            <p:cNvSpPr txBox="1"/>
            <p:nvPr/>
          </p:nvSpPr>
          <p:spPr>
            <a:xfrm>
              <a:off x="3735826" y="443214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ïṧḷïḓê-Rectangle 9">
              <a:extLst>
                <a:ext uri="{FF2B5EF4-FFF2-40B4-BE49-F238E27FC236}">
                  <a16:creationId xmlns:a16="http://schemas.microsoft.com/office/drawing/2014/main" xmlns="" id="{6438335E-FF8F-4639-98AC-BBE1EFAED6E5}"/>
                </a:ext>
              </a:extLst>
            </p:cNvPr>
            <p:cNvSpPr/>
            <p:nvPr/>
          </p:nvSpPr>
          <p:spPr>
            <a:xfrm>
              <a:off x="3735825" y="410365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ïṧḷïḓê-Freeform 10">
              <a:extLst>
                <a:ext uri="{FF2B5EF4-FFF2-40B4-BE49-F238E27FC236}">
                  <a16:creationId xmlns:a16="http://schemas.microsoft.com/office/drawing/2014/main" xmlns="" id="{9B3EC483-73E9-4DE5-946D-F316D46FE3EB}"/>
                </a:ext>
              </a:extLst>
            </p:cNvPr>
            <p:cNvSpPr/>
            <p:nvPr/>
          </p:nvSpPr>
          <p:spPr>
            <a:xfrm rot="2700000" flipH="1" flipV="1">
              <a:off x="6500713" y="1792363"/>
              <a:ext cx="1928408" cy="1931980"/>
            </a:xfrm>
            <a:custGeom>
              <a:avLst/>
              <a:gdLst>
                <a:gd name="connsiteX0" fmla="*/ 131121 w 3124913"/>
                <a:gd name="connsiteY0" fmla="*/ 1249162 h 3130701"/>
                <a:gd name="connsiteX1" fmla="*/ 132370 w 3124913"/>
                <a:gd name="connsiteY1" fmla="*/ 1247913 h 3130701"/>
                <a:gd name="connsiteX2" fmla="*/ 1249163 w 3124913"/>
                <a:gd name="connsiteY2" fmla="*/ 131120 h 3130701"/>
                <a:gd name="connsiteX3" fmla="*/ 1882271 w 3124913"/>
                <a:gd name="connsiteY3" fmla="*/ 131120 h 3130701"/>
                <a:gd name="connsiteX4" fmla="*/ 1882271 w 3124913"/>
                <a:gd name="connsiteY4" fmla="*/ 764228 h 3130701"/>
                <a:gd name="connsiteX5" fmla="*/ 1516049 w 3124913"/>
                <a:gd name="connsiteY5" fmla="*/ 1130450 h 3130701"/>
                <a:gd name="connsiteX6" fmla="*/ 2677238 w 3124913"/>
                <a:gd name="connsiteY6" fmla="*/ 1130450 h 3130701"/>
                <a:gd name="connsiteX7" fmla="*/ 3124913 w 3124913"/>
                <a:gd name="connsiteY7" fmla="*/ 1578125 h 3130701"/>
                <a:gd name="connsiteX8" fmla="*/ 2677238 w 3124913"/>
                <a:gd name="connsiteY8" fmla="*/ 2025800 h 3130701"/>
                <a:gd name="connsiteX9" fmla="*/ 1545864 w 3124913"/>
                <a:gd name="connsiteY9" fmla="*/ 2025800 h 3130701"/>
                <a:gd name="connsiteX10" fmla="*/ 1883520 w 3124913"/>
                <a:gd name="connsiteY10" fmla="*/ 2363456 h 3130701"/>
                <a:gd name="connsiteX11" fmla="*/ 1883520 w 3124913"/>
                <a:gd name="connsiteY11" fmla="*/ 2999063 h 3130701"/>
                <a:gd name="connsiteX12" fmla="*/ 1247913 w 3124913"/>
                <a:gd name="connsiteY12" fmla="*/ 2999063 h 3130701"/>
                <a:gd name="connsiteX13" fmla="*/ 132370 w 3124913"/>
                <a:gd name="connsiteY13" fmla="*/ 1883520 h 3130701"/>
                <a:gd name="connsiteX14" fmla="*/ 131809 w 3124913"/>
                <a:gd name="connsiteY14" fmla="*/ 1882832 h 3130701"/>
                <a:gd name="connsiteX15" fmla="*/ 131121 w 3124913"/>
                <a:gd name="connsiteY15" fmla="*/ 1882270 h 3130701"/>
                <a:gd name="connsiteX16" fmla="*/ 131121 w 3124913"/>
                <a:gd name="connsiteY16" fmla="*/ 1249162 h 313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24913" h="3130701">
                  <a:moveTo>
                    <a:pt x="131121" y="1249162"/>
                  </a:moveTo>
                  <a:lnTo>
                    <a:pt x="132370" y="1247913"/>
                  </a:lnTo>
                  <a:lnTo>
                    <a:pt x="1249163" y="131120"/>
                  </a:lnTo>
                  <a:cubicBezTo>
                    <a:pt x="1423991" y="-43707"/>
                    <a:pt x="1707443" y="-43707"/>
                    <a:pt x="1882271" y="131120"/>
                  </a:cubicBezTo>
                  <a:cubicBezTo>
                    <a:pt x="2057099" y="305948"/>
                    <a:pt x="2057099" y="589401"/>
                    <a:pt x="1882271" y="764228"/>
                  </a:cubicBezTo>
                  <a:lnTo>
                    <a:pt x="1516049" y="1130450"/>
                  </a:lnTo>
                  <a:lnTo>
                    <a:pt x="2677238" y="1130450"/>
                  </a:lnTo>
                  <a:cubicBezTo>
                    <a:pt x="2924482" y="1130450"/>
                    <a:pt x="3124913" y="1330881"/>
                    <a:pt x="3124913" y="1578125"/>
                  </a:cubicBezTo>
                  <a:cubicBezTo>
                    <a:pt x="3124913" y="1825369"/>
                    <a:pt x="2924482" y="2025800"/>
                    <a:pt x="2677238" y="2025800"/>
                  </a:cubicBezTo>
                  <a:lnTo>
                    <a:pt x="1545864" y="2025800"/>
                  </a:lnTo>
                  <a:lnTo>
                    <a:pt x="1883520" y="2363456"/>
                  </a:lnTo>
                  <a:cubicBezTo>
                    <a:pt x="2059038" y="2538974"/>
                    <a:pt x="2059038" y="2823545"/>
                    <a:pt x="1883520" y="2999063"/>
                  </a:cubicBezTo>
                  <a:cubicBezTo>
                    <a:pt x="1708002" y="3174581"/>
                    <a:pt x="1423431" y="3174581"/>
                    <a:pt x="1247913" y="2999063"/>
                  </a:cubicBezTo>
                  <a:lnTo>
                    <a:pt x="132370" y="1883520"/>
                  </a:lnTo>
                  <a:lnTo>
                    <a:pt x="131809" y="1882832"/>
                  </a:lnTo>
                  <a:lnTo>
                    <a:pt x="131121" y="1882270"/>
                  </a:lnTo>
                  <a:cubicBezTo>
                    <a:pt x="-43707" y="1707442"/>
                    <a:pt x="-43707" y="1423990"/>
                    <a:pt x="131121" y="1249162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ïṧḷïḓê-Rectangle 11">
              <a:extLst>
                <a:ext uri="{FF2B5EF4-FFF2-40B4-BE49-F238E27FC236}">
                  <a16:creationId xmlns:a16="http://schemas.microsoft.com/office/drawing/2014/main" xmlns="" id="{7967DC70-FAFD-4149-8D6B-3DD1B823B2D0}"/>
                </a:ext>
              </a:extLst>
            </p:cNvPr>
            <p:cNvSpPr/>
            <p:nvPr/>
          </p:nvSpPr>
          <p:spPr>
            <a:xfrm>
              <a:off x="6706092" y="3810000"/>
              <a:ext cx="1517649" cy="123825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ïṧḷïḓê-文本框 16">
              <a:extLst>
                <a:ext uri="{FF2B5EF4-FFF2-40B4-BE49-F238E27FC236}">
                  <a16:creationId xmlns:a16="http://schemas.microsoft.com/office/drawing/2014/main" xmlns="" id="{831A02F5-3872-4342-ABF4-49B28B813667}"/>
                </a:ext>
              </a:extLst>
            </p:cNvPr>
            <p:cNvSpPr txBox="1"/>
            <p:nvPr/>
          </p:nvSpPr>
          <p:spPr>
            <a:xfrm>
              <a:off x="6435200" y="443214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（建议使用主题字体）</a:t>
              </a:r>
            </a:p>
          </p:txBody>
        </p:sp>
        <p:sp>
          <p:nvSpPr>
            <p:cNvPr id="14" name="ïṧḷïḓê-Rectangle 13">
              <a:extLst>
                <a:ext uri="{FF2B5EF4-FFF2-40B4-BE49-F238E27FC236}">
                  <a16:creationId xmlns:a16="http://schemas.microsoft.com/office/drawing/2014/main" xmlns="" id="{D450A5C0-B02D-47D5-A86F-FCFEDEFE5E59}"/>
                </a:ext>
              </a:extLst>
            </p:cNvPr>
            <p:cNvSpPr/>
            <p:nvPr/>
          </p:nvSpPr>
          <p:spPr>
            <a:xfrm>
              <a:off x="6435199" y="410365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5" name="ïṧḷïḓê-Freeform 14">
              <a:extLst>
                <a:ext uri="{FF2B5EF4-FFF2-40B4-BE49-F238E27FC236}">
                  <a16:creationId xmlns:a16="http://schemas.microsoft.com/office/drawing/2014/main" xmlns="" id="{7902FA41-7837-443D-8C15-ACE3C7D80A4D}"/>
                </a:ext>
              </a:extLst>
            </p:cNvPr>
            <p:cNvSpPr/>
            <p:nvPr/>
          </p:nvSpPr>
          <p:spPr>
            <a:xfrm rot="18900000" flipV="1">
              <a:off x="9161989" y="1792363"/>
              <a:ext cx="1928408" cy="1931980"/>
            </a:xfrm>
            <a:custGeom>
              <a:avLst/>
              <a:gdLst>
                <a:gd name="connsiteX0" fmla="*/ 131121 w 3124913"/>
                <a:gd name="connsiteY0" fmla="*/ 1249162 h 3130701"/>
                <a:gd name="connsiteX1" fmla="*/ 132370 w 3124913"/>
                <a:gd name="connsiteY1" fmla="*/ 1247913 h 3130701"/>
                <a:gd name="connsiteX2" fmla="*/ 1249163 w 3124913"/>
                <a:gd name="connsiteY2" fmla="*/ 131120 h 3130701"/>
                <a:gd name="connsiteX3" fmla="*/ 1882271 w 3124913"/>
                <a:gd name="connsiteY3" fmla="*/ 131120 h 3130701"/>
                <a:gd name="connsiteX4" fmla="*/ 1882271 w 3124913"/>
                <a:gd name="connsiteY4" fmla="*/ 764228 h 3130701"/>
                <a:gd name="connsiteX5" fmla="*/ 1516049 w 3124913"/>
                <a:gd name="connsiteY5" fmla="*/ 1130450 h 3130701"/>
                <a:gd name="connsiteX6" fmla="*/ 2677238 w 3124913"/>
                <a:gd name="connsiteY6" fmla="*/ 1130450 h 3130701"/>
                <a:gd name="connsiteX7" fmla="*/ 3124913 w 3124913"/>
                <a:gd name="connsiteY7" fmla="*/ 1578125 h 3130701"/>
                <a:gd name="connsiteX8" fmla="*/ 2677238 w 3124913"/>
                <a:gd name="connsiteY8" fmla="*/ 2025800 h 3130701"/>
                <a:gd name="connsiteX9" fmla="*/ 1545864 w 3124913"/>
                <a:gd name="connsiteY9" fmla="*/ 2025800 h 3130701"/>
                <a:gd name="connsiteX10" fmla="*/ 1883520 w 3124913"/>
                <a:gd name="connsiteY10" fmla="*/ 2363456 h 3130701"/>
                <a:gd name="connsiteX11" fmla="*/ 1883520 w 3124913"/>
                <a:gd name="connsiteY11" fmla="*/ 2999063 h 3130701"/>
                <a:gd name="connsiteX12" fmla="*/ 1247913 w 3124913"/>
                <a:gd name="connsiteY12" fmla="*/ 2999063 h 3130701"/>
                <a:gd name="connsiteX13" fmla="*/ 132370 w 3124913"/>
                <a:gd name="connsiteY13" fmla="*/ 1883520 h 3130701"/>
                <a:gd name="connsiteX14" fmla="*/ 131809 w 3124913"/>
                <a:gd name="connsiteY14" fmla="*/ 1882832 h 3130701"/>
                <a:gd name="connsiteX15" fmla="*/ 131121 w 3124913"/>
                <a:gd name="connsiteY15" fmla="*/ 1882270 h 3130701"/>
                <a:gd name="connsiteX16" fmla="*/ 131121 w 3124913"/>
                <a:gd name="connsiteY16" fmla="*/ 1249162 h 313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24913" h="3130701">
                  <a:moveTo>
                    <a:pt x="131121" y="1249162"/>
                  </a:moveTo>
                  <a:lnTo>
                    <a:pt x="132370" y="1247913"/>
                  </a:lnTo>
                  <a:lnTo>
                    <a:pt x="1249163" y="131120"/>
                  </a:lnTo>
                  <a:cubicBezTo>
                    <a:pt x="1423991" y="-43707"/>
                    <a:pt x="1707443" y="-43707"/>
                    <a:pt x="1882271" y="131120"/>
                  </a:cubicBezTo>
                  <a:cubicBezTo>
                    <a:pt x="2057099" y="305948"/>
                    <a:pt x="2057099" y="589401"/>
                    <a:pt x="1882271" y="764228"/>
                  </a:cubicBezTo>
                  <a:lnTo>
                    <a:pt x="1516049" y="1130450"/>
                  </a:lnTo>
                  <a:lnTo>
                    <a:pt x="2677238" y="1130450"/>
                  </a:lnTo>
                  <a:cubicBezTo>
                    <a:pt x="2924482" y="1130450"/>
                    <a:pt x="3124913" y="1330881"/>
                    <a:pt x="3124913" y="1578125"/>
                  </a:cubicBezTo>
                  <a:cubicBezTo>
                    <a:pt x="3124913" y="1825369"/>
                    <a:pt x="2924482" y="2025800"/>
                    <a:pt x="2677238" y="2025800"/>
                  </a:cubicBezTo>
                  <a:lnTo>
                    <a:pt x="1545864" y="2025800"/>
                  </a:lnTo>
                  <a:lnTo>
                    <a:pt x="1883520" y="2363456"/>
                  </a:lnTo>
                  <a:cubicBezTo>
                    <a:pt x="2059038" y="2538974"/>
                    <a:pt x="2059038" y="2823545"/>
                    <a:pt x="1883520" y="2999063"/>
                  </a:cubicBezTo>
                  <a:cubicBezTo>
                    <a:pt x="1708002" y="3174581"/>
                    <a:pt x="1423431" y="3174581"/>
                    <a:pt x="1247913" y="2999063"/>
                  </a:cubicBezTo>
                  <a:lnTo>
                    <a:pt x="132370" y="1883520"/>
                  </a:lnTo>
                  <a:lnTo>
                    <a:pt x="131809" y="1882832"/>
                  </a:lnTo>
                  <a:lnTo>
                    <a:pt x="131121" y="1882270"/>
                  </a:lnTo>
                  <a:cubicBezTo>
                    <a:pt x="-43707" y="1707442"/>
                    <a:pt x="-43707" y="1423990"/>
                    <a:pt x="131121" y="1249162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ïṧḷïḓê-Rectangle 15">
              <a:extLst>
                <a:ext uri="{FF2B5EF4-FFF2-40B4-BE49-F238E27FC236}">
                  <a16:creationId xmlns:a16="http://schemas.microsoft.com/office/drawing/2014/main" xmlns="" id="{88CB86D8-F7DD-4CBC-ABE5-096312602977}"/>
                </a:ext>
              </a:extLst>
            </p:cNvPr>
            <p:cNvSpPr/>
            <p:nvPr/>
          </p:nvSpPr>
          <p:spPr>
            <a:xfrm>
              <a:off x="9367368" y="3810000"/>
              <a:ext cx="1517649" cy="123825"/>
            </a:xfrm>
            <a:prstGeom prst="rect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ïṧḷïḓê-文本框 18">
              <a:extLst>
                <a:ext uri="{FF2B5EF4-FFF2-40B4-BE49-F238E27FC236}">
                  <a16:creationId xmlns:a16="http://schemas.microsoft.com/office/drawing/2014/main" xmlns="" id="{F6BC8007-0D38-4270-95A4-C9200BE0A3F9}"/>
                </a:ext>
              </a:extLst>
            </p:cNvPr>
            <p:cNvSpPr txBox="1"/>
            <p:nvPr/>
          </p:nvSpPr>
          <p:spPr>
            <a:xfrm>
              <a:off x="9134575" y="443214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（建议使用主题字体）</a:t>
              </a:r>
            </a:p>
          </p:txBody>
        </p:sp>
        <p:sp>
          <p:nvSpPr>
            <p:cNvPr id="18" name="îṣļîḑé-Rectangle 17">
              <a:extLst>
                <a:ext uri="{FF2B5EF4-FFF2-40B4-BE49-F238E27FC236}">
                  <a16:creationId xmlns:a16="http://schemas.microsoft.com/office/drawing/2014/main" xmlns="" id="{440F8183-F5ED-4A80-8656-6D8CA47FF82C}"/>
                </a:ext>
              </a:extLst>
            </p:cNvPr>
            <p:cNvSpPr/>
            <p:nvPr/>
          </p:nvSpPr>
          <p:spPr>
            <a:xfrm>
              <a:off x="9134574" y="410365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39100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7181529-8F46-4B67-9F5C-B25927F67271}"/>
              </a:ext>
            </a:extLst>
          </p:cNvPr>
          <p:cNvSpPr txBox="1"/>
          <p:nvPr/>
        </p:nvSpPr>
        <p:spPr>
          <a:xfrm>
            <a:off x="3041317" y="2937466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cs typeface="+mn-ea"/>
              </a:rPr>
              <a:t>第二章标题内容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4D0AEC7-D634-41DA-8322-2864EBC7F960}"/>
              </a:ext>
            </a:extLst>
          </p:cNvPr>
          <p:cNvSpPr/>
          <p:nvPr/>
        </p:nvSpPr>
        <p:spPr>
          <a:xfrm>
            <a:off x="4406901" y="4283501"/>
            <a:ext cx="3378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42B91AB-6166-44B8-B9EA-25F1FF10751F}"/>
              </a:ext>
            </a:extLst>
          </p:cNvPr>
          <p:cNvSpPr/>
          <p:nvPr/>
        </p:nvSpPr>
        <p:spPr>
          <a:xfrm>
            <a:off x="5543925" y="1543349"/>
            <a:ext cx="1104150" cy="1104149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90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70072d9-7b47-43bd-9f07-7b806089d5d5">
            <a:extLst>
              <a:ext uri="{FF2B5EF4-FFF2-40B4-BE49-F238E27FC236}">
                <a16:creationId xmlns:a16="http://schemas.microsoft.com/office/drawing/2014/main" xmlns="" id="{F2FA8627-A5E8-45BC-99EC-35FBD2B90BC4}"/>
              </a:ext>
            </a:extLst>
          </p:cNvPr>
          <p:cNvGrpSpPr>
            <a:grpSpLocks noChangeAspect="1"/>
          </p:cNvGrpSpPr>
          <p:nvPr/>
        </p:nvGrpSpPr>
        <p:grpSpPr>
          <a:xfrm>
            <a:off x="-1" y="2156614"/>
            <a:ext cx="12192001" cy="4351256"/>
            <a:chOff x="-1" y="1635914"/>
            <a:chExt cx="12192001" cy="4351256"/>
          </a:xfrm>
        </p:grpSpPr>
        <p:cxnSp>
          <p:nvCxnSpPr>
            <p:cNvPr id="3" name="íślíḋè-Straight Connector 2">
              <a:extLst>
                <a:ext uri="{FF2B5EF4-FFF2-40B4-BE49-F238E27FC236}">
                  <a16:creationId xmlns:a16="http://schemas.microsoft.com/office/drawing/2014/main" xmlns="" id="{E94D6C43-3502-41D3-944D-F9130A28A3BB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>
            <a:xfrm>
              <a:off x="2203594" y="4395935"/>
              <a:ext cx="778649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íślíḋè-Rectangle 3">
              <a:extLst>
                <a:ext uri="{FF2B5EF4-FFF2-40B4-BE49-F238E27FC236}">
                  <a16:creationId xmlns:a16="http://schemas.microsoft.com/office/drawing/2014/main" xmlns="" id="{24FBD809-6A80-466E-BF06-F55A72F1F857}"/>
                </a:ext>
              </a:extLst>
            </p:cNvPr>
            <p:cNvSpPr/>
            <p:nvPr/>
          </p:nvSpPr>
          <p:spPr>
            <a:xfrm>
              <a:off x="3996715" y="1844824"/>
              <a:ext cx="4198570" cy="19442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íślíḋè-Rectangle 4">
              <a:extLst>
                <a:ext uri="{FF2B5EF4-FFF2-40B4-BE49-F238E27FC236}">
                  <a16:creationId xmlns:a16="http://schemas.microsoft.com/office/drawing/2014/main" xmlns="" id="{0B13206E-88CA-4A14-A0AD-DE3105E963F5}"/>
                </a:ext>
              </a:extLst>
            </p:cNvPr>
            <p:cNvSpPr/>
            <p:nvPr/>
          </p:nvSpPr>
          <p:spPr>
            <a:xfrm>
              <a:off x="-1" y="1844824"/>
              <a:ext cx="3996715" cy="194421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íślíḋè-Rectangle 5">
              <a:extLst>
                <a:ext uri="{FF2B5EF4-FFF2-40B4-BE49-F238E27FC236}">
                  <a16:creationId xmlns:a16="http://schemas.microsoft.com/office/drawing/2014/main" xmlns="" id="{EFEF9708-D30F-40A1-8D98-D4BA494EC915}"/>
                </a:ext>
              </a:extLst>
            </p:cNvPr>
            <p:cNvSpPr/>
            <p:nvPr/>
          </p:nvSpPr>
          <p:spPr>
            <a:xfrm>
              <a:off x="8195285" y="1844824"/>
              <a:ext cx="3996715" cy="1944216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6F5CE469-F3E8-483D-831C-492EF339E6ED}"/>
                </a:ext>
              </a:extLst>
            </p:cNvPr>
            <p:cNvGrpSpPr/>
            <p:nvPr/>
          </p:nvGrpSpPr>
          <p:grpSpPr>
            <a:xfrm>
              <a:off x="5807075" y="1635914"/>
              <a:ext cx="577851" cy="577851"/>
              <a:chOff x="4051357" y="1264887"/>
              <a:chExt cx="577851" cy="577851"/>
            </a:xfrm>
          </p:grpSpPr>
          <p:sp>
            <p:nvSpPr>
              <p:cNvPr id="24" name="íślíḋè-Shape 6065">
                <a:extLst>
                  <a:ext uri="{FF2B5EF4-FFF2-40B4-BE49-F238E27FC236}">
                    <a16:creationId xmlns:a16="http://schemas.microsoft.com/office/drawing/2014/main" xmlns="" id="{EFC61B4C-6F1A-4AD4-A8F2-8D59B9FC610B}"/>
                  </a:ext>
                </a:extLst>
              </p:cNvPr>
              <p:cNvSpPr/>
              <p:nvPr/>
            </p:nvSpPr>
            <p:spPr>
              <a:xfrm>
                <a:off x="4051357" y="1264887"/>
                <a:ext cx="577851" cy="577851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íślíḋè-Shape 6066">
                <a:extLst>
                  <a:ext uri="{FF2B5EF4-FFF2-40B4-BE49-F238E27FC236}">
                    <a16:creationId xmlns:a16="http://schemas.microsoft.com/office/drawing/2014/main" xmlns="" id="{344D4A4B-9E76-4546-8892-763F5676597E}"/>
                  </a:ext>
                </a:extLst>
              </p:cNvPr>
              <p:cNvSpPr/>
              <p:nvPr/>
            </p:nvSpPr>
            <p:spPr>
              <a:xfrm>
                <a:off x="4156557" y="1391303"/>
                <a:ext cx="386158" cy="3137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4" y="0"/>
                    </a:moveTo>
                    <a:cubicBezTo>
                      <a:pt x="912" y="0"/>
                      <a:pt x="0" y="1122"/>
                      <a:pt x="0" y="2491"/>
                    </a:cubicBezTo>
                    <a:lnTo>
                      <a:pt x="0" y="11634"/>
                    </a:lnTo>
                    <a:cubicBezTo>
                      <a:pt x="0" y="13008"/>
                      <a:pt x="912" y="14134"/>
                      <a:pt x="2024" y="14134"/>
                    </a:cubicBezTo>
                    <a:lnTo>
                      <a:pt x="2024" y="16617"/>
                    </a:lnTo>
                    <a:cubicBezTo>
                      <a:pt x="2024" y="17994"/>
                      <a:pt x="2935" y="19109"/>
                      <a:pt x="4049" y="19109"/>
                    </a:cubicBezTo>
                    <a:lnTo>
                      <a:pt x="4822" y="19109"/>
                    </a:lnTo>
                    <a:cubicBezTo>
                      <a:pt x="5125" y="20540"/>
                      <a:pt x="6166" y="21600"/>
                      <a:pt x="7423" y="21600"/>
                    </a:cubicBezTo>
                    <a:cubicBezTo>
                      <a:pt x="8673" y="21600"/>
                      <a:pt x="9726" y="20540"/>
                      <a:pt x="10030" y="19109"/>
                    </a:cubicBezTo>
                    <a:lnTo>
                      <a:pt x="13594" y="19109"/>
                    </a:lnTo>
                    <a:cubicBezTo>
                      <a:pt x="13897" y="20540"/>
                      <a:pt x="14942" y="21600"/>
                      <a:pt x="16202" y="21600"/>
                    </a:cubicBezTo>
                    <a:cubicBezTo>
                      <a:pt x="17449" y="21600"/>
                      <a:pt x="18498" y="20540"/>
                      <a:pt x="18803" y="19109"/>
                    </a:cubicBezTo>
                    <a:lnTo>
                      <a:pt x="19576" y="19109"/>
                    </a:lnTo>
                    <a:cubicBezTo>
                      <a:pt x="20692" y="19109"/>
                      <a:pt x="21600" y="17994"/>
                      <a:pt x="21600" y="16617"/>
                    </a:cubicBezTo>
                    <a:lnTo>
                      <a:pt x="21600" y="11634"/>
                    </a:lnTo>
                    <a:cubicBezTo>
                      <a:pt x="21600" y="11142"/>
                      <a:pt x="21482" y="10663"/>
                      <a:pt x="21259" y="10248"/>
                    </a:cubicBezTo>
                    <a:lnTo>
                      <a:pt x="18554" y="5265"/>
                    </a:lnTo>
                    <a:cubicBezTo>
                      <a:pt x="18182" y="4566"/>
                      <a:pt x="17557" y="4160"/>
                      <a:pt x="16876" y="4160"/>
                    </a:cubicBezTo>
                    <a:lnTo>
                      <a:pt x="14177" y="4160"/>
                    </a:lnTo>
                    <a:lnTo>
                      <a:pt x="14177" y="2491"/>
                    </a:lnTo>
                    <a:cubicBezTo>
                      <a:pt x="14177" y="1122"/>
                      <a:pt x="13265" y="0"/>
                      <a:pt x="12146" y="0"/>
                    </a:cubicBezTo>
                    <a:lnTo>
                      <a:pt x="2024" y="0"/>
                    </a:lnTo>
                    <a:close/>
                    <a:moveTo>
                      <a:pt x="2024" y="1669"/>
                    </a:moveTo>
                    <a:lnTo>
                      <a:pt x="12146" y="1669"/>
                    </a:lnTo>
                    <a:cubicBezTo>
                      <a:pt x="12524" y="1669"/>
                      <a:pt x="12821" y="2034"/>
                      <a:pt x="12821" y="2491"/>
                    </a:cubicBezTo>
                    <a:lnTo>
                      <a:pt x="12821" y="11634"/>
                    </a:lnTo>
                    <a:cubicBezTo>
                      <a:pt x="12821" y="12090"/>
                      <a:pt x="12524" y="12465"/>
                      <a:pt x="12146" y="12465"/>
                    </a:cubicBezTo>
                    <a:cubicBezTo>
                      <a:pt x="12146" y="12465"/>
                      <a:pt x="2024" y="12465"/>
                      <a:pt x="2024" y="12465"/>
                    </a:cubicBezTo>
                    <a:cubicBezTo>
                      <a:pt x="1649" y="12465"/>
                      <a:pt x="1350" y="12090"/>
                      <a:pt x="1350" y="11634"/>
                    </a:cubicBezTo>
                    <a:lnTo>
                      <a:pt x="1350" y="2491"/>
                    </a:lnTo>
                    <a:cubicBezTo>
                      <a:pt x="1350" y="2034"/>
                      <a:pt x="1649" y="1669"/>
                      <a:pt x="2024" y="1669"/>
                    </a:cubicBezTo>
                    <a:close/>
                    <a:moveTo>
                      <a:pt x="14177" y="5821"/>
                    </a:moveTo>
                    <a:lnTo>
                      <a:pt x="16876" y="5821"/>
                    </a:lnTo>
                    <a:cubicBezTo>
                      <a:pt x="17102" y="5821"/>
                      <a:pt x="17311" y="5958"/>
                      <a:pt x="17440" y="6184"/>
                    </a:cubicBezTo>
                    <a:lnTo>
                      <a:pt x="20132" y="11175"/>
                    </a:lnTo>
                    <a:cubicBezTo>
                      <a:pt x="20206" y="11307"/>
                      <a:pt x="20250" y="11475"/>
                      <a:pt x="20250" y="11634"/>
                    </a:cubicBezTo>
                    <a:cubicBezTo>
                      <a:pt x="20250" y="11634"/>
                      <a:pt x="20250" y="16617"/>
                      <a:pt x="20250" y="16617"/>
                    </a:cubicBezTo>
                    <a:cubicBezTo>
                      <a:pt x="20250" y="17074"/>
                      <a:pt x="19946" y="17448"/>
                      <a:pt x="19576" y="17448"/>
                    </a:cubicBezTo>
                    <a:lnTo>
                      <a:pt x="18803" y="17448"/>
                    </a:lnTo>
                    <a:cubicBezTo>
                      <a:pt x="18498" y="16016"/>
                      <a:pt x="17455" y="14956"/>
                      <a:pt x="16202" y="14956"/>
                    </a:cubicBezTo>
                    <a:cubicBezTo>
                      <a:pt x="14942" y="14956"/>
                      <a:pt x="13897" y="16016"/>
                      <a:pt x="13594" y="17448"/>
                    </a:cubicBezTo>
                    <a:lnTo>
                      <a:pt x="10030" y="17448"/>
                    </a:lnTo>
                    <a:cubicBezTo>
                      <a:pt x="9729" y="16016"/>
                      <a:pt x="8678" y="14956"/>
                      <a:pt x="7423" y="14956"/>
                    </a:cubicBezTo>
                    <a:cubicBezTo>
                      <a:pt x="6166" y="14956"/>
                      <a:pt x="5125" y="16016"/>
                      <a:pt x="4822" y="17448"/>
                    </a:cubicBezTo>
                    <a:lnTo>
                      <a:pt x="4049" y="17448"/>
                    </a:lnTo>
                    <a:cubicBezTo>
                      <a:pt x="3676" y="17448"/>
                      <a:pt x="3374" y="17074"/>
                      <a:pt x="3374" y="16617"/>
                    </a:cubicBezTo>
                    <a:lnTo>
                      <a:pt x="3374" y="14134"/>
                    </a:lnTo>
                    <a:lnTo>
                      <a:pt x="12146" y="14134"/>
                    </a:lnTo>
                    <a:cubicBezTo>
                      <a:pt x="13265" y="14134"/>
                      <a:pt x="14177" y="13008"/>
                      <a:pt x="14177" y="11634"/>
                    </a:cubicBezTo>
                    <a:lnTo>
                      <a:pt x="14177" y="5821"/>
                    </a:lnTo>
                    <a:close/>
                    <a:moveTo>
                      <a:pt x="15553" y="6450"/>
                    </a:moveTo>
                    <a:cubicBezTo>
                      <a:pt x="15182" y="6450"/>
                      <a:pt x="14885" y="6824"/>
                      <a:pt x="14885" y="7281"/>
                    </a:cubicBezTo>
                    <a:lnTo>
                      <a:pt x="14885" y="12263"/>
                    </a:lnTo>
                    <a:cubicBezTo>
                      <a:pt x="14885" y="12721"/>
                      <a:pt x="15182" y="13102"/>
                      <a:pt x="15553" y="13102"/>
                    </a:cubicBezTo>
                    <a:lnTo>
                      <a:pt x="18259" y="13102"/>
                    </a:lnTo>
                    <a:cubicBezTo>
                      <a:pt x="18629" y="13102"/>
                      <a:pt x="18934" y="12721"/>
                      <a:pt x="18934" y="12263"/>
                    </a:cubicBezTo>
                    <a:lnTo>
                      <a:pt x="18934" y="11022"/>
                    </a:lnTo>
                    <a:cubicBezTo>
                      <a:pt x="18934" y="10857"/>
                      <a:pt x="18888" y="10694"/>
                      <a:pt x="18816" y="10554"/>
                    </a:cubicBezTo>
                    <a:cubicBezTo>
                      <a:pt x="18816" y="10554"/>
                      <a:pt x="16798" y="6829"/>
                      <a:pt x="16798" y="6829"/>
                    </a:cubicBezTo>
                    <a:cubicBezTo>
                      <a:pt x="16673" y="6592"/>
                      <a:pt x="16460" y="6450"/>
                      <a:pt x="16234" y="6450"/>
                    </a:cubicBezTo>
                    <a:lnTo>
                      <a:pt x="15553" y="6450"/>
                    </a:lnTo>
                    <a:close/>
                    <a:moveTo>
                      <a:pt x="15553" y="7281"/>
                    </a:moveTo>
                    <a:lnTo>
                      <a:pt x="16234" y="7281"/>
                    </a:lnTo>
                    <a:lnTo>
                      <a:pt x="18259" y="11022"/>
                    </a:lnTo>
                    <a:cubicBezTo>
                      <a:pt x="18259" y="11022"/>
                      <a:pt x="18259" y="12263"/>
                      <a:pt x="18259" y="12263"/>
                    </a:cubicBezTo>
                    <a:lnTo>
                      <a:pt x="15553" y="12263"/>
                    </a:lnTo>
                    <a:lnTo>
                      <a:pt x="15553" y="7281"/>
                    </a:lnTo>
                    <a:close/>
                    <a:moveTo>
                      <a:pt x="7423" y="16617"/>
                    </a:moveTo>
                    <a:cubicBezTo>
                      <a:pt x="8167" y="16617"/>
                      <a:pt x="8772" y="17365"/>
                      <a:pt x="8772" y="18278"/>
                    </a:cubicBezTo>
                    <a:cubicBezTo>
                      <a:pt x="8772" y="19191"/>
                      <a:pt x="8167" y="19939"/>
                      <a:pt x="7423" y="19939"/>
                    </a:cubicBezTo>
                    <a:cubicBezTo>
                      <a:pt x="6677" y="19939"/>
                      <a:pt x="6073" y="19191"/>
                      <a:pt x="6073" y="18278"/>
                    </a:cubicBezTo>
                    <a:cubicBezTo>
                      <a:pt x="6073" y="17365"/>
                      <a:pt x="6677" y="16617"/>
                      <a:pt x="7423" y="16617"/>
                    </a:cubicBezTo>
                    <a:close/>
                    <a:moveTo>
                      <a:pt x="16202" y="16617"/>
                    </a:moveTo>
                    <a:cubicBezTo>
                      <a:pt x="16943" y="16617"/>
                      <a:pt x="17551" y="17365"/>
                      <a:pt x="17551" y="18278"/>
                    </a:cubicBezTo>
                    <a:cubicBezTo>
                      <a:pt x="17551" y="19191"/>
                      <a:pt x="16943" y="19939"/>
                      <a:pt x="16202" y="19939"/>
                    </a:cubicBezTo>
                    <a:cubicBezTo>
                      <a:pt x="15454" y="19939"/>
                      <a:pt x="14852" y="19191"/>
                      <a:pt x="14852" y="18278"/>
                    </a:cubicBezTo>
                    <a:cubicBezTo>
                      <a:pt x="14852" y="17365"/>
                      <a:pt x="15454" y="16617"/>
                      <a:pt x="16202" y="166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D6BEB7BC-9E1B-4072-A5D2-EC5A1E8E44B7}"/>
                </a:ext>
              </a:extLst>
            </p:cNvPr>
            <p:cNvGrpSpPr/>
            <p:nvPr/>
          </p:nvGrpSpPr>
          <p:grpSpPr>
            <a:xfrm>
              <a:off x="4148443" y="2530541"/>
              <a:ext cx="3895115" cy="1258499"/>
              <a:chOff x="4026541" y="2582707"/>
              <a:chExt cx="3895115" cy="1258499"/>
            </a:xfrm>
          </p:grpSpPr>
          <p:sp>
            <p:nvSpPr>
              <p:cNvPr id="22" name="íślíḋè-TextBox 12">
                <a:extLst>
                  <a:ext uri="{FF2B5EF4-FFF2-40B4-BE49-F238E27FC236}">
                    <a16:creationId xmlns:a16="http://schemas.microsoft.com/office/drawing/2014/main" xmlns="" id="{CF252BF7-934D-485B-9D5D-C59185D39DF1}"/>
                  </a:ext>
                </a:extLst>
              </p:cNvPr>
              <p:cNvSpPr txBox="1"/>
              <p:nvPr/>
            </p:nvSpPr>
            <p:spPr>
              <a:xfrm>
                <a:off x="4026542" y="2865179"/>
                <a:ext cx="3895114" cy="97602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选中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页面中图示里的图标（可按住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shift</a:t>
                </a:r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键多选）在菜单面板打开“图标库”，单击左键即可进行替换操作；可以将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中绘制的任何形状替换为</a:t>
                </a:r>
                <a:r>
                  <a:rPr lang="en-US" altLang="zh-CN" sz="1100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iSlide</a:t>
                </a:r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图标库中的图标；</a:t>
                </a:r>
              </a:p>
            </p:txBody>
          </p:sp>
          <p:sp>
            <p:nvSpPr>
              <p:cNvPr id="23" name="íślíḋè-TextBox 14">
                <a:extLst>
                  <a:ext uri="{FF2B5EF4-FFF2-40B4-BE49-F238E27FC236}">
                    <a16:creationId xmlns:a16="http://schemas.microsoft.com/office/drawing/2014/main" xmlns="" id="{1533229E-D80D-47B1-A825-1533514002BE}"/>
                  </a:ext>
                </a:extLst>
              </p:cNvPr>
              <p:cNvSpPr txBox="1"/>
              <p:nvPr/>
            </p:nvSpPr>
            <p:spPr>
              <a:xfrm>
                <a:off x="4026541" y="2582707"/>
                <a:ext cx="3895115" cy="28247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替换图示中的图标</a:t>
                </a:r>
                <a:endPara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íślíḋè-Rounded Rectangle 8">
              <a:extLst>
                <a:ext uri="{FF2B5EF4-FFF2-40B4-BE49-F238E27FC236}">
                  <a16:creationId xmlns:a16="http://schemas.microsoft.com/office/drawing/2014/main" xmlns="" id="{22F3C393-5E49-44FD-8AE2-6F79D6938886}"/>
                </a:ext>
              </a:extLst>
            </p:cNvPr>
            <p:cNvSpPr/>
            <p:nvPr/>
          </p:nvSpPr>
          <p:spPr>
            <a:xfrm>
              <a:off x="2045950" y="4317113"/>
              <a:ext cx="157644" cy="157644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íślíḋè-Rounded Rectangle 9">
              <a:extLst>
                <a:ext uri="{FF2B5EF4-FFF2-40B4-BE49-F238E27FC236}">
                  <a16:creationId xmlns:a16="http://schemas.microsoft.com/office/drawing/2014/main" xmlns="" id="{DCBF89FE-75AC-4B69-9196-32F6AC6DDA53}"/>
                </a:ext>
              </a:extLst>
            </p:cNvPr>
            <p:cNvSpPr/>
            <p:nvPr/>
          </p:nvSpPr>
          <p:spPr>
            <a:xfrm>
              <a:off x="6017178" y="4317113"/>
              <a:ext cx="157644" cy="157644"/>
            </a:xfrm>
            <a:prstGeom prst="roundRect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íślíḋè-Rounded Rectangle 10">
              <a:extLst>
                <a:ext uri="{FF2B5EF4-FFF2-40B4-BE49-F238E27FC236}">
                  <a16:creationId xmlns:a16="http://schemas.microsoft.com/office/drawing/2014/main" xmlns="" id="{05A63EE3-BCA6-4AE2-B719-F8A6A9538A7C}"/>
                </a:ext>
              </a:extLst>
            </p:cNvPr>
            <p:cNvSpPr/>
            <p:nvPr/>
          </p:nvSpPr>
          <p:spPr>
            <a:xfrm>
              <a:off x="9990084" y="4317113"/>
              <a:ext cx="157644" cy="157644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8C6D57D0-6A6D-4005-8DC6-011BDFF3CD66}"/>
                </a:ext>
              </a:extLst>
            </p:cNvPr>
            <p:cNvGrpSpPr/>
            <p:nvPr/>
          </p:nvGrpSpPr>
          <p:grpSpPr>
            <a:xfrm>
              <a:off x="835758" y="4941168"/>
              <a:ext cx="10520484" cy="1046002"/>
              <a:chOff x="838161" y="4941168"/>
              <a:chExt cx="10520484" cy="1046002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6303AEB0-F3DA-4692-964B-C71CC1125DAA}"/>
                  </a:ext>
                </a:extLst>
              </p:cNvPr>
              <p:cNvGrpSpPr/>
              <p:nvPr/>
            </p:nvGrpSpPr>
            <p:grpSpPr>
              <a:xfrm>
                <a:off x="838161" y="4941168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0" name="íślíḋè-TextBox 5">
                  <a:extLst>
                    <a:ext uri="{FF2B5EF4-FFF2-40B4-BE49-F238E27FC236}">
                      <a16:creationId xmlns:a16="http://schemas.microsoft.com/office/drawing/2014/main" xmlns="" id="{AFEA8C4A-EFFC-4C5A-AE2C-0D9A256019F5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  <a:endParaRPr lang="zh-CN" altLang="en-US" sz="11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íślíḋè-Rectangle 20">
                  <a:extLst>
                    <a:ext uri="{FF2B5EF4-FFF2-40B4-BE49-F238E27FC236}">
                      <a16:creationId xmlns:a16="http://schemas.microsoft.com/office/drawing/2014/main" xmlns="" id="{A1F93A28-136C-4D53-B71A-3D76D073DB22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  <a:endParaRPr lang="zh-CN" altLang="en-US" sz="16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B41CD6D2-EB38-4DAF-964D-6677F69F9591}"/>
                  </a:ext>
                </a:extLst>
              </p:cNvPr>
              <p:cNvGrpSpPr/>
              <p:nvPr/>
            </p:nvGrpSpPr>
            <p:grpSpPr>
              <a:xfrm>
                <a:off x="4809388" y="4941168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8" name="íślíḋè-TextBox 5">
                  <a:extLst>
                    <a:ext uri="{FF2B5EF4-FFF2-40B4-BE49-F238E27FC236}">
                      <a16:creationId xmlns:a16="http://schemas.microsoft.com/office/drawing/2014/main" xmlns="" id="{DCEAF1AF-E166-412F-86DB-250758EB947E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  <a:endParaRPr lang="zh-CN" altLang="en-US" sz="11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íślíḋè-Rectangle 18">
                  <a:extLst>
                    <a:ext uri="{FF2B5EF4-FFF2-40B4-BE49-F238E27FC236}">
                      <a16:creationId xmlns:a16="http://schemas.microsoft.com/office/drawing/2014/main" xmlns="" id="{51A27965-681A-4484-8E70-5FDCFB08D2A6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  <a:endParaRPr lang="zh-CN" altLang="en-US" sz="16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xmlns="" id="{2FE9B30F-8C2E-4B19-96E1-A5572811F76B}"/>
                  </a:ext>
                </a:extLst>
              </p:cNvPr>
              <p:cNvGrpSpPr/>
              <p:nvPr/>
            </p:nvGrpSpPr>
            <p:grpSpPr>
              <a:xfrm>
                <a:off x="8780616" y="4941168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6" name="íślíḋè-TextBox 5">
                  <a:extLst>
                    <a:ext uri="{FF2B5EF4-FFF2-40B4-BE49-F238E27FC236}">
                      <a16:creationId xmlns:a16="http://schemas.microsoft.com/office/drawing/2014/main" xmlns="" id="{47FD536C-D369-4A32-98FC-F355B3E2B404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1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  <a:endParaRPr lang="zh-CN" altLang="en-US" sz="11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íślíḋè-Rectangle 16">
                  <a:extLst>
                    <a:ext uri="{FF2B5EF4-FFF2-40B4-BE49-F238E27FC236}">
                      <a16:creationId xmlns:a16="http://schemas.microsoft.com/office/drawing/2014/main" xmlns="" id="{A50E053D-02BF-4473-AAD4-1CAF37D1BFDA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  <a:endParaRPr lang="zh-CN" altLang="en-US" sz="1600" b="1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77298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b253c24-9785-4995-9754-ededf694a18f">
            <a:extLst>
              <a:ext uri="{FF2B5EF4-FFF2-40B4-BE49-F238E27FC236}">
                <a16:creationId xmlns:a16="http://schemas.microsoft.com/office/drawing/2014/main" xmlns="" id="{70FB04CF-7942-413B-BE3B-D3C4AE74F5CA}"/>
              </a:ext>
            </a:extLst>
          </p:cNvPr>
          <p:cNvGrpSpPr>
            <a:grpSpLocks noChangeAspect="1"/>
          </p:cNvGrpSpPr>
          <p:nvPr/>
        </p:nvGrpSpPr>
        <p:grpSpPr>
          <a:xfrm>
            <a:off x="1764371" y="2013998"/>
            <a:ext cx="8663261" cy="3815554"/>
            <a:chOff x="1764371" y="1556805"/>
            <a:chExt cx="8663261" cy="3815554"/>
          </a:xfrm>
        </p:grpSpPr>
        <p:sp>
          <p:nvSpPr>
            <p:cNvPr id="3" name="íṩľíḍè-Oval 2">
              <a:extLst>
                <a:ext uri="{FF2B5EF4-FFF2-40B4-BE49-F238E27FC236}">
                  <a16:creationId xmlns:a16="http://schemas.microsoft.com/office/drawing/2014/main" xmlns="" id="{F58990D4-F1DC-497A-ACE3-3CB29455691F}"/>
                </a:ext>
              </a:extLst>
            </p:cNvPr>
            <p:cNvSpPr/>
            <p:nvPr/>
          </p:nvSpPr>
          <p:spPr>
            <a:xfrm>
              <a:off x="1764371" y="2039873"/>
              <a:ext cx="1625955" cy="16259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íṩľíḍè-TextBox 3">
              <a:extLst>
                <a:ext uri="{FF2B5EF4-FFF2-40B4-BE49-F238E27FC236}">
                  <a16:creationId xmlns:a16="http://schemas.microsoft.com/office/drawing/2014/main" xmlns="" id="{43F24425-EAA4-40F8-B328-D112C07FA0D0}"/>
                </a:ext>
              </a:extLst>
            </p:cNvPr>
            <p:cNvSpPr txBox="1"/>
            <p:nvPr/>
          </p:nvSpPr>
          <p:spPr>
            <a:xfrm>
              <a:off x="2254182" y="3170807"/>
              <a:ext cx="64633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5" name="íṩľíḍè-Oval 4">
              <a:extLst>
                <a:ext uri="{FF2B5EF4-FFF2-40B4-BE49-F238E27FC236}">
                  <a16:creationId xmlns:a16="http://schemas.microsoft.com/office/drawing/2014/main" xmlns="" id="{CA66BC15-A515-410A-AC91-A93CDBDDF2BB}"/>
                </a:ext>
              </a:extLst>
            </p:cNvPr>
            <p:cNvSpPr/>
            <p:nvPr/>
          </p:nvSpPr>
          <p:spPr>
            <a:xfrm>
              <a:off x="8801677" y="2039873"/>
              <a:ext cx="1625955" cy="16259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íṩľíḍè-TextBox 5">
              <a:extLst>
                <a:ext uri="{FF2B5EF4-FFF2-40B4-BE49-F238E27FC236}">
                  <a16:creationId xmlns:a16="http://schemas.microsoft.com/office/drawing/2014/main" xmlns="" id="{7DC169C8-9460-4DA0-8832-15EC85FEF5C1}"/>
                </a:ext>
              </a:extLst>
            </p:cNvPr>
            <p:cNvSpPr txBox="1"/>
            <p:nvPr/>
          </p:nvSpPr>
          <p:spPr>
            <a:xfrm>
              <a:off x="9291488" y="3170807"/>
              <a:ext cx="64633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9EBAB894-7DC6-41E4-9B52-F5C5AE3259E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796887" y="1556805"/>
              <a:ext cx="2592132" cy="2585871"/>
              <a:chOff x="3471" y="1280"/>
              <a:chExt cx="829" cy="827"/>
            </a:xfrm>
            <a:solidFill>
              <a:schemeClr val="accent1"/>
            </a:solidFill>
          </p:grpSpPr>
          <p:sp>
            <p:nvSpPr>
              <p:cNvPr id="24" name="íṩľíḍè-Freeform 23">
                <a:extLst>
                  <a:ext uri="{FF2B5EF4-FFF2-40B4-BE49-F238E27FC236}">
                    <a16:creationId xmlns:a16="http://schemas.microsoft.com/office/drawing/2014/main" xmlns="" id="{D8340120-4ABB-4992-AAC8-B6DA2583E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3" y="2055"/>
                <a:ext cx="21" cy="47"/>
              </a:xfrm>
              <a:custGeom>
                <a:avLst/>
                <a:gdLst>
                  <a:gd name="T0" fmla="*/ 3 w 9"/>
                  <a:gd name="T1" fmla="*/ 0 h 20"/>
                  <a:gd name="T2" fmla="*/ 0 w 9"/>
                  <a:gd name="T3" fmla="*/ 20 h 20"/>
                  <a:gd name="T4" fmla="*/ 6 w 9"/>
                  <a:gd name="T5" fmla="*/ 20 h 20"/>
                  <a:gd name="T6" fmla="*/ 9 w 9"/>
                  <a:gd name="T7" fmla="*/ 1 h 20"/>
                  <a:gd name="T8" fmla="*/ 3 w 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3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" y="20"/>
                      <a:pt x="4" y="20"/>
                      <a:pt x="6" y="2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7" y="0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íṩľíḍè-Freeform 24">
                <a:extLst>
                  <a:ext uri="{FF2B5EF4-FFF2-40B4-BE49-F238E27FC236}">
                    <a16:creationId xmlns:a16="http://schemas.microsoft.com/office/drawing/2014/main" xmlns="" id="{7A365B37-0BAE-41BF-8FF8-B882B12A4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1285"/>
                <a:ext cx="21" cy="47"/>
              </a:xfrm>
              <a:custGeom>
                <a:avLst/>
                <a:gdLst>
                  <a:gd name="T0" fmla="*/ 5 w 9"/>
                  <a:gd name="T1" fmla="*/ 20 h 20"/>
                  <a:gd name="T2" fmla="*/ 9 w 9"/>
                  <a:gd name="T3" fmla="*/ 1 h 20"/>
                  <a:gd name="T4" fmla="*/ 3 w 9"/>
                  <a:gd name="T5" fmla="*/ 0 h 20"/>
                  <a:gd name="T6" fmla="*/ 0 w 9"/>
                  <a:gd name="T7" fmla="*/ 19 h 20"/>
                  <a:gd name="T8" fmla="*/ 5 w 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5" y="20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7" y="0"/>
                      <a:pt x="5" y="0"/>
                      <a:pt x="3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0"/>
                      <a:pt x="4" y="20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íṩľíḍè-Freeform 25">
                <a:extLst>
                  <a:ext uri="{FF2B5EF4-FFF2-40B4-BE49-F238E27FC236}">
                    <a16:creationId xmlns:a16="http://schemas.microsoft.com/office/drawing/2014/main" xmlns="" id="{AD242F1D-BF95-47C0-9C7B-6264F9C3C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2" y="2040"/>
                <a:ext cx="26" cy="50"/>
              </a:xfrm>
              <a:custGeom>
                <a:avLst/>
                <a:gdLst>
                  <a:gd name="T0" fmla="*/ 6 w 11"/>
                  <a:gd name="T1" fmla="*/ 0 h 21"/>
                  <a:gd name="T2" fmla="*/ 0 w 11"/>
                  <a:gd name="T3" fmla="*/ 19 h 21"/>
                  <a:gd name="T4" fmla="*/ 5 w 11"/>
                  <a:gd name="T5" fmla="*/ 21 h 21"/>
                  <a:gd name="T6" fmla="*/ 11 w 11"/>
                  <a:gd name="T7" fmla="*/ 1 h 21"/>
                  <a:gd name="T8" fmla="*/ 6 w 1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6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3" y="20"/>
                      <a:pt x="5" y="2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1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íṩľíḍè-Freeform 26">
                <a:extLst>
                  <a:ext uri="{FF2B5EF4-FFF2-40B4-BE49-F238E27FC236}">
                    <a16:creationId xmlns:a16="http://schemas.microsoft.com/office/drawing/2014/main" xmlns="" id="{2D54B5E7-A29E-427A-A208-9458E9B47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1299"/>
                <a:ext cx="26" cy="47"/>
              </a:xfrm>
              <a:custGeom>
                <a:avLst/>
                <a:gdLst>
                  <a:gd name="T0" fmla="*/ 5 w 11"/>
                  <a:gd name="T1" fmla="*/ 20 h 20"/>
                  <a:gd name="T2" fmla="*/ 11 w 11"/>
                  <a:gd name="T3" fmla="*/ 1 h 20"/>
                  <a:gd name="T4" fmla="*/ 6 w 11"/>
                  <a:gd name="T5" fmla="*/ 0 h 20"/>
                  <a:gd name="T6" fmla="*/ 0 w 11"/>
                  <a:gd name="T7" fmla="*/ 19 h 20"/>
                  <a:gd name="T8" fmla="*/ 5 w 11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0">
                    <a:moveTo>
                      <a:pt x="5" y="20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9"/>
                      <a:pt x="3" y="20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íṩľíḍè-Freeform 27">
                <a:extLst>
                  <a:ext uri="{FF2B5EF4-FFF2-40B4-BE49-F238E27FC236}">
                    <a16:creationId xmlns:a16="http://schemas.microsoft.com/office/drawing/2014/main" xmlns="" id="{B02BD9FC-EB03-409A-84D8-1F3B071A4F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5" y="1323"/>
                <a:ext cx="33" cy="47"/>
              </a:xfrm>
              <a:custGeom>
                <a:avLst/>
                <a:gdLst>
                  <a:gd name="T0" fmla="*/ 5 w 14"/>
                  <a:gd name="T1" fmla="*/ 20 h 20"/>
                  <a:gd name="T2" fmla="*/ 14 w 14"/>
                  <a:gd name="T3" fmla="*/ 2 h 20"/>
                  <a:gd name="T4" fmla="*/ 10 w 14"/>
                  <a:gd name="T5" fmla="*/ 0 h 20"/>
                  <a:gd name="T6" fmla="*/ 0 w 14"/>
                  <a:gd name="T7" fmla="*/ 18 h 20"/>
                  <a:gd name="T8" fmla="*/ 5 w 1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0">
                    <a:moveTo>
                      <a:pt x="5" y="20"/>
                    </a:moveTo>
                    <a:cubicBezTo>
                      <a:pt x="14" y="2"/>
                      <a:pt x="14" y="2"/>
                      <a:pt x="14" y="2"/>
                    </a:cubicBezTo>
                    <a:cubicBezTo>
                      <a:pt x="13" y="1"/>
                      <a:pt x="11" y="1"/>
                      <a:pt x="1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4" y="19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íṩľíḍè-Freeform 28">
                <a:extLst>
                  <a:ext uri="{FF2B5EF4-FFF2-40B4-BE49-F238E27FC236}">
                    <a16:creationId xmlns:a16="http://schemas.microsoft.com/office/drawing/2014/main" xmlns="" id="{2FCACB2B-2D3A-4B4D-96C2-F1C765D4C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0" y="2017"/>
                <a:ext cx="36" cy="47"/>
              </a:xfrm>
              <a:custGeom>
                <a:avLst/>
                <a:gdLst>
                  <a:gd name="T0" fmla="*/ 10 w 15"/>
                  <a:gd name="T1" fmla="*/ 0 h 20"/>
                  <a:gd name="T2" fmla="*/ 0 w 15"/>
                  <a:gd name="T3" fmla="*/ 18 h 20"/>
                  <a:gd name="T4" fmla="*/ 5 w 15"/>
                  <a:gd name="T5" fmla="*/ 20 h 20"/>
                  <a:gd name="T6" fmla="*/ 15 w 15"/>
                  <a:gd name="T7" fmla="*/ 2 h 20"/>
                  <a:gd name="T8" fmla="*/ 10 w 15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1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9"/>
                      <a:pt x="4" y="20"/>
                      <a:pt x="5" y="2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3" y="2"/>
                      <a:pt x="11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íṩľíḍè-Freeform 29">
                <a:extLst>
                  <a:ext uri="{FF2B5EF4-FFF2-40B4-BE49-F238E27FC236}">
                    <a16:creationId xmlns:a16="http://schemas.microsoft.com/office/drawing/2014/main" xmlns="" id="{624D0A8E-B1D5-4638-AC7D-9D4F5A0C1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6" y="1986"/>
                <a:ext cx="40" cy="45"/>
              </a:xfrm>
              <a:custGeom>
                <a:avLst/>
                <a:gdLst>
                  <a:gd name="T0" fmla="*/ 12 w 17"/>
                  <a:gd name="T1" fmla="*/ 0 h 19"/>
                  <a:gd name="T2" fmla="*/ 0 w 17"/>
                  <a:gd name="T3" fmla="*/ 16 h 19"/>
                  <a:gd name="T4" fmla="*/ 5 w 17"/>
                  <a:gd name="T5" fmla="*/ 19 h 19"/>
                  <a:gd name="T6" fmla="*/ 17 w 17"/>
                  <a:gd name="T7" fmla="*/ 3 h 19"/>
                  <a:gd name="T8" fmla="*/ 12 w 1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2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5" y="19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íṩľíḍè-Freeform 30">
                <a:extLst>
                  <a:ext uri="{FF2B5EF4-FFF2-40B4-BE49-F238E27FC236}">
                    <a16:creationId xmlns:a16="http://schemas.microsoft.com/office/drawing/2014/main" xmlns="" id="{14363FC9-228A-47DC-9A52-6772F31FE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4" y="1356"/>
                <a:ext cx="40" cy="45"/>
              </a:xfrm>
              <a:custGeom>
                <a:avLst/>
                <a:gdLst>
                  <a:gd name="T0" fmla="*/ 5 w 17"/>
                  <a:gd name="T1" fmla="*/ 19 h 19"/>
                  <a:gd name="T2" fmla="*/ 17 w 17"/>
                  <a:gd name="T3" fmla="*/ 3 h 19"/>
                  <a:gd name="T4" fmla="*/ 12 w 17"/>
                  <a:gd name="T5" fmla="*/ 0 h 19"/>
                  <a:gd name="T6" fmla="*/ 0 w 17"/>
                  <a:gd name="T7" fmla="*/ 16 h 19"/>
                  <a:gd name="T8" fmla="*/ 5 w 17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5" y="19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íṩľíḍè-Freeform 31">
                <a:extLst>
                  <a:ext uri="{FF2B5EF4-FFF2-40B4-BE49-F238E27FC236}">
                    <a16:creationId xmlns:a16="http://schemas.microsoft.com/office/drawing/2014/main" xmlns="" id="{67BD9606-0C1B-41D4-B9A3-56252C616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6" y="1904"/>
                <a:ext cx="47" cy="37"/>
              </a:xfrm>
              <a:custGeom>
                <a:avLst/>
                <a:gdLst>
                  <a:gd name="T0" fmla="*/ 16 w 20"/>
                  <a:gd name="T1" fmla="*/ 0 h 16"/>
                  <a:gd name="T2" fmla="*/ 0 w 20"/>
                  <a:gd name="T3" fmla="*/ 12 h 16"/>
                  <a:gd name="T4" fmla="*/ 3 w 20"/>
                  <a:gd name="T5" fmla="*/ 16 h 16"/>
                  <a:gd name="T6" fmla="*/ 20 w 20"/>
                  <a:gd name="T7" fmla="*/ 4 h 16"/>
                  <a:gd name="T8" fmla="*/ 16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16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2" y="15"/>
                      <a:pt x="3" y="16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3"/>
                      <a:pt x="17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íṩľíḍè-Freeform 32">
                <a:extLst>
                  <a:ext uri="{FF2B5EF4-FFF2-40B4-BE49-F238E27FC236}">
                    <a16:creationId xmlns:a16="http://schemas.microsoft.com/office/drawing/2014/main" xmlns="" id="{2DC48408-DDE6-41CC-9518-83D0B04F3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" y="1445"/>
                <a:ext cx="47" cy="38"/>
              </a:xfrm>
              <a:custGeom>
                <a:avLst/>
                <a:gdLst>
                  <a:gd name="T0" fmla="*/ 4 w 20"/>
                  <a:gd name="T1" fmla="*/ 16 h 16"/>
                  <a:gd name="T2" fmla="*/ 20 w 20"/>
                  <a:gd name="T3" fmla="*/ 4 h 16"/>
                  <a:gd name="T4" fmla="*/ 17 w 20"/>
                  <a:gd name="T5" fmla="*/ 0 h 16"/>
                  <a:gd name="T6" fmla="*/ 0 w 20"/>
                  <a:gd name="T7" fmla="*/ 12 h 16"/>
                  <a:gd name="T8" fmla="*/ 4 w 20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4" y="16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19" y="3"/>
                      <a:pt x="18" y="1"/>
                      <a:pt x="17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2" y="15"/>
                      <a:pt x="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íṩľíḍè-Freeform 33">
                <a:extLst>
                  <a:ext uri="{FF2B5EF4-FFF2-40B4-BE49-F238E27FC236}">
                    <a16:creationId xmlns:a16="http://schemas.microsoft.com/office/drawing/2014/main" xmlns="" id="{F54F2734-80B3-4723-991E-A986EE8B6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7" y="1500"/>
                <a:ext cx="50" cy="33"/>
              </a:xfrm>
              <a:custGeom>
                <a:avLst/>
                <a:gdLst>
                  <a:gd name="T0" fmla="*/ 3 w 21"/>
                  <a:gd name="T1" fmla="*/ 14 h 14"/>
                  <a:gd name="T2" fmla="*/ 21 w 21"/>
                  <a:gd name="T3" fmla="*/ 5 h 14"/>
                  <a:gd name="T4" fmla="*/ 18 w 21"/>
                  <a:gd name="T5" fmla="*/ 0 h 14"/>
                  <a:gd name="T6" fmla="*/ 0 w 21"/>
                  <a:gd name="T7" fmla="*/ 9 h 14"/>
                  <a:gd name="T8" fmla="*/ 3 w 21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3" y="14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0" y="3"/>
                      <a:pt x="19" y="2"/>
                      <a:pt x="18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2" y="12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íṩľíḍè-Freeform 34">
                <a:extLst>
                  <a:ext uri="{FF2B5EF4-FFF2-40B4-BE49-F238E27FC236}">
                    <a16:creationId xmlns:a16="http://schemas.microsoft.com/office/drawing/2014/main" xmlns="" id="{779C3AEA-9520-40AF-BB86-FFC4D2F59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" y="1854"/>
                <a:ext cx="50" cy="33"/>
              </a:xfrm>
              <a:custGeom>
                <a:avLst/>
                <a:gdLst>
                  <a:gd name="T0" fmla="*/ 18 w 21"/>
                  <a:gd name="T1" fmla="*/ 0 h 14"/>
                  <a:gd name="T2" fmla="*/ 0 w 21"/>
                  <a:gd name="T3" fmla="*/ 9 h 14"/>
                  <a:gd name="T4" fmla="*/ 3 w 21"/>
                  <a:gd name="T5" fmla="*/ 14 h 14"/>
                  <a:gd name="T6" fmla="*/ 21 w 21"/>
                  <a:gd name="T7" fmla="*/ 5 h 14"/>
                  <a:gd name="T8" fmla="*/ 18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18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2" y="12"/>
                      <a:pt x="3" y="14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3"/>
                      <a:pt x="19" y="2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íṩľíḍè-Freeform 35">
                <a:extLst>
                  <a:ext uri="{FF2B5EF4-FFF2-40B4-BE49-F238E27FC236}">
                    <a16:creationId xmlns:a16="http://schemas.microsoft.com/office/drawing/2014/main" xmlns="" id="{D101AC4A-D531-419F-B67C-856C83E8B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" y="1800"/>
                <a:ext cx="49" cy="28"/>
              </a:xfrm>
              <a:custGeom>
                <a:avLst/>
                <a:gdLst>
                  <a:gd name="T0" fmla="*/ 19 w 21"/>
                  <a:gd name="T1" fmla="*/ 0 h 12"/>
                  <a:gd name="T2" fmla="*/ 0 w 21"/>
                  <a:gd name="T3" fmla="*/ 7 h 12"/>
                  <a:gd name="T4" fmla="*/ 2 w 21"/>
                  <a:gd name="T5" fmla="*/ 12 h 12"/>
                  <a:gd name="T6" fmla="*/ 21 w 21"/>
                  <a:gd name="T7" fmla="*/ 6 h 12"/>
                  <a:gd name="T8" fmla="*/ 19 w 2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19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10"/>
                      <a:pt x="2" y="12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4"/>
                      <a:pt x="20" y="2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íṩľíḍè-Freeform 36">
                <a:extLst>
                  <a:ext uri="{FF2B5EF4-FFF2-40B4-BE49-F238E27FC236}">
                    <a16:creationId xmlns:a16="http://schemas.microsoft.com/office/drawing/2014/main" xmlns="" id="{0758604C-AA6D-4BBE-8714-D57F3FF750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1" y="1559"/>
                <a:ext cx="50" cy="28"/>
              </a:xfrm>
              <a:custGeom>
                <a:avLst/>
                <a:gdLst>
                  <a:gd name="T0" fmla="*/ 2 w 21"/>
                  <a:gd name="T1" fmla="*/ 12 h 12"/>
                  <a:gd name="T2" fmla="*/ 21 w 21"/>
                  <a:gd name="T3" fmla="*/ 6 h 12"/>
                  <a:gd name="T4" fmla="*/ 19 w 21"/>
                  <a:gd name="T5" fmla="*/ 0 h 12"/>
                  <a:gd name="T6" fmla="*/ 0 w 21"/>
                  <a:gd name="T7" fmla="*/ 7 h 12"/>
                  <a:gd name="T8" fmla="*/ 2 w 2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2" y="12"/>
                    </a:moveTo>
                    <a:cubicBezTo>
                      <a:pt x="21" y="6"/>
                      <a:pt x="21" y="6"/>
                      <a:pt x="21" y="6"/>
                    </a:cubicBezTo>
                    <a:cubicBezTo>
                      <a:pt x="20" y="4"/>
                      <a:pt x="20" y="2"/>
                      <a:pt x="19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10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íṩľíḍè-Freeform 37">
                <a:extLst>
                  <a:ext uri="{FF2B5EF4-FFF2-40B4-BE49-F238E27FC236}">
                    <a16:creationId xmlns:a16="http://schemas.microsoft.com/office/drawing/2014/main" xmlns="" id="{1421B00B-A026-4DED-AF6B-637C229C1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5" y="1623"/>
                <a:ext cx="50" cy="21"/>
              </a:xfrm>
              <a:custGeom>
                <a:avLst/>
                <a:gdLst>
                  <a:gd name="T0" fmla="*/ 1 w 21"/>
                  <a:gd name="T1" fmla="*/ 9 h 9"/>
                  <a:gd name="T2" fmla="*/ 21 w 21"/>
                  <a:gd name="T3" fmla="*/ 5 h 9"/>
                  <a:gd name="T4" fmla="*/ 20 w 21"/>
                  <a:gd name="T5" fmla="*/ 0 h 9"/>
                  <a:gd name="T6" fmla="*/ 0 w 21"/>
                  <a:gd name="T7" fmla="*/ 3 h 9"/>
                  <a:gd name="T8" fmla="*/ 1 w 21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1" y="9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0" y="2"/>
                      <a:pt x="2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1" y="7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íṩľíḍè-Freeform 38">
                <a:extLst>
                  <a:ext uri="{FF2B5EF4-FFF2-40B4-BE49-F238E27FC236}">
                    <a16:creationId xmlns:a16="http://schemas.microsoft.com/office/drawing/2014/main" xmlns="" id="{1CD6CCFF-46C3-497E-99BB-F6200EFA4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1745"/>
                <a:ext cx="50" cy="19"/>
              </a:xfrm>
              <a:custGeom>
                <a:avLst/>
                <a:gdLst>
                  <a:gd name="T0" fmla="*/ 20 w 21"/>
                  <a:gd name="T1" fmla="*/ 0 h 8"/>
                  <a:gd name="T2" fmla="*/ 0 w 21"/>
                  <a:gd name="T3" fmla="*/ 3 h 8"/>
                  <a:gd name="T4" fmla="*/ 1 w 21"/>
                  <a:gd name="T5" fmla="*/ 8 h 8"/>
                  <a:gd name="T6" fmla="*/ 21 w 21"/>
                  <a:gd name="T7" fmla="*/ 5 h 8"/>
                  <a:gd name="T8" fmla="*/ 20 w 2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8">
                    <a:moveTo>
                      <a:pt x="2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3"/>
                      <a:pt x="20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íṩľíḍè-Freeform 39">
                <a:extLst>
                  <a:ext uri="{FF2B5EF4-FFF2-40B4-BE49-F238E27FC236}">
                    <a16:creationId xmlns:a16="http://schemas.microsoft.com/office/drawing/2014/main" xmlns="" id="{93B6412E-213F-4A10-AEF0-428FC2D926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1623"/>
                <a:ext cx="50" cy="21"/>
              </a:xfrm>
              <a:custGeom>
                <a:avLst/>
                <a:gdLst>
                  <a:gd name="T0" fmla="*/ 21 w 21"/>
                  <a:gd name="T1" fmla="*/ 3 h 9"/>
                  <a:gd name="T2" fmla="*/ 1 w 21"/>
                  <a:gd name="T3" fmla="*/ 0 h 9"/>
                  <a:gd name="T4" fmla="*/ 0 w 21"/>
                  <a:gd name="T5" fmla="*/ 5 h 9"/>
                  <a:gd name="T6" fmla="*/ 20 w 21"/>
                  <a:gd name="T7" fmla="*/ 9 h 9"/>
                  <a:gd name="T8" fmla="*/ 21 w 21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21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7"/>
                      <a:pt x="20" y="5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íṩľíḍè-Freeform 40">
                <a:extLst>
                  <a:ext uri="{FF2B5EF4-FFF2-40B4-BE49-F238E27FC236}">
                    <a16:creationId xmlns:a16="http://schemas.microsoft.com/office/drawing/2014/main" xmlns="" id="{217CA420-149A-49B9-8F94-FE0FB700F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5" y="1745"/>
                <a:ext cx="50" cy="19"/>
              </a:xfrm>
              <a:custGeom>
                <a:avLst/>
                <a:gdLst>
                  <a:gd name="T0" fmla="*/ 0 w 21"/>
                  <a:gd name="T1" fmla="*/ 5 h 8"/>
                  <a:gd name="T2" fmla="*/ 20 w 21"/>
                  <a:gd name="T3" fmla="*/ 8 h 8"/>
                  <a:gd name="T4" fmla="*/ 21 w 21"/>
                  <a:gd name="T5" fmla="*/ 3 h 8"/>
                  <a:gd name="T6" fmla="*/ 1 w 21"/>
                  <a:gd name="T7" fmla="*/ 0 h 8"/>
                  <a:gd name="T8" fmla="*/ 0 w 2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8">
                    <a:moveTo>
                      <a:pt x="0" y="5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20" y="6"/>
                      <a:pt x="21" y="5"/>
                      <a:pt x="21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íṩľíḍè-Freeform 41">
                <a:extLst>
                  <a:ext uri="{FF2B5EF4-FFF2-40B4-BE49-F238E27FC236}">
                    <a16:creationId xmlns:a16="http://schemas.microsoft.com/office/drawing/2014/main" xmlns="" id="{1D62901B-277A-4332-A178-896813082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1" y="1800"/>
                <a:ext cx="50" cy="28"/>
              </a:xfrm>
              <a:custGeom>
                <a:avLst/>
                <a:gdLst>
                  <a:gd name="T0" fmla="*/ 0 w 21"/>
                  <a:gd name="T1" fmla="*/ 6 h 12"/>
                  <a:gd name="T2" fmla="*/ 19 w 21"/>
                  <a:gd name="T3" fmla="*/ 12 h 12"/>
                  <a:gd name="T4" fmla="*/ 21 w 21"/>
                  <a:gd name="T5" fmla="*/ 7 h 12"/>
                  <a:gd name="T6" fmla="*/ 2 w 21"/>
                  <a:gd name="T7" fmla="*/ 0 h 12"/>
                  <a:gd name="T8" fmla="*/ 0 w 21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0" y="6"/>
                    </a:move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10"/>
                      <a:pt x="20" y="8"/>
                      <a:pt x="21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íṩľíḍè-Freeform 42">
                <a:extLst>
                  <a:ext uri="{FF2B5EF4-FFF2-40B4-BE49-F238E27FC236}">
                    <a16:creationId xmlns:a16="http://schemas.microsoft.com/office/drawing/2014/main" xmlns="" id="{110975FA-1C07-4079-97E6-2305F4111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" y="1559"/>
                <a:ext cx="49" cy="28"/>
              </a:xfrm>
              <a:custGeom>
                <a:avLst/>
                <a:gdLst>
                  <a:gd name="T0" fmla="*/ 21 w 21"/>
                  <a:gd name="T1" fmla="*/ 7 h 12"/>
                  <a:gd name="T2" fmla="*/ 2 w 21"/>
                  <a:gd name="T3" fmla="*/ 0 h 12"/>
                  <a:gd name="T4" fmla="*/ 0 w 21"/>
                  <a:gd name="T5" fmla="*/ 6 h 12"/>
                  <a:gd name="T6" fmla="*/ 19 w 21"/>
                  <a:gd name="T7" fmla="*/ 12 h 12"/>
                  <a:gd name="T8" fmla="*/ 21 w 21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21" y="7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10"/>
                      <a:pt x="20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íṩľíḍè-Freeform 43">
                <a:extLst>
                  <a:ext uri="{FF2B5EF4-FFF2-40B4-BE49-F238E27FC236}">
                    <a16:creationId xmlns:a16="http://schemas.microsoft.com/office/drawing/2014/main" xmlns="" id="{BFF64D10-40F3-42C4-8E90-28C824562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" y="1500"/>
                <a:ext cx="50" cy="33"/>
              </a:xfrm>
              <a:custGeom>
                <a:avLst/>
                <a:gdLst>
                  <a:gd name="T0" fmla="*/ 21 w 21"/>
                  <a:gd name="T1" fmla="*/ 9 h 14"/>
                  <a:gd name="T2" fmla="*/ 3 w 21"/>
                  <a:gd name="T3" fmla="*/ 0 h 14"/>
                  <a:gd name="T4" fmla="*/ 0 w 21"/>
                  <a:gd name="T5" fmla="*/ 5 h 14"/>
                  <a:gd name="T6" fmla="*/ 18 w 21"/>
                  <a:gd name="T7" fmla="*/ 14 h 14"/>
                  <a:gd name="T8" fmla="*/ 21 w 21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1" y="9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2"/>
                      <a:pt x="20" y="11"/>
                      <a:pt x="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íṩľíḍè-Freeform 44">
                <a:extLst>
                  <a:ext uri="{FF2B5EF4-FFF2-40B4-BE49-F238E27FC236}">
                    <a16:creationId xmlns:a16="http://schemas.microsoft.com/office/drawing/2014/main" xmlns="" id="{C6FD7D6F-D7D9-4A68-8245-C739F1A08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7" y="1854"/>
                <a:ext cx="50" cy="33"/>
              </a:xfrm>
              <a:custGeom>
                <a:avLst/>
                <a:gdLst>
                  <a:gd name="T0" fmla="*/ 0 w 21"/>
                  <a:gd name="T1" fmla="*/ 5 h 14"/>
                  <a:gd name="T2" fmla="*/ 18 w 21"/>
                  <a:gd name="T3" fmla="*/ 14 h 14"/>
                  <a:gd name="T4" fmla="*/ 21 w 21"/>
                  <a:gd name="T5" fmla="*/ 9 h 14"/>
                  <a:gd name="T6" fmla="*/ 3 w 21"/>
                  <a:gd name="T7" fmla="*/ 0 h 14"/>
                  <a:gd name="T8" fmla="*/ 0 w 21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5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2"/>
                      <a:pt x="20" y="11"/>
                      <a:pt x="21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íṩľíḍè-Freeform 45">
                <a:extLst>
                  <a:ext uri="{FF2B5EF4-FFF2-40B4-BE49-F238E27FC236}">
                    <a16:creationId xmlns:a16="http://schemas.microsoft.com/office/drawing/2014/main" xmlns="" id="{E148A532-AD1E-4D6D-B89C-CE08E45CC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" y="1904"/>
                <a:ext cx="47" cy="37"/>
              </a:xfrm>
              <a:custGeom>
                <a:avLst/>
                <a:gdLst>
                  <a:gd name="T0" fmla="*/ 0 w 20"/>
                  <a:gd name="T1" fmla="*/ 4 h 16"/>
                  <a:gd name="T2" fmla="*/ 17 w 20"/>
                  <a:gd name="T3" fmla="*/ 16 h 16"/>
                  <a:gd name="T4" fmla="*/ 20 w 20"/>
                  <a:gd name="T5" fmla="*/ 12 h 16"/>
                  <a:gd name="T6" fmla="*/ 4 w 20"/>
                  <a:gd name="T7" fmla="*/ 0 h 16"/>
                  <a:gd name="T8" fmla="*/ 0 w 20"/>
                  <a:gd name="T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0" y="4"/>
                    </a:move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3"/>
                      <a:pt x="20" y="1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íślíḋè-Freeform 46">
                <a:extLst>
                  <a:ext uri="{FF2B5EF4-FFF2-40B4-BE49-F238E27FC236}">
                    <a16:creationId xmlns:a16="http://schemas.microsoft.com/office/drawing/2014/main" xmlns="" id="{108E8714-9A8B-452A-8830-1471143BD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6" y="1445"/>
                <a:ext cx="47" cy="38"/>
              </a:xfrm>
              <a:custGeom>
                <a:avLst/>
                <a:gdLst>
                  <a:gd name="T0" fmla="*/ 20 w 20"/>
                  <a:gd name="T1" fmla="*/ 12 h 16"/>
                  <a:gd name="T2" fmla="*/ 3 w 20"/>
                  <a:gd name="T3" fmla="*/ 0 h 16"/>
                  <a:gd name="T4" fmla="*/ 0 w 20"/>
                  <a:gd name="T5" fmla="*/ 4 h 16"/>
                  <a:gd name="T6" fmla="*/ 16 w 20"/>
                  <a:gd name="T7" fmla="*/ 16 h 16"/>
                  <a:gd name="T8" fmla="*/ 20 w 20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0" y="1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9" y="13"/>
                      <a:pt x="2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íślíḋè-Freeform 47">
                <a:extLst>
                  <a:ext uri="{FF2B5EF4-FFF2-40B4-BE49-F238E27FC236}">
                    <a16:creationId xmlns:a16="http://schemas.microsoft.com/office/drawing/2014/main" xmlns="" id="{BE46D832-B070-4D88-B120-F44257A929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6" y="1356"/>
                <a:ext cx="40" cy="45"/>
              </a:xfrm>
              <a:custGeom>
                <a:avLst/>
                <a:gdLst>
                  <a:gd name="T0" fmla="*/ 17 w 17"/>
                  <a:gd name="T1" fmla="*/ 16 h 19"/>
                  <a:gd name="T2" fmla="*/ 5 w 17"/>
                  <a:gd name="T3" fmla="*/ 0 h 19"/>
                  <a:gd name="T4" fmla="*/ 0 w 17"/>
                  <a:gd name="T5" fmla="*/ 3 h 19"/>
                  <a:gd name="T6" fmla="*/ 12 w 17"/>
                  <a:gd name="T7" fmla="*/ 19 h 19"/>
                  <a:gd name="T8" fmla="*/ 17 w 17"/>
                  <a:gd name="T9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2"/>
                      <a:pt x="0" y="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8"/>
                      <a:pt x="15" y="17"/>
                      <a:pt x="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íślíḋè-Freeform 48">
                <a:extLst>
                  <a:ext uri="{FF2B5EF4-FFF2-40B4-BE49-F238E27FC236}">
                    <a16:creationId xmlns:a16="http://schemas.microsoft.com/office/drawing/2014/main" xmlns="" id="{7E524CD9-7652-4ED2-BD8C-F102C58B5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4" y="1986"/>
                <a:ext cx="40" cy="45"/>
              </a:xfrm>
              <a:custGeom>
                <a:avLst/>
                <a:gdLst>
                  <a:gd name="T0" fmla="*/ 0 w 17"/>
                  <a:gd name="T1" fmla="*/ 3 h 19"/>
                  <a:gd name="T2" fmla="*/ 12 w 17"/>
                  <a:gd name="T3" fmla="*/ 19 h 19"/>
                  <a:gd name="T4" fmla="*/ 17 w 17"/>
                  <a:gd name="T5" fmla="*/ 16 h 19"/>
                  <a:gd name="T6" fmla="*/ 5 w 17"/>
                  <a:gd name="T7" fmla="*/ 0 h 19"/>
                  <a:gd name="T8" fmla="*/ 0 w 17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0" y="3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8"/>
                      <a:pt x="15" y="17"/>
                      <a:pt x="17" y="1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íślíḋè-Freeform 49">
                <a:extLst>
                  <a:ext uri="{FF2B5EF4-FFF2-40B4-BE49-F238E27FC236}">
                    <a16:creationId xmlns:a16="http://schemas.microsoft.com/office/drawing/2014/main" xmlns="" id="{C92D2256-0895-48EB-BCBB-FC624282C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5" y="2017"/>
                <a:ext cx="33" cy="47"/>
              </a:xfrm>
              <a:custGeom>
                <a:avLst/>
                <a:gdLst>
                  <a:gd name="T0" fmla="*/ 0 w 14"/>
                  <a:gd name="T1" fmla="*/ 2 h 20"/>
                  <a:gd name="T2" fmla="*/ 10 w 14"/>
                  <a:gd name="T3" fmla="*/ 20 h 20"/>
                  <a:gd name="T4" fmla="*/ 14 w 14"/>
                  <a:gd name="T5" fmla="*/ 18 h 20"/>
                  <a:gd name="T6" fmla="*/ 5 w 14"/>
                  <a:gd name="T7" fmla="*/ 0 h 20"/>
                  <a:gd name="T8" fmla="*/ 0 w 14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0">
                    <a:moveTo>
                      <a:pt x="0" y="2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3" y="19"/>
                      <a:pt x="14" y="1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íślíḋè-Freeform 50">
                <a:extLst>
                  <a:ext uri="{FF2B5EF4-FFF2-40B4-BE49-F238E27FC236}">
                    <a16:creationId xmlns:a16="http://schemas.microsoft.com/office/drawing/2014/main" xmlns="" id="{2ECD91A1-95E6-4B1E-8C2B-AD0C169C9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0" y="1323"/>
                <a:ext cx="36" cy="47"/>
              </a:xfrm>
              <a:custGeom>
                <a:avLst/>
                <a:gdLst>
                  <a:gd name="T0" fmla="*/ 15 w 15"/>
                  <a:gd name="T1" fmla="*/ 18 h 20"/>
                  <a:gd name="T2" fmla="*/ 5 w 15"/>
                  <a:gd name="T3" fmla="*/ 0 h 20"/>
                  <a:gd name="T4" fmla="*/ 0 w 15"/>
                  <a:gd name="T5" fmla="*/ 2 h 20"/>
                  <a:gd name="T6" fmla="*/ 10 w 15"/>
                  <a:gd name="T7" fmla="*/ 20 h 20"/>
                  <a:gd name="T8" fmla="*/ 15 w 15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15" y="18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1"/>
                      <a:pt x="0" y="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19"/>
                      <a:pt x="13" y="18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íślíḋè-Freeform 51">
                <a:extLst>
                  <a:ext uri="{FF2B5EF4-FFF2-40B4-BE49-F238E27FC236}">
                    <a16:creationId xmlns:a16="http://schemas.microsoft.com/office/drawing/2014/main" xmlns="" id="{41F0CF4E-54E5-4321-B001-C4974A976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2" y="1299"/>
                <a:ext cx="26" cy="47"/>
              </a:xfrm>
              <a:custGeom>
                <a:avLst/>
                <a:gdLst>
                  <a:gd name="T0" fmla="*/ 11 w 11"/>
                  <a:gd name="T1" fmla="*/ 19 h 20"/>
                  <a:gd name="T2" fmla="*/ 5 w 11"/>
                  <a:gd name="T3" fmla="*/ 0 h 20"/>
                  <a:gd name="T4" fmla="*/ 0 w 11"/>
                  <a:gd name="T5" fmla="*/ 1 h 20"/>
                  <a:gd name="T6" fmla="*/ 6 w 11"/>
                  <a:gd name="T7" fmla="*/ 20 h 20"/>
                  <a:gd name="T8" fmla="*/ 11 w 11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0">
                    <a:moveTo>
                      <a:pt x="11" y="19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0"/>
                      <a:pt x="9" y="19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íślíḋè-Freeform 52">
                <a:extLst>
                  <a:ext uri="{FF2B5EF4-FFF2-40B4-BE49-F238E27FC236}">
                    <a16:creationId xmlns:a16="http://schemas.microsoft.com/office/drawing/2014/main" xmlns="" id="{AE137B84-630C-490D-950C-85BD52E18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3" y="2040"/>
                <a:ext cx="26" cy="50"/>
              </a:xfrm>
              <a:custGeom>
                <a:avLst/>
                <a:gdLst>
                  <a:gd name="T0" fmla="*/ 0 w 11"/>
                  <a:gd name="T1" fmla="*/ 1 h 21"/>
                  <a:gd name="T2" fmla="*/ 6 w 11"/>
                  <a:gd name="T3" fmla="*/ 21 h 21"/>
                  <a:gd name="T4" fmla="*/ 11 w 11"/>
                  <a:gd name="T5" fmla="*/ 19 h 21"/>
                  <a:gd name="T6" fmla="*/ 5 w 11"/>
                  <a:gd name="T7" fmla="*/ 0 h 21"/>
                  <a:gd name="T8" fmla="*/ 0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0" y="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8" y="20"/>
                      <a:pt x="9" y="19"/>
                      <a:pt x="11" y="1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íślíḋè-Freeform 53">
                <a:extLst>
                  <a:ext uri="{FF2B5EF4-FFF2-40B4-BE49-F238E27FC236}">
                    <a16:creationId xmlns:a16="http://schemas.microsoft.com/office/drawing/2014/main" xmlns="" id="{E15764BB-A5DD-4F33-AF70-7EAF02ECC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2055"/>
                <a:ext cx="21" cy="47"/>
              </a:xfrm>
              <a:custGeom>
                <a:avLst/>
                <a:gdLst>
                  <a:gd name="T0" fmla="*/ 0 w 9"/>
                  <a:gd name="T1" fmla="*/ 1 h 20"/>
                  <a:gd name="T2" fmla="*/ 3 w 9"/>
                  <a:gd name="T3" fmla="*/ 20 h 20"/>
                  <a:gd name="T4" fmla="*/ 9 w 9"/>
                  <a:gd name="T5" fmla="*/ 20 h 20"/>
                  <a:gd name="T6" fmla="*/ 5 w 9"/>
                  <a:gd name="T7" fmla="*/ 0 h 20"/>
                  <a:gd name="T8" fmla="*/ 0 w 9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0" y="1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7" y="20"/>
                      <a:pt x="9" y="2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íślíḋè-Freeform 54">
                <a:extLst>
                  <a:ext uri="{FF2B5EF4-FFF2-40B4-BE49-F238E27FC236}">
                    <a16:creationId xmlns:a16="http://schemas.microsoft.com/office/drawing/2014/main" xmlns="" id="{41EA5E5A-63F9-4A48-BCC5-65B3493F8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3" y="1285"/>
                <a:ext cx="21" cy="47"/>
              </a:xfrm>
              <a:custGeom>
                <a:avLst/>
                <a:gdLst>
                  <a:gd name="T0" fmla="*/ 9 w 9"/>
                  <a:gd name="T1" fmla="*/ 19 h 20"/>
                  <a:gd name="T2" fmla="*/ 6 w 9"/>
                  <a:gd name="T3" fmla="*/ 0 h 20"/>
                  <a:gd name="T4" fmla="*/ 0 w 9"/>
                  <a:gd name="T5" fmla="*/ 1 h 20"/>
                  <a:gd name="T6" fmla="*/ 3 w 9"/>
                  <a:gd name="T7" fmla="*/ 20 h 20"/>
                  <a:gd name="T8" fmla="*/ 9 w 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9" y="19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1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7" y="20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íślíḋè-Freeform 55">
                <a:extLst>
                  <a:ext uri="{FF2B5EF4-FFF2-40B4-BE49-F238E27FC236}">
                    <a16:creationId xmlns:a16="http://schemas.microsoft.com/office/drawing/2014/main" xmlns="" id="{66381D3D-4B7A-4AA5-95ED-4FC98751E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1280"/>
                <a:ext cx="22" cy="76"/>
              </a:xfrm>
              <a:custGeom>
                <a:avLst/>
                <a:gdLst>
                  <a:gd name="T0" fmla="*/ 4 w 9"/>
                  <a:gd name="T1" fmla="*/ 32 h 32"/>
                  <a:gd name="T2" fmla="*/ 9 w 9"/>
                  <a:gd name="T3" fmla="*/ 32 h 32"/>
                  <a:gd name="T4" fmla="*/ 9 w 9"/>
                  <a:gd name="T5" fmla="*/ 0 h 32"/>
                  <a:gd name="T6" fmla="*/ 4 w 9"/>
                  <a:gd name="T7" fmla="*/ 0 h 32"/>
                  <a:gd name="T8" fmla="*/ 0 w 9"/>
                  <a:gd name="T9" fmla="*/ 0 h 32"/>
                  <a:gd name="T10" fmla="*/ 0 w 9"/>
                  <a:gd name="T11" fmla="*/ 32 h 32"/>
                  <a:gd name="T12" fmla="*/ 4 w 9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2">
                    <a:moveTo>
                      <a:pt x="4" y="32"/>
                    </a:moveTo>
                    <a:cubicBezTo>
                      <a:pt x="6" y="32"/>
                      <a:pt x="7" y="32"/>
                      <a:pt x="9" y="3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6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2"/>
                      <a:pt x="3" y="32"/>
                      <a:pt x="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íślíḋè-Freeform 56">
                <a:extLst>
                  <a:ext uri="{FF2B5EF4-FFF2-40B4-BE49-F238E27FC236}">
                    <a16:creationId xmlns:a16="http://schemas.microsoft.com/office/drawing/2014/main" xmlns="" id="{F5D17794-B3B5-45D4-80AD-216F5B4F7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2031"/>
                <a:ext cx="22" cy="76"/>
              </a:xfrm>
              <a:custGeom>
                <a:avLst/>
                <a:gdLst>
                  <a:gd name="T0" fmla="*/ 4 w 9"/>
                  <a:gd name="T1" fmla="*/ 0 h 32"/>
                  <a:gd name="T2" fmla="*/ 0 w 9"/>
                  <a:gd name="T3" fmla="*/ 0 h 32"/>
                  <a:gd name="T4" fmla="*/ 0 w 9"/>
                  <a:gd name="T5" fmla="*/ 32 h 32"/>
                  <a:gd name="T6" fmla="*/ 4 w 9"/>
                  <a:gd name="T7" fmla="*/ 32 h 32"/>
                  <a:gd name="T8" fmla="*/ 9 w 9"/>
                  <a:gd name="T9" fmla="*/ 32 h 32"/>
                  <a:gd name="T10" fmla="*/ 9 w 9"/>
                  <a:gd name="T11" fmla="*/ 0 h 32"/>
                  <a:gd name="T12" fmla="*/ 4 w 9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2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2"/>
                      <a:pt x="3" y="32"/>
                      <a:pt x="4" y="32"/>
                    </a:cubicBezTo>
                    <a:cubicBezTo>
                      <a:pt x="6" y="32"/>
                      <a:pt x="7" y="32"/>
                      <a:pt x="9" y="3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6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íślíḋè-Freeform 57">
                <a:extLst>
                  <a:ext uri="{FF2B5EF4-FFF2-40B4-BE49-F238E27FC236}">
                    <a16:creationId xmlns:a16="http://schemas.microsoft.com/office/drawing/2014/main" xmlns="" id="{B523BCAD-358D-4610-A504-2C3C78D53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8" y="1393"/>
                <a:ext cx="66" cy="69"/>
              </a:xfrm>
              <a:custGeom>
                <a:avLst/>
                <a:gdLst>
                  <a:gd name="T0" fmla="*/ 6 w 28"/>
                  <a:gd name="T1" fmla="*/ 29 h 29"/>
                  <a:gd name="T2" fmla="*/ 28 w 28"/>
                  <a:gd name="T3" fmla="*/ 6 h 29"/>
                  <a:gd name="T4" fmla="*/ 22 w 28"/>
                  <a:gd name="T5" fmla="*/ 0 h 29"/>
                  <a:gd name="T6" fmla="*/ 0 w 28"/>
                  <a:gd name="T7" fmla="*/ 23 h 29"/>
                  <a:gd name="T8" fmla="*/ 6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6" y="29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6" y="4"/>
                      <a:pt x="24" y="2"/>
                      <a:pt x="2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4" y="27"/>
                      <a:pt x="6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íślíḋè-Freeform 58">
                <a:extLst>
                  <a:ext uri="{FF2B5EF4-FFF2-40B4-BE49-F238E27FC236}">
                    <a16:creationId xmlns:a16="http://schemas.microsoft.com/office/drawing/2014/main" xmlns="" id="{B490B6E5-A0DF-4153-9BD8-D88941EED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" y="1925"/>
                <a:ext cx="67" cy="68"/>
              </a:xfrm>
              <a:custGeom>
                <a:avLst/>
                <a:gdLst>
                  <a:gd name="T0" fmla="*/ 22 w 28"/>
                  <a:gd name="T1" fmla="*/ 0 h 29"/>
                  <a:gd name="T2" fmla="*/ 0 w 28"/>
                  <a:gd name="T3" fmla="*/ 23 h 29"/>
                  <a:gd name="T4" fmla="*/ 6 w 28"/>
                  <a:gd name="T5" fmla="*/ 29 h 29"/>
                  <a:gd name="T6" fmla="*/ 28 w 28"/>
                  <a:gd name="T7" fmla="*/ 6 h 29"/>
                  <a:gd name="T8" fmla="*/ 22 w 2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22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4" y="27"/>
                      <a:pt x="6" y="29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4"/>
                      <a:pt x="24" y="2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íślíḋè-Freeform 59">
                <a:extLst>
                  <a:ext uri="{FF2B5EF4-FFF2-40B4-BE49-F238E27FC236}">
                    <a16:creationId xmlns:a16="http://schemas.microsoft.com/office/drawing/2014/main" xmlns="" id="{C0552E27-EBFB-477A-9AA9-98BA09A66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1" y="1684"/>
                <a:ext cx="75" cy="19"/>
              </a:xfrm>
              <a:custGeom>
                <a:avLst/>
                <a:gdLst>
                  <a:gd name="T0" fmla="*/ 32 w 32"/>
                  <a:gd name="T1" fmla="*/ 4 h 8"/>
                  <a:gd name="T2" fmla="*/ 32 w 32"/>
                  <a:gd name="T3" fmla="*/ 0 h 8"/>
                  <a:gd name="T4" fmla="*/ 0 w 32"/>
                  <a:gd name="T5" fmla="*/ 0 h 8"/>
                  <a:gd name="T6" fmla="*/ 0 w 32"/>
                  <a:gd name="T7" fmla="*/ 4 h 8"/>
                  <a:gd name="T8" fmla="*/ 0 w 32"/>
                  <a:gd name="T9" fmla="*/ 8 h 8"/>
                  <a:gd name="T10" fmla="*/ 32 w 32"/>
                  <a:gd name="T11" fmla="*/ 8 h 8"/>
                  <a:gd name="T12" fmla="*/ 32 w 32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">
                    <a:moveTo>
                      <a:pt x="32" y="4"/>
                    </a:moveTo>
                    <a:cubicBezTo>
                      <a:pt x="32" y="3"/>
                      <a:pt x="32" y="1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32" y="5"/>
                      <a:pt x="3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íślíḋè-Freeform 60">
                <a:extLst>
                  <a:ext uri="{FF2B5EF4-FFF2-40B4-BE49-F238E27FC236}">
                    <a16:creationId xmlns:a16="http://schemas.microsoft.com/office/drawing/2014/main" xmlns="" id="{CA5982EC-FFEF-4DBE-894F-8F2E6CBDA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4" y="1684"/>
                <a:ext cx="76" cy="19"/>
              </a:xfrm>
              <a:custGeom>
                <a:avLst/>
                <a:gdLst>
                  <a:gd name="T0" fmla="*/ 0 w 32"/>
                  <a:gd name="T1" fmla="*/ 4 h 8"/>
                  <a:gd name="T2" fmla="*/ 0 w 32"/>
                  <a:gd name="T3" fmla="*/ 8 h 8"/>
                  <a:gd name="T4" fmla="*/ 32 w 32"/>
                  <a:gd name="T5" fmla="*/ 8 h 8"/>
                  <a:gd name="T6" fmla="*/ 32 w 32"/>
                  <a:gd name="T7" fmla="*/ 4 h 8"/>
                  <a:gd name="T8" fmla="*/ 32 w 32"/>
                  <a:gd name="T9" fmla="*/ 0 h 8"/>
                  <a:gd name="T10" fmla="*/ 0 w 32"/>
                  <a:gd name="T11" fmla="*/ 0 h 8"/>
                  <a:gd name="T12" fmla="*/ 0 w 32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">
                    <a:moveTo>
                      <a:pt x="0" y="4"/>
                    </a:moveTo>
                    <a:cubicBezTo>
                      <a:pt x="0" y="5"/>
                      <a:pt x="0" y="7"/>
                      <a:pt x="0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32" y="5"/>
                      <a:pt x="32" y="4"/>
                    </a:cubicBezTo>
                    <a:cubicBezTo>
                      <a:pt x="32" y="3"/>
                      <a:pt x="32" y="1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íślíḋè-Freeform 61">
                <a:extLst>
                  <a:ext uri="{FF2B5EF4-FFF2-40B4-BE49-F238E27FC236}">
                    <a16:creationId xmlns:a16="http://schemas.microsoft.com/office/drawing/2014/main" xmlns="" id="{0B706C52-01F9-41E8-96E5-DA8F82E2E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" y="1393"/>
                <a:ext cx="67" cy="69"/>
              </a:xfrm>
              <a:custGeom>
                <a:avLst/>
                <a:gdLst>
                  <a:gd name="T0" fmla="*/ 28 w 28"/>
                  <a:gd name="T1" fmla="*/ 23 h 29"/>
                  <a:gd name="T2" fmla="*/ 6 w 28"/>
                  <a:gd name="T3" fmla="*/ 0 h 29"/>
                  <a:gd name="T4" fmla="*/ 0 w 28"/>
                  <a:gd name="T5" fmla="*/ 6 h 29"/>
                  <a:gd name="T6" fmla="*/ 22 w 28"/>
                  <a:gd name="T7" fmla="*/ 29 h 29"/>
                  <a:gd name="T8" fmla="*/ 28 w 28"/>
                  <a:gd name="T9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28" y="23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7"/>
                      <a:pt x="26" y="25"/>
                      <a:pt x="2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íślíḋè-Freeform 62">
                <a:extLst>
                  <a:ext uri="{FF2B5EF4-FFF2-40B4-BE49-F238E27FC236}">
                    <a16:creationId xmlns:a16="http://schemas.microsoft.com/office/drawing/2014/main" xmlns="" id="{0976F1EE-E98C-4518-A741-02869D354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8" y="1925"/>
                <a:ext cx="66" cy="68"/>
              </a:xfrm>
              <a:custGeom>
                <a:avLst/>
                <a:gdLst>
                  <a:gd name="T0" fmla="*/ 0 w 28"/>
                  <a:gd name="T1" fmla="*/ 6 h 29"/>
                  <a:gd name="T2" fmla="*/ 22 w 28"/>
                  <a:gd name="T3" fmla="*/ 29 h 29"/>
                  <a:gd name="T4" fmla="*/ 28 w 28"/>
                  <a:gd name="T5" fmla="*/ 23 h 29"/>
                  <a:gd name="T6" fmla="*/ 6 w 28"/>
                  <a:gd name="T7" fmla="*/ 0 h 29"/>
                  <a:gd name="T8" fmla="*/ 0 w 28"/>
                  <a:gd name="T9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0" y="6"/>
                    </a:move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7"/>
                      <a:pt x="26" y="25"/>
                      <a:pt x="28" y="2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íślíḋè-TextBox 7">
              <a:extLst>
                <a:ext uri="{FF2B5EF4-FFF2-40B4-BE49-F238E27FC236}">
                  <a16:creationId xmlns:a16="http://schemas.microsoft.com/office/drawing/2014/main" xmlns="" id="{D56237C4-3038-4FC3-8E8D-092DB3B9225B}"/>
                </a:ext>
              </a:extLst>
            </p:cNvPr>
            <p:cNvSpPr txBox="1"/>
            <p:nvPr/>
          </p:nvSpPr>
          <p:spPr>
            <a:xfrm>
              <a:off x="5749262" y="3170807"/>
              <a:ext cx="64633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9" name="íślíḋè-Freeform 8">
              <a:extLst>
                <a:ext uri="{FF2B5EF4-FFF2-40B4-BE49-F238E27FC236}">
                  <a16:creationId xmlns:a16="http://schemas.microsoft.com/office/drawing/2014/main" xmlns="" id="{76BD7AD2-882E-41E4-970D-BCD6300A1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257" y="2338269"/>
              <a:ext cx="755744" cy="708664"/>
            </a:xfrm>
            <a:custGeom>
              <a:avLst/>
              <a:gdLst>
                <a:gd name="T0" fmla="*/ 126 w 129"/>
                <a:gd name="T1" fmla="*/ 96 h 121"/>
                <a:gd name="T2" fmla="*/ 89 w 129"/>
                <a:gd name="T3" fmla="*/ 58 h 121"/>
                <a:gd name="T4" fmla="*/ 80 w 129"/>
                <a:gd name="T5" fmla="*/ 58 h 121"/>
                <a:gd name="T6" fmla="*/ 77 w 129"/>
                <a:gd name="T7" fmla="*/ 61 h 121"/>
                <a:gd name="T8" fmla="*/ 54 w 129"/>
                <a:gd name="T9" fmla="*/ 38 h 121"/>
                <a:gd name="T10" fmla="*/ 92 w 129"/>
                <a:gd name="T11" fmla="*/ 0 h 121"/>
                <a:gd name="T12" fmla="*/ 52 w 129"/>
                <a:gd name="T13" fmla="*/ 0 h 121"/>
                <a:gd name="T14" fmla="*/ 34 w 129"/>
                <a:gd name="T15" fmla="*/ 18 h 121"/>
                <a:gd name="T16" fmla="*/ 32 w 129"/>
                <a:gd name="T17" fmla="*/ 16 h 121"/>
                <a:gd name="T18" fmla="*/ 24 w 129"/>
                <a:gd name="T19" fmla="*/ 16 h 121"/>
                <a:gd name="T20" fmla="*/ 24 w 129"/>
                <a:gd name="T21" fmla="*/ 24 h 121"/>
                <a:gd name="T22" fmla="*/ 26 w 129"/>
                <a:gd name="T23" fmla="*/ 26 h 121"/>
                <a:gd name="T24" fmla="*/ 0 w 129"/>
                <a:gd name="T25" fmla="*/ 52 h 121"/>
                <a:gd name="T26" fmla="*/ 20 w 129"/>
                <a:gd name="T27" fmla="*/ 72 h 121"/>
                <a:gd name="T28" fmla="*/ 46 w 129"/>
                <a:gd name="T29" fmla="*/ 46 h 121"/>
                <a:gd name="T30" fmla="*/ 69 w 129"/>
                <a:gd name="T31" fmla="*/ 69 h 121"/>
                <a:gd name="T32" fmla="*/ 66 w 129"/>
                <a:gd name="T33" fmla="*/ 72 h 121"/>
                <a:gd name="T34" fmla="*/ 66 w 129"/>
                <a:gd name="T35" fmla="*/ 81 h 121"/>
                <a:gd name="T36" fmla="*/ 104 w 129"/>
                <a:gd name="T37" fmla="*/ 118 h 121"/>
                <a:gd name="T38" fmla="*/ 112 w 129"/>
                <a:gd name="T39" fmla="*/ 118 h 121"/>
                <a:gd name="T40" fmla="*/ 126 w 129"/>
                <a:gd name="T41" fmla="*/ 104 h 121"/>
                <a:gd name="T42" fmla="*/ 126 w 129"/>
                <a:gd name="T43" fmla="*/ 9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121">
                  <a:moveTo>
                    <a:pt x="126" y="96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6" y="56"/>
                    <a:pt x="82" y="56"/>
                    <a:pt x="80" y="58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4" y="74"/>
                    <a:pt x="64" y="78"/>
                    <a:pt x="66" y="81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6" y="121"/>
                    <a:pt x="110" y="121"/>
                    <a:pt x="112" y="118"/>
                  </a:cubicBezTo>
                  <a:cubicBezTo>
                    <a:pt x="126" y="104"/>
                    <a:pt x="126" y="104"/>
                    <a:pt x="126" y="104"/>
                  </a:cubicBezTo>
                  <a:cubicBezTo>
                    <a:pt x="129" y="102"/>
                    <a:pt x="129" y="98"/>
                    <a:pt x="12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íślíḋè-Freeform 9">
              <a:extLst>
                <a:ext uri="{FF2B5EF4-FFF2-40B4-BE49-F238E27FC236}">
                  <a16:creationId xmlns:a16="http://schemas.microsoft.com/office/drawing/2014/main" xmlns="" id="{0912A971-D933-481E-9ACC-481463F89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8024" y="2341240"/>
              <a:ext cx="658645" cy="656471"/>
            </a:xfrm>
            <a:custGeom>
              <a:avLst/>
              <a:gdLst>
                <a:gd name="T0" fmla="*/ 108 w 128"/>
                <a:gd name="T1" fmla="*/ 0 h 128"/>
                <a:gd name="T2" fmla="*/ 128 w 128"/>
                <a:gd name="T3" fmla="*/ 20 h 128"/>
                <a:gd name="T4" fmla="*/ 124 w 128"/>
                <a:gd name="T5" fmla="*/ 32 h 128"/>
                <a:gd name="T6" fmla="*/ 116 w 128"/>
                <a:gd name="T7" fmla="*/ 40 h 128"/>
                <a:gd name="T8" fmla="*/ 88 w 128"/>
                <a:gd name="T9" fmla="*/ 12 h 128"/>
                <a:gd name="T10" fmla="*/ 96 w 128"/>
                <a:gd name="T11" fmla="*/ 4 h 128"/>
                <a:gd name="T12" fmla="*/ 108 w 128"/>
                <a:gd name="T13" fmla="*/ 0 h 128"/>
                <a:gd name="T14" fmla="*/ 8 w 128"/>
                <a:gd name="T15" fmla="*/ 92 h 128"/>
                <a:gd name="T16" fmla="*/ 0 w 128"/>
                <a:gd name="T17" fmla="*/ 128 h 128"/>
                <a:gd name="T18" fmla="*/ 36 w 128"/>
                <a:gd name="T19" fmla="*/ 120 h 128"/>
                <a:gd name="T20" fmla="*/ 110 w 128"/>
                <a:gd name="T21" fmla="*/ 46 h 128"/>
                <a:gd name="T22" fmla="*/ 82 w 128"/>
                <a:gd name="T23" fmla="*/ 18 h 128"/>
                <a:gd name="T24" fmla="*/ 8 w 128"/>
                <a:gd name="T25" fmla="*/ 92 h 128"/>
                <a:gd name="T26" fmla="*/ 89 w 128"/>
                <a:gd name="T27" fmla="*/ 45 h 128"/>
                <a:gd name="T28" fmla="*/ 33 w 128"/>
                <a:gd name="T29" fmla="*/ 101 h 128"/>
                <a:gd name="T30" fmla="*/ 27 w 128"/>
                <a:gd name="T31" fmla="*/ 95 h 128"/>
                <a:gd name="T32" fmla="*/ 83 w 128"/>
                <a:gd name="T33" fmla="*/ 39 h 128"/>
                <a:gd name="T34" fmla="*/ 89 w 128"/>
                <a:gd name="T35" fmla="*/ 4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28">
                  <a:moveTo>
                    <a:pt x="108" y="0"/>
                  </a:moveTo>
                  <a:cubicBezTo>
                    <a:pt x="119" y="0"/>
                    <a:pt x="128" y="9"/>
                    <a:pt x="128" y="20"/>
                  </a:cubicBezTo>
                  <a:cubicBezTo>
                    <a:pt x="128" y="25"/>
                    <a:pt x="127" y="29"/>
                    <a:pt x="124" y="32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9" y="1"/>
                    <a:pt x="103" y="0"/>
                    <a:pt x="108" y="0"/>
                  </a:cubicBezTo>
                  <a:close/>
                  <a:moveTo>
                    <a:pt x="8" y="92"/>
                  </a:moveTo>
                  <a:cubicBezTo>
                    <a:pt x="0" y="128"/>
                    <a:pt x="0" y="128"/>
                    <a:pt x="0" y="128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82" y="18"/>
                    <a:pt x="82" y="18"/>
                    <a:pt x="82" y="18"/>
                  </a:cubicBezTo>
                  <a:lnTo>
                    <a:pt x="8" y="92"/>
                  </a:lnTo>
                  <a:close/>
                  <a:moveTo>
                    <a:pt x="89" y="45"/>
                  </a:moveTo>
                  <a:cubicBezTo>
                    <a:pt x="33" y="101"/>
                    <a:pt x="33" y="101"/>
                    <a:pt x="33" y="101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83" y="39"/>
                    <a:pt x="83" y="39"/>
                    <a:pt x="83" y="39"/>
                  </a:cubicBezTo>
                  <a:lnTo>
                    <a:pt x="89" y="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íślíḋè-Freeform 10">
              <a:extLst>
                <a:ext uri="{FF2B5EF4-FFF2-40B4-BE49-F238E27FC236}">
                  <a16:creationId xmlns:a16="http://schemas.microsoft.com/office/drawing/2014/main" xmlns="" id="{9B6FD536-AAF4-4688-8215-92C382439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6417" y="2341239"/>
              <a:ext cx="656471" cy="656471"/>
            </a:xfrm>
            <a:custGeom>
              <a:avLst/>
              <a:gdLst>
                <a:gd name="T0" fmla="*/ 88 w 128"/>
                <a:gd name="T1" fmla="*/ 8 h 128"/>
                <a:gd name="T2" fmla="*/ 48 w 128"/>
                <a:gd name="T3" fmla="*/ 48 h 128"/>
                <a:gd name="T4" fmla="*/ 24 w 128"/>
                <a:gd name="T5" fmla="*/ 48 h 128"/>
                <a:gd name="T6" fmla="*/ 0 w 128"/>
                <a:gd name="T7" fmla="*/ 80 h 128"/>
                <a:gd name="T8" fmla="*/ 40 w 128"/>
                <a:gd name="T9" fmla="*/ 76 h 128"/>
                <a:gd name="T10" fmla="*/ 0 w 128"/>
                <a:gd name="T11" fmla="*/ 128 h 128"/>
                <a:gd name="T12" fmla="*/ 53 w 128"/>
                <a:gd name="T13" fmla="*/ 87 h 128"/>
                <a:gd name="T14" fmla="*/ 48 w 128"/>
                <a:gd name="T15" fmla="*/ 128 h 128"/>
                <a:gd name="T16" fmla="*/ 80 w 128"/>
                <a:gd name="T17" fmla="*/ 104 h 128"/>
                <a:gd name="T18" fmla="*/ 80 w 128"/>
                <a:gd name="T19" fmla="*/ 80 h 128"/>
                <a:gd name="T20" fmla="*/ 120 w 128"/>
                <a:gd name="T21" fmla="*/ 40 h 128"/>
                <a:gd name="T22" fmla="*/ 128 w 128"/>
                <a:gd name="T23" fmla="*/ 0 h 128"/>
                <a:gd name="T24" fmla="*/ 88 w 128"/>
                <a:gd name="T25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8">
                  <a:moveTo>
                    <a:pt x="88" y="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5" y="73"/>
                    <a:pt x="40" y="7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60" y="104"/>
                    <a:pt x="48" y="128"/>
                    <a:pt x="48" y="128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8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2" name="íślíḋè-Straight Connector 11">
              <a:extLst>
                <a:ext uri="{FF2B5EF4-FFF2-40B4-BE49-F238E27FC236}">
                  <a16:creationId xmlns:a16="http://schemas.microsoft.com/office/drawing/2014/main" xmlns="" id="{C8655A25-C098-4076-9C7A-1587BBA06A5F}"/>
                </a:ext>
              </a:extLst>
            </p:cNvPr>
            <p:cNvCxnSpPr/>
            <p:nvPr/>
          </p:nvCxnSpPr>
          <p:spPr>
            <a:xfrm>
              <a:off x="3571873" y="2852850"/>
              <a:ext cx="1043397" cy="0"/>
            </a:xfrm>
            <a:prstGeom prst="line">
              <a:avLst/>
            </a:prstGeom>
            <a:ln w="19050">
              <a:solidFill>
                <a:schemeClr val="bg2">
                  <a:lumMod val="8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íślíḋè-Straight Connector 12">
              <a:extLst>
                <a:ext uri="{FF2B5EF4-FFF2-40B4-BE49-F238E27FC236}">
                  <a16:creationId xmlns:a16="http://schemas.microsoft.com/office/drawing/2014/main" xmlns="" id="{AF4BDC69-6863-4E9D-9A9A-2A7797E9F953}"/>
                </a:ext>
              </a:extLst>
            </p:cNvPr>
            <p:cNvCxnSpPr/>
            <p:nvPr/>
          </p:nvCxnSpPr>
          <p:spPr>
            <a:xfrm>
              <a:off x="7576733" y="2852850"/>
              <a:ext cx="1043397" cy="0"/>
            </a:xfrm>
            <a:prstGeom prst="line">
              <a:avLst/>
            </a:prstGeom>
            <a:ln w="19050">
              <a:solidFill>
                <a:schemeClr val="bg2">
                  <a:lumMod val="8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6EDB7A24-B367-4871-9AC5-A858CDA38B71}"/>
                </a:ext>
              </a:extLst>
            </p:cNvPr>
            <p:cNvGrpSpPr/>
            <p:nvPr/>
          </p:nvGrpSpPr>
          <p:grpSpPr>
            <a:xfrm>
              <a:off x="1768931" y="4515099"/>
              <a:ext cx="8651351" cy="857260"/>
              <a:chOff x="1768931" y="4705020"/>
              <a:chExt cx="8651351" cy="857260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xmlns="" id="{5137040B-7750-442E-A816-E4CCD9C8BCEA}"/>
                  </a:ext>
                </a:extLst>
              </p:cNvPr>
              <p:cNvGrpSpPr/>
              <p:nvPr/>
            </p:nvGrpSpPr>
            <p:grpSpPr>
              <a:xfrm>
                <a:off x="1768931" y="47050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2" name="íślíḋè-文本框 85">
                  <a:extLst>
                    <a:ext uri="{FF2B5EF4-FFF2-40B4-BE49-F238E27FC236}">
                      <a16:creationId xmlns:a16="http://schemas.microsoft.com/office/drawing/2014/main" xmlns="" id="{C08E94DF-9135-4379-B1C0-4EC92A0FF522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23" name="íślíḋè-文本框 86">
                  <a:extLst>
                    <a:ext uri="{FF2B5EF4-FFF2-40B4-BE49-F238E27FC236}">
                      <a16:creationId xmlns:a16="http://schemas.microsoft.com/office/drawing/2014/main" xmlns="" id="{4E0F9C14-4C32-40D2-930C-FC4133FFFE37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xmlns="" id="{BBE7B1BA-129F-48F5-B5DA-8DF9F73AF397}"/>
                  </a:ext>
                </a:extLst>
              </p:cNvPr>
              <p:cNvGrpSpPr/>
              <p:nvPr/>
            </p:nvGrpSpPr>
            <p:grpSpPr>
              <a:xfrm>
                <a:off x="4988035" y="47050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0" name="íślíḋè-文本框 83">
                  <a:extLst>
                    <a:ext uri="{FF2B5EF4-FFF2-40B4-BE49-F238E27FC236}">
                      <a16:creationId xmlns:a16="http://schemas.microsoft.com/office/drawing/2014/main" xmlns="" id="{7D9CF3B1-3629-4820-913E-5920C97E94A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2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21" name="íślíḋè-文本框 84">
                  <a:extLst>
                    <a:ext uri="{FF2B5EF4-FFF2-40B4-BE49-F238E27FC236}">
                      <a16:creationId xmlns:a16="http://schemas.microsoft.com/office/drawing/2014/main" xmlns="" id="{348AA505-F224-4918-B2F5-7952BDFFF62A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B2739848-BE5B-48BE-86DC-5BC0D3FB6952}"/>
                  </a:ext>
                </a:extLst>
              </p:cNvPr>
              <p:cNvGrpSpPr/>
              <p:nvPr/>
            </p:nvGrpSpPr>
            <p:grpSpPr>
              <a:xfrm>
                <a:off x="8207139" y="47050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8" name="íślíḋè-文本框 81">
                  <a:extLst>
                    <a:ext uri="{FF2B5EF4-FFF2-40B4-BE49-F238E27FC236}">
                      <a16:creationId xmlns:a16="http://schemas.microsoft.com/office/drawing/2014/main" xmlns="" id="{A6000D91-E00D-47BF-985B-08514DCD55D1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3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19" name="íślíḋè-文本框 82">
                  <a:extLst>
                    <a:ext uri="{FF2B5EF4-FFF2-40B4-BE49-F238E27FC236}">
                      <a16:creationId xmlns:a16="http://schemas.microsoft.com/office/drawing/2014/main" xmlns="" id="{84B32301-9D41-4F09-B48F-38AD6F843BE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00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15877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F37B8304-26D0-4DC5-80D1-8398EEFD8D4F}"/>
              </a:ext>
            </a:extLst>
          </p:cNvPr>
          <p:cNvGrpSpPr/>
          <p:nvPr/>
        </p:nvGrpSpPr>
        <p:grpSpPr>
          <a:xfrm>
            <a:off x="5800090" y="1739900"/>
            <a:ext cx="5216714" cy="3378200"/>
            <a:chOff x="5800090" y="1739900"/>
            <a:chExt cx="5216714" cy="3378200"/>
          </a:xfrm>
        </p:grpSpPr>
        <p:sp>
          <p:nvSpPr>
            <p:cNvPr id="3" name="íṩľíḍè-Freeform 2">
              <a:extLst>
                <a:ext uri="{FF2B5EF4-FFF2-40B4-BE49-F238E27FC236}">
                  <a16:creationId xmlns:a16="http://schemas.microsoft.com/office/drawing/2014/main" xmlns="" id="{648DE124-607D-40E3-83B4-979CEF1E8046}"/>
                </a:ext>
              </a:extLst>
            </p:cNvPr>
            <p:cNvSpPr/>
            <p:nvPr/>
          </p:nvSpPr>
          <p:spPr>
            <a:xfrm>
              <a:off x="5800090" y="1739900"/>
              <a:ext cx="3119522" cy="3378200"/>
            </a:xfrm>
            <a:custGeom>
              <a:avLst/>
              <a:gdLst>
                <a:gd name="connsiteX0" fmla="*/ 1689100 w 3119522"/>
                <a:gd name="connsiteY0" fmla="*/ 0 h 3378200"/>
                <a:gd name="connsiteX1" fmla="*/ 3089728 w 3119522"/>
                <a:gd name="connsiteY1" fmla="*/ 744708 h 3378200"/>
                <a:gd name="connsiteX2" fmla="*/ 3119522 w 3119522"/>
                <a:gd name="connsiteY2" fmla="*/ 793750 h 3378200"/>
                <a:gd name="connsiteX3" fmla="*/ 2303088 w 3119522"/>
                <a:gd name="connsiteY3" fmla="*/ 793750 h 3378200"/>
                <a:gd name="connsiteX4" fmla="*/ 2296249 w 3119522"/>
                <a:gd name="connsiteY4" fmla="*/ 788636 h 3378200"/>
                <a:gd name="connsiteX5" fmla="*/ 1689100 w 3119522"/>
                <a:gd name="connsiteY5" fmla="*/ 603178 h 3378200"/>
                <a:gd name="connsiteX6" fmla="*/ 603178 w 3119522"/>
                <a:gd name="connsiteY6" fmla="*/ 1689100 h 3378200"/>
                <a:gd name="connsiteX7" fmla="*/ 1689100 w 3119522"/>
                <a:gd name="connsiteY7" fmla="*/ 2775022 h 3378200"/>
                <a:gd name="connsiteX8" fmla="*/ 2296249 w 3119522"/>
                <a:gd name="connsiteY8" fmla="*/ 2589564 h 3378200"/>
                <a:gd name="connsiteX9" fmla="*/ 2303088 w 3119522"/>
                <a:gd name="connsiteY9" fmla="*/ 2584450 h 3378200"/>
                <a:gd name="connsiteX10" fmla="*/ 3119522 w 3119522"/>
                <a:gd name="connsiteY10" fmla="*/ 2584450 h 3378200"/>
                <a:gd name="connsiteX11" fmla="*/ 3089728 w 3119522"/>
                <a:gd name="connsiteY11" fmla="*/ 2633492 h 3378200"/>
                <a:gd name="connsiteX12" fmla="*/ 1689100 w 3119522"/>
                <a:gd name="connsiteY12" fmla="*/ 3378200 h 3378200"/>
                <a:gd name="connsiteX13" fmla="*/ 0 w 3119522"/>
                <a:gd name="connsiteY13" fmla="*/ 1689100 h 3378200"/>
                <a:gd name="connsiteX14" fmla="*/ 1689100 w 3119522"/>
                <a:gd name="connsiteY14" fmla="*/ 0 h 337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19522" h="3378200">
                  <a:moveTo>
                    <a:pt x="1689100" y="0"/>
                  </a:moveTo>
                  <a:cubicBezTo>
                    <a:pt x="2272140" y="0"/>
                    <a:pt x="2786185" y="295405"/>
                    <a:pt x="3089728" y="744708"/>
                  </a:cubicBezTo>
                  <a:lnTo>
                    <a:pt x="3119522" y="793750"/>
                  </a:lnTo>
                  <a:lnTo>
                    <a:pt x="2303088" y="793750"/>
                  </a:lnTo>
                  <a:lnTo>
                    <a:pt x="2296249" y="788636"/>
                  </a:lnTo>
                  <a:cubicBezTo>
                    <a:pt x="2122935" y="671548"/>
                    <a:pt x="1914002" y="603178"/>
                    <a:pt x="1689100" y="603178"/>
                  </a:cubicBezTo>
                  <a:cubicBezTo>
                    <a:pt x="1089362" y="603178"/>
                    <a:pt x="603178" y="1089362"/>
                    <a:pt x="603178" y="1689100"/>
                  </a:cubicBezTo>
                  <a:cubicBezTo>
                    <a:pt x="603178" y="2288838"/>
                    <a:pt x="1089362" y="2775022"/>
                    <a:pt x="1689100" y="2775022"/>
                  </a:cubicBezTo>
                  <a:cubicBezTo>
                    <a:pt x="1914002" y="2775022"/>
                    <a:pt x="2122935" y="2706653"/>
                    <a:pt x="2296249" y="2589564"/>
                  </a:cubicBezTo>
                  <a:lnTo>
                    <a:pt x="2303088" y="2584450"/>
                  </a:lnTo>
                  <a:lnTo>
                    <a:pt x="3119522" y="2584450"/>
                  </a:lnTo>
                  <a:lnTo>
                    <a:pt x="3089728" y="2633492"/>
                  </a:lnTo>
                  <a:cubicBezTo>
                    <a:pt x="2786185" y="3082796"/>
                    <a:pt x="2272140" y="3378200"/>
                    <a:pt x="1689100" y="3378200"/>
                  </a:cubicBezTo>
                  <a:cubicBezTo>
                    <a:pt x="756236" y="3378200"/>
                    <a:pt x="0" y="2621964"/>
                    <a:pt x="0" y="1689100"/>
                  </a:cubicBezTo>
                  <a:cubicBezTo>
                    <a:pt x="0" y="756236"/>
                    <a:pt x="756236" y="0"/>
                    <a:pt x="1689100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íṩľíḍè-Freeform 5">
              <a:extLst>
                <a:ext uri="{FF2B5EF4-FFF2-40B4-BE49-F238E27FC236}">
                  <a16:creationId xmlns:a16="http://schemas.microsoft.com/office/drawing/2014/main" xmlns="" id="{7C7E88C9-2B44-41EB-8841-2D46BD25C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699" y="2791434"/>
              <a:ext cx="969322" cy="1221690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íṩľíḍè-TextBox 6">
              <a:extLst>
                <a:ext uri="{FF2B5EF4-FFF2-40B4-BE49-F238E27FC236}">
                  <a16:creationId xmlns:a16="http://schemas.microsoft.com/office/drawing/2014/main" xmlns="" id="{F75F1281-E4C6-41E4-8252-7BD656A4B89B}"/>
                </a:ext>
              </a:extLst>
            </p:cNvPr>
            <p:cNvSpPr txBox="1"/>
            <p:nvPr/>
          </p:nvSpPr>
          <p:spPr>
            <a:xfrm>
              <a:off x="8559475" y="328810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8" name="íṩľíḍè-Rectangle 7">
              <a:extLst>
                <a:ext uri="{FF2B5EF4-FFF2-40B4-BE49-F238E27FC236}">
                  <a16:creationId xmlns:a16="http://schemas.microsoft.com/office/drawing/2014/main" xmlns="" id="{7323F4AE-1EB7-497F-ABE6-209097DABB3F}"/>
                </a:ext>
              </a:extLst>
            </p:cNvPr>
            <p:cNvSpPr/>
            <p:nvPr/>
          </p:nvSpPr>
          <p:spPr>
            <a:xfrm>
              <a:off x="8559475" y="2980339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2C6162D2-D3F2-4DDF-A2FE-49BB80CC4F0B}"/>
              </a:ext>
            </a:extLst>
          </p:cNvPr>
          <p:cNvGrpSpPr/>
          <p:nvPr/>
        </p:nvGrpSpPr>
        <p:grpSpPr>
          <a:xfrm>
            <a:off x="1260633" y="1739900"/>
            <a:ext cx="5143977" cy="3378200"/>
            <a:chOff x="1260633" y="1739900"/>
            <a:chExt cx="5143977" cy="3378200"/>
          </a:xfrm>
        </p:grpSpPr>
        <p:sp>
          <p:nvSpPr>
            <p:cNvPr id="4" name="íṩľíḍè-Freeform 3">
              <a:extLst>
                <a:ext uri="{FF2B5EF4-FFF2-40B4-BE49-F238E27FC236}">
                  <a16:creationId xmlns:a16="http://schemas.microsoft.com/office/drawing/2014/main" xmlns="" id="{09ECCA2A-4BB0-4DB1-9DCF-D83EB9CF8EAB}"/>
                </a:ext>
              </a:extLst>
            </p:cNvPr>
            <p:cNvSpPr/>
            <p:nvPr/>
          </p:nvSpPr>
          <p:spPr>
            <a:xfrm>
              <a:off x="3285088" y="1739900"/>
              <a:ext cx="3119522" cy="3378200"/>
            </a:xfrm>
            <a:custGeom>
              <a:avLst/>
              <a:gdLst>
                <a:gd name="connsiteX0" fmla="*/ 1430422 w 3119522"/>
                <a:gd name="connsiteY0" fmla="*/ 0 h 3378200"/>
                <a:gd name="connsiteX1" fmla="*/ 3119522 w 3119522"/>
                <a:gd name="connsiteY1" fmla="*/ 1689100 h 3378200"/>
                <a:gd name="connsiteX2" fmla="*/ 1430422 w 3119522"/>
                <a:gd name="connsiteY2" fmla="*/ 3378200 h 3378200"/>
                <a:gd name="connsiteX3" fmla="*/ 29794 w 3119522"/>
                <a:gd name="connsiteY3" fmla="*/ 2633492 h 3378200"/>
                <a:gd name="connsiteX4" fmla="*/ 0 w 3119522"/>
                <a:gd name="connsiteY4" fmla="*/ 2584450 h 3378200"/>
                <a:gd name="connsiteX5" fmla="*/ 816434 w 3119522"/>
                <a:gd name="connsiteY5" fmla="*/ 2584450 h 3378200"/>
                <a:gd name="connsiteX6" fmla="*/ 823273 w 3119522"/>
                <a:gd name="connsiteY6" fmla="*/ 2589564 h 3378200"/>
                <a:gd name="connsiteX7" fmla="*/ 1430422 w 3119522"/>
                <a:gd name="connsiteY7" fmla="*/ 2775022 h 3378200"/>
                <a:gd name="connsiteX8" fmla="*/ 2516344 w 3119522"/>
                <a:gd name="connsiteY8" fmla="*/ 1689100 h 3378200"/>
                <a:gd name="connsiteX9" fmla="*/ 1430422 w 3119522"/>
                <a:gd name="connsiteY9" fmla="*/ 603178 h 3378200"/>
                <a:gd name="connsiteX10" fmla="*/ 823273 w 3119522"/>
                <a:gd name="connsiteY10" fmla="*/ 788636 h 3378200"/>
                <a:gd name="connsiteX11" fmla="*/ 816434 w 3119522"/>
                <a:gd name="connsiteY11" fmla="*/ 793750 h 3378200"/>
                <a:gd name="connsiteX12" fmla="*/ 0 w 3119522"/>
                <a:gd name="connsiteY12" fmla="*/ 793750 h 3378200"/>
                <a:gd name="connsiteX13" fmla="*/ 29794 w 3119522"/>
                <a:gd name="connsiteY13" fmla="*/ 744708 h 3378200"/>
                <a:gd name="connsiteX14" fmla="*/ 1430422 w 3119522"/>
                <a:gd name="connsiteY14" fmla="*/ 0 h 337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19522" h="3378200">
                  <a:moveTo>
                    <a:pt x="1430422" y="0"/>
                  </a:moveTo>
                  <a:cubicBezTo>
                    <a:pt x="2363286" y="0"/>
                    <a:pt x="3119522" y="756236"/>
                    <a:pt x="3119522" y="1689100"/>
                  </a:cubicBezTo>
                  <a:cubicBezTo>
                    <a:pt x="3119522" y="2621964"/>
                    <a:pt x="2363286" y="3378200"/>
                    <a:pt x="1430422" y="3378200"/>
                  </a:cubicBezTo>
                  <a:cubicBezTo>
                    <a:pt x="847382" y="3378200"/>
                    <a:pt x="333337" y="3082796"/>
                    <a:pt x="29794" y="2633492"/>
                  </a:cubicBezTo>
                  <a:lnTo>
                    <a:pt x="0" y="2584450"/>
                  </a:lnTo>
                  <a:lnTo>
                    <a:pt x="816434" y="2584450"/>
                  </a:lnTo>
                  <a:lnTo>
                    <a:pt x="823273" y="2589564"/>
                  </a:lnTo>
                  <a:cubicBezTo>
                    <a:pt x="996587" y="2706653"/>
                    <a:pt x="1205520" y="2775022"/>
                    <a:pt x="1430422" y="2775022"/>
                  </a:cubicBezTo>
                  <a:cubicBezTo>
                    <a:pt x="2030160" y="2775022"/>
                    <a:pt x="2516344" y="2288838"/>
                    <a:pt x="2516344" y="1689100"/>
                  </a:cubicBezTo>
                  <a:cubicBezTo>
                    <a:pt x="2516344" y="1089362"/>
                    <a:pt x="2030160" y="603178"/>
                    <a:pt x="1430422" y="603178"/>
                  </a:cubicBezTo>
                  <a:cubicBezTo>
                    <a:pt x="1205520" y="603178"/>
                    <a:pt x="996587" y="671547"/>
                    <a:pt x="823273" y="788636"/>
                  </a:cubicBezTo>
                  <a:lnTo>
                    <a:pt x="816434" y="793750"/>
                  </a:lnTo>
                  <a:lnTo>
                    <a:pt x="0" y="793750"/>
                  </a:lnTo>
                  <a:lnTo>
                    <a:pt x="29794" y="744708"/>
                  </a:lnTo>
                  <a:cubicBezTo>
                    <a:pt x="333337" y="295405"/>
                    <a:pt x="847382" y="0"/>
                    <a:pt x="1430422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íṩľíḍè-Freeform 4">
              <a:extLst>
                <a:ext uri="{FF2B5EF4-FFF2-40B4-BE49-F238E27FC236}">
                  <a16:creationId xmlns:a16="http://schemas.microsoft.com/office/drawing/2014/main" xmlns="" id="{DDDA2D5D-D5F2-4AA0-89C2-9A2C2D069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609" y="2856121"/>
              <a:ext cx="1072470" cy="1052330"/>
            </a:xfrm>
            <a:custGeom>
              <a:avLst/>
              <a:gdLst>
                <a:gd name="connsiteX0" fmla="*/ 44450 w 338138"/>
                <a:gd name="connsiteY0" fmla="*/ 285750 h 331788"/>
                <a:gd name="connsiteX1" fmla="*/ 293688 w 338138"/>
                <a:gd name="connsiteY1" fmla="*/ 285750 h 331788"/>
                <a:gd name="connsiteX2" fmla="*/ 246464 w 338138"/>
                <a:gd name="connsiteY2" fmla="*/ 331788 h 331788"/>
                <a:gd name="connsiteX3" fmla="*/ 91674 w 338138"/>
                <a:gd name="connsiteY3" fmla="*/ 331788 h 331788"/>
                <a:gd name="connsiteX4" fmla="*/ 44450 w 338138"/>
                <a:gd name="connsiteY4" fmla="*/ 285750 h 331788"/>
                <a:gd name="connsiteX5" fmla="*/ 27738 w 338138"/>
                <a:gd name="connsiteY5" fmla="*/ 139700 h 331788"/>
                <a:gd name="connsiteX6" fmla="*/ 79251 w 338138"/>
                <a:gd name="connsiteY6" fmla="*/ 169963 h 331788"/>
                <a:gd name="connsiteX7" fmla="*/ 87176 w 338138"/>
                <a:gd name="connsiteY7" fmla="*/ 169963 h 331788"/>
                <a:gd name="connsiteX8" fmla="*/ 87176 w 338138"/>
                <a:gd name="connsiteY8" fmla="*/ 204173 h 331788"/>
                <a:gd name="connsiteX9" fmla="*/ 99064 w 338138"/>
                <a:gd name="connsiteY9" fmla="*/ 216014 h 331788"/>
                <a:gd name="connsiteX10" fmla="*/ 110951 w 338138"/>
                <a:gd name="connsiteY10" fmla="*/ 204173 h 331788"/>
                <a:gd name="connsiteX11" fmla="*/ 110951 w 338138"/>
                <a:gd name="connsiteY11" fmla="*/ 169963 h 331788"/>
                <a:gd name="connsiteX12" fmla="*/ 227187 w 338138"/>
                <a:gd name="connsiteY12" fmla="*/ 169963 h 331788"/>
                <a:gd name="connsiteX13" fmla="*/ 227187 w 338138"/>
                <a:gd name="connsiteY13" fmla="*/ 204173 h 331788"/>
                <a:gd name="connsiteX14" fmla="*/ 239074 w 338138"/>
                <a:gd name="connsiteY14" fmla="*/ 216014 h 331788"/>
                <a:gd name="connsiteX15" fmla="*/ 250962 w 338138"/>
                <a:gd name="connsiteY15" fmla="*/ 204173 h 331788"/>
                <a:gd name="connsiteX16" fmla="*/ 250962 w 338138"/>
                <a:gd name="connsiteY16" fmla="*/ 169963 h 331788"/>
                <a:gd name="connsiteX17" fmla="*/ 258887 w 338138"/>
                <a:gd name="connsiteY17" fmla="*/ 169963 h 331788"/>
                <a:gd name="connsiteX18" fmla="*/ 310400 w 338138"/>
                <a:gd name="connsiteY18" fmla="*/ 139700 h 331788"/>
                <a:gd name="connsiteX19" fmla="*/ 338138 w 338138"/>
                <a:gd name="connsiteY19" fmla="*/ 183120 h 331788"/>
                <a:gd name="connsiteX20" fmla="*/ 338138 w 338138"/>
                <a:gd name="connsiteY20" fmla="*/ 239698 h 331788"/>
                <a:gd name="connsiteX21" fmla="*/ 294550 w 338138"/>
                <a:gd name="connsiteY21" fmla="*/ 285750 h 331788"/>
                <a:gd name="connsiteX22" fmla="*/ 294550 w 338138"/>
                <a:gd name="connsiteY22" fmla="*/ 263382 h 331788"/>
                <a:gd name="connsiteX23" fmla="*/ 43588 w 338138"/>
                <a:gd name="connsiteY23" fmla="*/ 263382 h 331788"/>
                <a:gd name="connsiteX24" fmla="*/ 43588 w 338138"/>
                <a:gd name="connsiteY24" fmla="*/ 285750 h 331788"/>
                <a:gd name="connsiteX25" fmla="*/ 0 w 338138"/>
                <a:gd name="connsiteY25" fmla="*/ 239698 h 331788"/>
                <a:gd name="connsiteX26" fmla="*/ 0 w 338138"/>
                <a:gd name="connsiteY26" fmla="*/ 183120 h 331788"/>
                <a:gd name="connsiteX27" fmla="*/ 27738 w 338138"/>
                <a:gd name="connsiteY27" fmla="*/ 139700 h 331788"/>
                <a:gd name="connsiteX28" fmla="*/ 169070 w 338138"/>
                <a:gd name="connsiteY28" fmla="*/ 22225 h 331788"/>
                <a:gd name="connsiteX29" fmla="*/ 153988 w 338138"/>
                <a:gd name="connsiteY29" fmla="*/ 38100 h 331788"/>
                <a:gd name="connsiteX30" fmla="*/ 184151 w 338138"/>
                <a:gd name="connsiteY30" fmla="*/ 38100 h 331788"/>
                <a:gd name="connsiteX31" fmla="*/ 169070 w 338138"/>
                <a:gd name="connsiteY31" fmla="*/ 22225 h 331788"/>
                <a:gd name="connsiteX32" fmla="*/ 169069 w 338138"/>
                <a:gd name="connsiteY32" fmla="*/ 0 h 331788"/>
                <a:gd name="connsiteX33" fmla="*/ 200552 w 338138"/>
                <a:gd name="connsiteY33" fmla="*/ 15818 h 331788"/>
                <a:gd name="connsiteX34" fmla="*/ 208422 w 338138"/>
                <a:gd name="connsiteY34" fmla="*/ 38228 h 331788"/>
                <a:gd name="connsiteX35" fmla="*/ 258270 w 338138"/>
                <a:gd name="connsiteY35" fmla="*/ 38228 h 331788"/>
                <a:gd name="connsiteX36" fmla="*/ 293688 w 338138"/>
                <a:gd name="connsiteY36" fmla="*/ 73819 h 331788"/>
                <a:gd name="connsiteX37" fmla="*/ 293688 w 338138"/>
                <a:gd name="connsiteY37" fmla="*/ 112047 h 331788"/>
                <a:gd name="connsiteX38" fmla="*/ 258270 w 338138"/>
                <a:gd name="connsiteY38" fmla="*/ 147638 h 331788"/>
                <a:gd name="connsiteX39" fmla="*/ 250399 w 338138"/>
                <a:gd name="connsiteY39" fmla="*/ 147638 h 331788"/>
                <a:gd name="connsiteX40" fmla="*/ 250399 w 338138"/>
                <a:gd name="connsiteY40" fmla="*/ 102819 h 331788"/>
                <a:gd name="connsiteX41" fmla="*/ 238593 w 338138"/>
                <a:gd name="connsiteY41" fmla="*/ 90956 h 331788"/>
                <a:gd name="connsiteX42" fmla="*/ 226787 w 338138"/>
                <a:gd name="connsiteY42" fmla="*/ 102819 h 331788"/>
                <a:gd name="connsiteX43" fmla="*/ 226787 w 338138"/>
                <a:gd name="connsiteY43" fmla="*/ 147638 h 331788"/>
                <a:gd name="connsiteX44" fmla="*/ 111351 w 338138"/>
                <a:gd name="connsiteY44" fmla="*/ 147638 h 331788"/>
                <a:gd name="connsiteX45" fmla="*/ 111351 w 338138"/>
                <a:gd name="connsiteY45" fmla="*/ 102819 h 331788"/>
                <a:gd name="connsiteX46" fmla="*/ 99545 w 338138"/>
                <a:gd name="connsiteY46" fmla="*/ 90956 h 331788"/>
                <a:gd name="connsiteX47" fmla="*/ 87739 w 338138"/>
                <a:gd name="connsiteY47" fmla="*/ 102819 h 331788"/>
                <a:gd name="connsiteX48" fmla="*/ 87739 w 338138"/>
                <a:gd name="connsiteY48" fmla="*/ 147638 h 331788"/>
                <a:gd name="connsiteX49" fmla="*/ 79868 w 338138"/>
                <a:gd name="connsiteY49" fmla="*/ 147638 h 331788"/>
                <a:gd name="connsiteX50" fmla="*/ 44450 w 338138"/>
                <a:gd name="connsiteY50" fmla="*/ 112047 h 331788"/>
                <a:gd name="connsiteX51" fmla="*/ 44450 w 338138"/>
                <a:gd name="connsiteY51" fmla="*/ 73819 h 331788"/>
                <a:gd name="connsiteX52" fmla="*/ 79868 w 338138"/>
                <a:gd name="connsiteY52" fmla="*/ 38228 h 331788"/>
                <a:gd name="connsiteX53" fmla="*/ 131027 w 338138"/>
                <a:gd name="connsiteY53" fmla="*/ 38228 h 331788"/>
                <a:gd name="connsiteX54" fmla="*/ 138898 w 338138"/>
                <a:gd name="connsiteY54" fmla="*/ 15818 h 331788"/>
                <a:gd name="connsiteX55" fmla="*/ 169069 w 338138"/>
                <a:gd name="connsiteY5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38138" h="331788">
                  <a:moveTo>
                    <a:pt x="44450" y="285750"/>
                  </a:moveTo>
                  <a:cubicBezTo>
                    <a:pt x="44450" y="285750"/>
                    <a:pt x="44450" y="285750"/>
                    <a:pt x="293688" y="285750"/>
                  </a:cubicBezTo>
                  <a:cubicBezTo>
                    <a:pt x="292376" y="312057"/>
                    <a:pt x="272700" y="331788"/>
                    <a:pt x="246464" y="331788"/>
                  </a:cubicBezTo>
                  <a:cubicBezTo>
                    <a:pt x="246464" y="331788"/>
                    <a:pt x="246464" y="331788"/>
                    <a:pt x="91674" y="331788"/>
                  </a:cubicBezTo>
                  <a:cubicBezTo>
                    <a:pt x="66750" y="331788"/>
                    <a:pt x="45762" y="312057"/>
                    <a:pt x="44450" y="285750"/>
                  </a:cubicBezTo>
                  <a:close/>
                  <a:moveTo>
                    <a:pt x="27738" y="139700"/>
                  </a:moveTo>
                  <a:cubicBezTo>
                    <a:pt x="38305" y="158121"/>
                    <a:pt x="58117" y="169963"/>
                    <a:pt x="79251" y="169963"/>
                  </a:cubicBezTo>
                  <a:cubicBezTo>
                    <a:pt x="79251" y="169963"/>
                    <a:pt x="79251" y="169963"/>
                    <a:pt x="87176" y="169963"/>
                  </a:cubicBezTo>
                  <a:cubicBezTo>
                    <a:pt x="87176" y="169963"/>
                    <a:pt x="87176" y="169963"/>
                    <a:pt x="87176" y="204173"/>
                  </a:cubicBezTo>
                  <a:cubicBezTo>
                    <a:pt x="87176" y="210751"/>
                    <a:pt x="92460" y="216014"/>
                    <a:pt x="99064" y="216014"/>
                  </a:cubicBezTo>
                  <a:cubicBezTo>
                    <a:pt x="105668" y="216014"/>
                    <a:pt x="110951" y="210751"/>
                    <a:pt x="110951" y="204173"/>
                  </a:cubicBezTo>
                  <a:cubicBezTo>
                    <a:pt x="110951" y="204173"/>
                    <a:pt x="110951" y="204173"/>
                    <a:pt x="110951" y="169963"/>
                  </a:cubicBezTo>
                  <a:cubicBezTo>
                    <a:pt x="110951" y="169963"/>
                    <a:pt x="110951" y="169963"/>
                    <a:pt x="227187" y="169963"/>
                  </a:cubicBezTo>
                  <a:cubicBezTo>
                    <a:pt x="227187" y="169963"/>
                    <a:pt x="227187" y="169963"/>
                    <a:pt x="227187" y="204173"/>
                  </a:cubicBezTo>
                  <a:cubicBezTo>
                    <a:pt x="227187" y="210751"/>
                    <a:pt x="232470" y="216014"/>
                    <a:pt x="239074" y="216014"/>
                  </a:cubicBezTo>
                  <a:cubicBezTo>
                    <a:pt x="245678" y="216014"/>
                    <a:pt x="250962" y="210751"/>
                    <a:pt x="250962" y="204173"/>
                  </a:cubicBezTo>
                  <a:cubicBezTo>
                    <a:pt x="250962" y="204173"/>
                    <a:pt x="250962" y="204173"/>
                    <a:pt x="250962" y="169963"/>
                  </a:cubicBezTo>
                  <a:cubicBezTo>
                    <a:pt x="250962" y="169963"/>
                    <a:pt x="250962" y="169963"/>
                    <a:pt x="258887" y="169963"/>
                  </a:cubicBezTo>
                  <a:cubicBezTo>
                    <a:pt x="281341" y="169963"/>
                    <a:pt x="299833" y="158121"/>
                    <a:pt x="310400" y="139700"/>
                  </a:cubicBezTo>
                  <a:cubicBezTo>
                    <a:pt x="326250" y="146279"/>
                    <a:pt x="338138" y="163384"/>
                    <a:pt x="338138" y="183120"/>
                  </a:cubicBezTo>
                  <a:cubicBezTo>
                    <a:pt x="338138" y="183120"/>
                    <a:pt x="338138" y="183120"/>
                    <a:pt x="338138" y="239698"/>
                  </a:cubicBezTo>
                  <a:cubicBezTo>
                    <a:pt x="338138" y="264698"/>
                    <a:pt x="319646" y="285750"/>
                    <a:pt x="294550" y="285750"/>
                  </a:cubicBezTo>
                  <a:cubicBezTo>
                    <a:pt x="294550" y="285750"/>
                    <a:pt x="294550" y="285750"/>
                    <a:pt x="294550" y="263382"/>
                  </a:cubicBezTo>
                  <a:cubicBezTo>
                    <a:pt x="294550" y="263382"/>
                    <a:pt x="294550" y="263382"/>
                    <a:pt x="43588" y="263382"/>
                  </a:cubicBezTo>
                  <a:cubicBezTo>
                    <a:pt x="43588" y="263382"/>
                    <a:pt x="43588" y="263382"/>
                    <a:pt x="43588" y="285750"/>
                  </a:cubicBezTo>
                  <a:cubicBezTo>
                    <a:pt x="19813" y="285750"/>
                    <a:pt x="0" y="264698"/>
                    <a:pt x="0" y="239698"/>
                  </a:cubicBezTo>
                  <a:cubicBezTo>
                    <a:pt x="0" y="239698"/>
                    <a:pt x="0" y="239698"/>
                    <a:pt x="0" y="183120"/>
                  </a:cubicBezTo>
                  <a:cubicBezTo>
                    <a:pt x="0" y="163384"/>
                    <a:pt x="11888" y="146279"/>
                    <a:pt x="27738" y="139700"/>
                  </a:cubicBezTo>
                  <a:close/>
                  <a:moveTo>
                    <a:pt x="169070" y="22225"/>
                  </a:moveTo>
                  <a:cubicBezTo>
                    <a:pt x="161529" y="22225"/>
                    <a:pt x="153988" y="30163"/>
                    <a:pt x="153988" y="38100"/>
                  </a:cubicBezTo>
                  <a:cubicBezTo>
                    <a:pt x="153988" y="38100"/>
                    <a:pt x="153988" y="38100"/>
                    <a:pt x="184151" y="38100"/>
                  </a:cubicBezTo>
                  <a:cubicBezTo>
                    <a:pt x="184151" y="30163"/>
                    <a:pt x="177867" y="22225"/>
                    <a:pt x="169070" y="22225"/>
                  </a:cubicBezTo>
                  <a:close/>
                  <a:moveTo>
                    <a:pt x="169069" y="0"/>
                  </a:moveTo>
                  <a:cubicBezTo>
                    <a:pt x="182187" y="0"/>
                    <a:pt x="193993" y="6591"/>
                    <a:pt x="200552" y="15818"/>
                  </a:cubicBezTo>
                  <a:cubicBezTo>
                    <a:pt x="205799" y="22409"/>
                    <a:pt x="208422" y="30319"/>
                    <a:pt x="208422" y="38228"/>
                  </a:cubicBezTo>
                  <a:cubicBezTo>
                    <a:pt x="208422" y="38228"/>
                    <a:pt x="208422" y="38228"/>
                    <a:pt x="258270" y="38228"/>
                  </a:cubicBezTo>
                  <a:cubicBezTo>
                    <a:pt x="277947" y="38228"/>
                    <a:pt x="293688" y="55364"/>
                    <a:pt x="293688" y="73819"/>
                  </a:cubicBezTo>
                  <a:cubicBezTo>
                    <a:pt x="293688" y="73819"/>
                    <a:pt x="293688" y="73819"/>
                    <a:pt x="293688" y="112047"/>
                  </a:cubicBezTo>
                  <a:cubicBezTo>
                    <a:pt x="293688" y="130501"/>
                    <a:pt x="277947" y="147638"/>
                    <a:pt x="258270" y="147638"/>
                  </a:cubicBezTo>
                  <a:cubicBezTo>
                    <a:pt x="258270" y="147638"/>
                    <a:pt x="258270" y="147638"/>
                    <a:pt x="250399" y="147638"/>
                  </a:cubicBezTo>
                  <a:cubicBezTo>
                    <a:pt x="250399" y="147638"/>
                    <a:pt x="250399" y="147638"/>
                    <a:pt x="250399" y="102819"/>
                  </a:cubicBezTo>
                  <a:cubicBezTo>
                    <a:pt x="250399" y="96228"/>
                    <a:pt x="245152" y="90956"/>
                    <a:pt x="238593" y="90956"/>
                  </a:cubicBezTo>
                  <a:cubicBezTo>
                    <a:pt x="232034" y="90956"/>
                    <a:pt x="226787" y="96228"/>
                    <a:pt x="226787" y="102819"/>
                  </a:cubicBezTo>
                  <a:cubicBezTo>
                    <a:pt x="226787" y="102819"/>
                    <a:pt x="226787" y="102819"/>
                    <a:pt x="226787" y="147638"/>
                  </a:cubicBezTo>
                  <a:cubicBezTo>
                    <a:pt x="226787" y="147638"/>
                    <a:pt x="226787" y="147638"/>
                    <a:pt x="111351" y="147638"/>
                  </a:cubicBezTo>
                  <a:cubicBezTo>
                    <a:pt x="111351" y="147638"/>
                    <a:pt x="111351" y="147638"/>
                    <a:pt x="111351" y="102819"/>
                  </a:cubicBezTo>
                  <a:cubicBezTo>
                    <a:pt x="111351" y="96228"/>
                    <a:pt x="106104" y="90956"/>
                    <a:pt x="99545" y="90956"/>
                  </a:cubicBezTo>
                  <a:cubicBezTo>
                    <a:pt x="92986" y="90956"/>
                    <a:pt x="87739" y="96228"/>
                    <a:pt x="87739" y="102819"/>
                  </a:cubicBezTo>
                  <a:cubicBezTo>
                    <a:pt x="87739" y="102819"/>
                    <a:pt x="87739" y="102819"/>
                    <a:pt x="87739" y="147638"/>
                  </a:cubicBezTo>
                  <a:cubicBezTo>
                    <a:pt x="87739" y="147638"/>
                    <a:pt x="87739" y="147638"/>
                    <a:pt x="79868" y="147638"/>
                  </a:cubicBezTo>
                  <a:cubicBezTo>
                    <a:pt x="61503" y="147638"/>
                    <a:pt x="44450" y="130501"/>
                    <a:pt x="44450" y="112047"/>
                  </a:cubicBezTo>
                  <a:cubicBezTo>
                    <a:pt x="44450" y="112047"/>
                    <a:pt x="44450" y="112047"/>
                    <a:pt x="44450" y="73819"/>
                  </a:cubicBezTo>
                  <a:cubicBezTo>
                    <a:pt x="44450" y="55364"/>
                    <a:pt x="61503" y="38228"/>
                    <a:pt x="79868" y="38228"/>
                  </a:cubicBezTo>
                  <a:cubicBezTo>
                    <a:pt x="79868" y="38228"/>
                    <a:pt x="79868" y="38228"/>
                    <a:pt x="131027" y="38228"/>
                  </a:cubicBezTo>
                  <a:cubicBezTo>
                    <a:pt x="131027" y="30319"/>
                    <a:pt x="133651" y="22409"/>
                    <a:pt x="138898" y="15818"/>
                  </a:cubicBezTo>
                  <a:cubicBezTo>
                    <a:pt x="145457" y="6591"/>
                    <a:pt x="157263" y="0"/>
                    <a:pt x="169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íṩľíḍè-文本框 10">
              <a:extLst>
                <a:ext uri="{FF2B5EF4-FFF2-40B4-BE49-F238E27FC236}">
                  <a16:creationId xmlns:a16="http://schemas.microsoft.com/office/drawing/2014/main" xmlns="" id="{B9E4F8EE-ACC9-424E-BB7C-22DD8B30BF4F}"/>
                </a:ext>
              </a:extLst>
            </p:cNvPr>
            <p:cNvSpPr txBox="1"/>
            <p:nvPr/>
          </p:nvSpPr>
          <p:spPr>
            <a:xfrm>
              <a:off x="1260633" y="328810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0" name="íṩľíḍè-Rectangle 9">
              <a:extLst>
                <a:ext uri="{FF2B5EF4-FFF2-40B4-BE49-F238E27FC236}">
                  <a16:creationId xmlns:a16="http://schemas.microsoft.com/office/drawing/2014/main" xmlns="" id="{12C937DC-7653-4FB4-B4E7-B812E6C9FCFA}"/>
                </a:ext>
              </a:extLst>
            </p:cNvPr>
            <p:cNvSpPr/>
            <p:nvPr/>
          </p:nvSpPr>
          <p:spPr>
            <a:xfrm>
              <a:off x="1260633" y="2980339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70138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E44C151-E99A-4C47-8048-0413FFBA25C2}"/>
              </a:ext>
            </a:extLst>
          </p:cNvPr>
          <p:cNvGrpSpPr/>
          <p:nvPr/>
        </p:nvGrpSpPr>
        <p:grpSpPr>
          <a:xfrm>
            <a:off x="838200" y="2020404"/>
            <a:ext cx="3205976" cy="4451834"/>
            <a:chOff x="838200" y="1664804"/>
            <a:chExt cx="3205976" cy="4451834"/>
          </a:xfrm>
        </p:grpSpPr>
        <p:sp>
          <p:nvSpPr>
            <p:cNvPr id="3" name="i$liḋe-Trapezoid 4">
              <a:extLst>
                <a:ext uri="{FF2B5EF4-FFF2-40B4-BE49-F238E27FC236}">
                  <a16:creationId xmlns:a16="http://schemas.microsoft.com/office/drawing/2014/main" xmlns="" id="{BE4B4ECB-A5C0-485D-9F59-0C14FAA28815}"/>
                </a:ext>
              </a:extLst>
            </p:cNvPr>
            <p:cNvSpPr/>
            <p:nvPr/>
          </p:nvSpPr>
          <p:spPr>
            <a:xfrm>
              <a:off x="838200" y="1664804"/>
              <a:ext cx="3205976" cy="547846"/>
            </a:xfrm>
            <a:prstGeom prst="trapezoi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6" name="i$liḋe-Rectangle 7">
              <a:extLst>
                <a:ext uri="{FF2B5EF4-FFF2-40B4-BE49-F238E27FC236}">
                  <a16:creationId xmlns:a16="http://schemas.microsoft.com/office/drawing/2014/main" xmlns="" id="{4FD3F7B2-7311-4636-A97D-85AF0E3DAF71}"/>
                </a:ext>
              </a:extLst>
            </p:cNvPr>
            <p:cNvSpPr/>
            <p:nvPr/>
          </p:nvSpPr>
          <p:spPr>
            <a:xfrm>
              <a:off x="838200" y="2212650"/>
              <a:ext cx="3205975" cy="2404482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i$liḋe-TextBox 15">
              <a:extLst>
                <a:ext uri="{FF2B5EF4-FFF2-40B4-BE49-F238E27FC236}">
                  <a16:creationId xmlns:a16="http://schemas.microsoft.com/office/drawing/2014/main" xmlns="" id="{9E02BE08-5686-48C8-A133-894A52001D21}"/>
                </a:ext>
              </a:extLst>
            </p:cNvPr>
            <p:cNvSpPr txBox="1"/>
            <p:nvPr/>
          </p:nvSpPr>
          <p:spPr>
            <a:xfrm>
              <a:off x="1181047" y="4787952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0" name="i$liḋe-TextBox 16">
              <a:extLst>
                <a:ext uri="{FF2B5EF4-FFF2-40B4-BE49-F238E27FC236}">
                  <a16:creationId xmlns:a16="http://schemas.microsoft.com/office/drawing/2014/main" xmlns="" id="{0447F125-D407-4DF4-9C76-1F0860AAA61C}"/>
                </a:ext>
              </a:extLst>
            </p:cNvPr>
            <p:cNvSpPr txBox="1"/>
            <p:nvPr/>
          </p:nvSpPr>
          <p:spPr>
            <a:xfrm>
              <a:off x="1181047" y="5034173"/>
              <a:ext cx="2520280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505A022-F039-497A-ACF0-53B3B42BD704}"/>
              </a:ext>
            </a:extLst>
          </p:cNvPr>
          <p:cNvGrpSpPr/>
          <p:nvPr/>
        </p:nvGrpSpPr>
        <p:grpSpPr>
          <a:xfrm>
            <a:off x="4493011" y="2020404"/>
            <a:ext cx="3205977" cy="4451834"/>
            <a:chOff x="4493011" y="1664804"/>
            <a:chExt cx="3205977" cy="4451834"/>
          </a:xfrm>
        </p:grpSpPr>
        <p:sp>
          <p:nvSpPr>
            <p:cNvPr id="4" name="i$liḋe-Trapezoid 5">
              <a:extLst>
                <a:ext uri="{FF2B5EF4-FFF2-40B4-BE49-F238E27FC236}">
                  <a16:creationId xmlns:a16="http://schemas.microsoft.com/office/drawing/2014/main" xmlns="" id="{BB4072B8-05C6-42F6-B606-151C5E26F2DD}"/>
                </a:ext>
              </a:extLst>
            </p:cNvPr>
            <p:cNvSpPr/>
            <p:nvPr/>
          </p:nvSpPr>
          <p:spPr>
            <a:xfrm>
              <a:off x="4493012" y="1664804"/>
              <a:ext cx="3205976" cy="547846"/>
            </a:xfrm>
            <a:prstGeom prst="trapezoi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7" name="i$liḋe-Rectangle 11">
              <a:extLst>
                <a:ext uri="{FF2B5EF4-FFF2-40B4-BE49-F238E27FC236}">
                  <a16:creationId xmlns:a16="http://schemas.microsoft.com/office/drawing/2014/main" xmlns="" id="{15675B72-3CD1-4403-A8A5-5192E5D8283A}"/>
                </a:ext>
              </a:extLst>
            </p:cNvPr>
            <p:cNvSpPr/>
            <p:nvPr/>
          </p:nvSpPr>
          <p:spPr>
            <a:xfrm>
              <a:off x="4493011" y="2212650"/>
              <a:ext cx="3205975" cy="240448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i$liḋe-TextBox 18">
              <a:extLst>
                <a:ext uri="{FF2B5EF4-FFF2-40B4-BE49-F238E27FC236}">
                  <a16:creationId xmlns:a16="http://schemas.microsoft.com/office/drawing/2014/main" xmlns="" id="{D40F9DEA-0177-44A8-9728-BD9CC0F8BE42}"/>
                </a:ext>
              </a:extLst>
            </p:cNvPr>
            <p:cNvSpPr txBox="1"/>
            <p:nvPr/>
          </p:nvSpPr>
          <p:spPr>
            <a:xfrm>
              <a:off x="4835858" y="4787952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2" name="i$liḋe-TextBox 19">
              <a:extLst>
                <a:ext uri="{FF2B5EF4-FFF2-40B4-BE49-F238E27FC236}">
                  <a16:creationId xmlns:a16="http://schemas.microsoft.com/office/drawing/2014/main" xmlns="" id="{88B40510-6AE5-46AA-B8FB-C74AAC708F96}"/>
                </a:ext>
              </a:extLst>
            </p:cNvPr>
            <p:cNvSpPr txBox="1"/>
            <p:nvPr/>
          </p:nvSpPr>
          <p:spPr>
            <a:xfrm>
              <a:off x="4835858" y="5034173"/>
              <a:ext cx="2520280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BCF869EA-0994-4865-9549-526304F58F95}"/>
              </a:ext>
            </a:extLst>
          </p:cNvPr>
          <p:cNvGrpSpPr/>
          <p:nvPr/>
        </p:nvGrpSpPr>
        <p:grpSpPr>
          <a:xfrm>
            <a:off x="8143066" y="2020404"/>
            <a:ext cx="3210734" cy="4451834"/>
            <a:chOff x="8143066" y="1664804"/>
            <a:chExt cx="3210734" cy="4451834"/>
          </a:xfrm>
        </p:grpSpPr>
        <p:sp>
          <p:nvSpPr>
            <p:cNvPr id="5" name="i$liḋe-Trapezoid 6">
              <a:extLst>
                <a:ext uri="{FF2B5EF4-FFF2-40B4-BE49-F238E27FC236}">
                  <a16:creationId xmlns:a16="http://schemas.microsoft.com/office/drawing/2014/main" xmlns="" id="{4990C352-550A-489E-A717-B9A191BB5DC3}"/>
                </a:ext>
              </a:extLst>
            </p:cNvPr>
            <p:cNvSpPr/>
            <p:nvPr/>
          </p:nvSpPr>
          <p:spPr>
            <a:xfrm>
              <a:off x="8147824" y="1664804"/>
              <a:ext cx="3205976" cy="547846"/>
            </a:xfrm>
            <a:prstGeom prst="trapezoi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8" name="i$liḋe-Rectangle 12">
              <a:extLst>
                <a:ext uri="{FF2B5EF4-FFF2-40B4-BE49-F238E27FC236}">
                  <a16:creationId xmlns:a16="http://schemas.microsoft.com/office/drawing/2014/main" xmlns="" id="{DBD85DCE-0E74-4309-B5C9-0DB9267C2BBD}"/>
                </a:ext>
              </a:extLst>
            </p:cNvPr>
            <p:cNvSpPr/>
            <p:nvPr/>
          </p:nvSpPr>
          <p:spPr>
            <a:xfrm>
              <a:off x="8143066" y="2212650"/>
              <a:ext cx="3205975" cy="2404482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i$liḋe-TextBox 21">
              <a:extLst>
                <a:ext uri="{FF2B5EF4-FFF2-40B4-BE49-F238E27FC236}">
                  <a16:creationId xmlns:a16="http://schemas.microsoft.com/office/drawing/2014/main" xmlns="" id="{CCEB777D-609E-459B-96B9-D19D5B8FDFDD}"/>
                </a:ext>
              </a:extLst>
            </p:cNvPr>
            <p:cNvSpPr txBox="1"/>
            <p:nvPr/>
          </p:nvSpPr>
          <p:spPr>
            <a:xfrm>
              <a:off x="8485913" y="4787952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4" name="i$liḋe-TextBox 22">
              <a:extLst>
                <a:ext uri="{FF2B5EF4-FFF2-40B4-BE49-F238E27FC236}">
                  <a16:creationId xmlns:a16="http://schemas.microsoft.com/office/drawing/2014/main" xmlns="" id="{7D85520C-B143-432A-9A18-579F49928596}"/>
                </a:ext>
              </a:extLst>
            </p:cNvPr>
            <p:cNvSpPr txBox="1"/>
            <p:nvPr/>
          </p:nvSpPr>
          <p:spPr>
            <a:xfrm>
              <a:off x="8485913" y="5034173"/>
              <a:ext cx="2520280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0188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04EB648D-BEDF-484C-A0A7-FD1C6C5C05C1}"/>
              </a:ext>
            </a:extLst>
          </p:cNvPr>
          <p:cNvGrpSpPr/>
          <p:nvPr/>
        </p:nvGrpSpPr>
        <p:grpSpPr>
          <a:xfrm>
            <a:off x="834003" y="2006558"/>
            <a:ext cx="2541060" cy="3723492"/>
            <a:chOff x="834003" y="2006558"/>
            <a:chExt cx="2541060" cy="372349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xmlns="" id="{DDCF2870-D8D5-48E2-A536-F8CA2E3FDF55}"/>
                </a:ext>
              </a:extLst>
            </p:cNvPr>
            <p:cNvGrpSpPr/>
            <p:nvPr/>
          </p:nvGrpSpPr>
          <p:grpSpPr>
            <a:xfrm>
              <a:off x="834003" y="4902820"/>
              <a:ext cx="2541060" cy="827230"/>
              <a:chOff x="834003" y="4345042"/>
              <a:chExt cx="2541060" cy="827230"/>
            </a:xfrm>
          </p:grpSpPr>
          <p:sp>
            <p:nvSpPr>
              <p:cNvPr id="41" name="iS1ide-TextBox 30">
                <a:extLst>
                  <a:ext uri="{FF2B5EF4-FFF2-40B4-BE49-F238E27FC236}">
                    <a16:creationId xmlns:a16="http://schemas.microsoft.com/office/drawing/2014/main" xmlns="" id="{46E79DEF-5C41-4AD7-BEB6-16BBA02B83AF}"/>
                  </a:ext>
                </a:extLst>
              </p:cNvPr>
              <p:cNvSpPr txBox="1"/>
              <p:nvPr/>
            </p:nvSpPr>
            <p:spPr>
              <a:xfrm>
                <a:off x="834003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42" name="iS1ide-Rectangle 31">
                <a:extLst>
                  <a:ext uri="{FF2B5EF4-FFF2-40B4-BE49-F238E27FC236}">
                    <a16:creationId xmlns:a16="http://schemas.microsoft.com/office/drawing/2014/main" xmlns="" id="{51CB7A45-AF0C-41EB-BEAE-45E2C6AF4615}"/>
                  </a:ext>
                </a:extLst>
              </p:cNvPr>
              <p:cNvSpPr/>
              <p:nvPr/>
            </p:nvSpPr>
            <p:spPr>
              <a:xfrm>
                <a:off x="1550535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xmlns="" id="{05E67DC0-843C-435D-9D4A-D6121A2F35ED}"/>
                </a:ext>
              </a:extLst>
            </p:cNvPr>
            <p:cNvGrpSpPr/>
            <p:nvPr/>
          </p:nvGrpSpPr>
          <p:grpSpPr>
            <a:xfrm>
              <a:off x="1339482" y="2006558"/>
              <a:ext cx="1530100" cy="2542884"/>
              <a:chOff x="1339482" y="1448780"/>
              <a:chExt cx="1530100" cy="2542884"/>
            </a:xfrm>
          </p:grpSpPr>
          <p:grpSp>
            <p:nvGrpSpPr>
              <p:cNvPr id="35" name="Group 24">
                <a:extLst>
                  <a:ext uri="{FF2B5EF4-FFF2-40B4-BE49-F238E27FC236}">
                    <a16:creationId xmlns:a16="http://schemas.microsoft.com/office/drawing/2014/main" xmlns="" id="{0053044E-5949-47E2-8FCC-80A5067DCC0B}"/>
                  </a:ext>
                </a:extLst>
              </p:cNvPr>
              <p:cNvGrpSpPr/>
              <p:nvPr/>
            </p:nvGrpSpPr>
            <p:grpSpPr>
              <a:xfrm>
                <a:off x="1339482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37" name="Group 25">
                  <a:extLst>
                    <a:ext uri="{FF2B5EF4-FFF2-40B4-BE49-F238E27FC236}">
                      <a16:creationId xmlns:a16="http://schemas.microsoft.com/office/drawing/2014/main" xmlns="" id="{D57B3F71-08FE-475C-915F-BA8725564DFA}"/>
                    </a:ext>
                  </a:extLst>
                </p:cNvPr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39" name="iS1ide-Arrow: Notched Right 27">
                    <a:extLst>
                      <a:ext uri="{FF2B5EF4-FFF2-40B4-BE49-F238E27FC236}">
                        <a16:creationId xmlns:a16="http://schemas.microsoft.com/office/drawing/2014/main" xmlns="" id="{B2BE618B-8137-46E5-B530-08AAE6D64948}"/>
                      </a:ext>
                    </a:extLst>
                  </p:cNvPr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1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0" name="iS1ide-Arrow: Notched Right 28">
                    <a:extLst>
                      <a:ext uri="{FF2B5EF4-FFF2-40B4-BE49-F238E27FC236}">
                        <a16:creationId xmlns:a16="http://schemas.microsoft.com/office/drawing/2014/main" xmlns="" id="{67856C97-CE83-4798-B8A3-9B2A0FD69A88}"/>
                      </a:ext>
                    </a:extLst>
                  </p:cNvPr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1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8" name="iS1ide-Oval 26">
                  <a:extLst>
                    <a:ext uri="{FF2B5EF4-FFF2-40B4-BE49-F238E27FC236}">
                      <a16:creationId xmlns:a16="http://schemas.microsoft.com/office/drawing/2014/main" xmlns="" id="{0D618FD4-A5DC-4B34-9FBC-5F7B80C5F02E}"/>
                    </a:ext>
                  </a:extLst>
                </p:cNvPr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iS1ide-Freeform: Shape 32">
                <a:extLst>
                  <a:ext uri="{FF2B5EF4-FFF2-40B4-BE49-F238E27FC236}">
                    <a16:creationId xmlns:a16="http://schemas.microsoft.com/office/drawing/2014/main" xmlns="" id="{F5138F1C-0E2B-4A49-B606-F5B69564B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0754" y="1877630"/>
                <a:ext cx="807557" cy="692188"/>
              </a:xfrm>
              <a:custGeom>
                <a:avLst/>
                <a:gdLst/>
                <a:ahLst/>
                <a:cxnLst>
                  <a:cxn ang="0">
                    <a:pos x="68" y="30"/>
                  </a:cxn>
                  <a:cxn ang="0">
                    <a:pos x="0" y="30"/>
                  </a:cxn>
                  <a:cxn ang="0">
                    <a:pos x="0" y="15"/>
                  </a:cxn>
                  <a:cxn ang="0">
                    <a:pos x="7" y="9"/>
                  </a:cxn>
                  <a:cxn ang="0">
                    <a:pos x="20" y="9"/>
                  </a:cxn>
                  <a:cxn ang="0">
                    <a:pos x="20" y="3"/>
                  </a:cxn>
                  <a:cxn ang="0">
                    <a:pos x="24" y="0"/>
                  </a:cxn>
                  <a:cxn ang="0">
                    <a:pos x="45" y="0"/>
                  </a:cxn>
                  <a:cxn ang="0">
                    <a:pos x="49" y="3"/>
                  </a:cxn>
                  <a:cxn ang="0">
                    <a:pos x="49" y="9"/>
                  </a:cxn>
                  <a:cxn ang="0">
                    <a:pos x="62" y="9"/>
                  </a:cxn>
                  <a:cxn ang="0">
                    <a:pos x="68" y="15"/>
                  </a:cxn>
                  <a:cxn ang="0">
                    <a:pos x="68" y="30"/>
                  </a:cxn>
                  <a:cxn ang="0">
                    <a:pos x="68" y="52"/>
                  </a:cxn>
                  <a:cxn ang="0">
                    <a:pos x="62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34"/>
                  </a:cxn>
                  <a:cxn ang="0">
                    <a:pos x="26" y="34"/>
                  </a:cxn>
                  <a:cxn ang="0">
                    <a:pos x="26" y="40"/>
                  </a:cxn>
                  <a:cxn ang="0">
                    <a:pos x="28" y="42"/>
                  </a:cxn>
                  <a:cxn ang="0">
                    <a:pos x="41" y="42"/>
                  </a:cxn>
                  <a:cxn ang="0">
                    <a:pos x="43" y="40"/>
                  </a:cxn>
                  <a:cxn ang="0">
                    <a:pos x="43" y="34"/>
                  </a:cxn>
                  <a:cxn ang="0">
                    <a:pos x="68" y="34"/>
                  </a:cxn>
                  <a:cxn ang="0">
                    <a:pos x="68" y="52"/>
                  </a:cxn>
                  <a:cxn ang="0">
                    <a:pos x="44" y="9"/>
                  </a:cxn>
                  <a:cxn ang="0">
                    <a:pos x="44" y="5"/>
                  </a:cxn>
                  <a:cxn ang="0">
                    <a:pos x="25" y="5"/>
                  </a:cxn>
                  <a:cxn ang="0">
                    <a:pos x="25" y="9"/>
                  </a:cxn>
                  <a:cxn ang="0">
                    <a:pos x="44" y="9"/>
                  </a:cxn>
                  <a:cxn ang="0">
                    <a:pos x="39" y="39"/>
                  </a:cxn>
                  <a:cxn ang="0">
                    <a:pos x="30" y="39"/>
                  </a:cxn>
                  <a:cxn ang="0">
                    <a:pos x="30" y="34"/>
                  </a:cxn>
                  <a:cxn ang="0">
                    <a:pos x="39" y="34"/>
                  </a:cxn>
                  <a:cxn ang="0">
                    <a:pos x="39" y="39"/>
                  </a:cxn>
                </a:cxnLst>
                <a:rect l="0" t="0" r="r" b="b"/>
                <a:pathLst>
                  <a:path w="68" h="58">
                    <a:moveTo>
                      <a:pt x="68" y="3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3" y="9"/>
                      <a:pt x="7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1"/>
                      <a:pt x="22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9" y="1"/>
                      <a:pt x="49" y="3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6" y="9"/>
                      <a:pt x="68" y="12"/>
                      <a:pt x="68" y="15"/>
                    </a:cubicBezTo>
                    <a:lnTo>
                      <a:pt x="68" y="30"/>
                    </a:lnTo>
                    <a:close/>
                    <a:moveTo>
                      <a:pt x="68" y="52"/>
                    </a:moveTo>
                    <a:cubicBezTo>
                      <a:pt x="68" y="55"/>
                      <a:pt x="66" y="58"/>
                      <a:pt x="62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1"/>
                      <a:pt x="27" y="42"/>
                      <a:pt x="28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2" y="42"/>
                      <a:pt x="43" y="41"/>
                      <a:pt x="43" y="4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68" y="52"/>
                    </a:lnTo>
                    <a:close/>
                    <a:moveTo>
                      <a:pt x="44" y="9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5" y="9"/>
                      <a:pt x="25" y="9"/>
                    </a:cubicBezTo>
                    <a:lnTo>
                      <a:pt x="44" y="9"/>
                    </a:lnTo>
                    <a:close/>
                    <a:moveTo>
                      <a:pt x="39" y="39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9" y="34"/>
                      <a:pt x="39" y="34"/>
                      <a:pt x="39" y="34"/>
                    </a:cubicBezTo>
                    <a:lnTo>
                      <a:pt x="39" y="3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6AF50D93-6EF1-4992-A84C-2C55D7170335}"/>
              </a:ext>
            </a:extLst>
          </p:cNvPr>
          <p:cNvGrpSpPr/>
          <p:nvPr/>
        </p:nvGrpSpPr>
        <p:grpSpPr>
          <a:xfrm>
            <a:off x="3494981" y="2006558"/>
            <a:ext cx="2541060" cy="3723492"/>
            <a:chOff x="3494981" y="2006558"/>
            <a:chExt cx="2541060" cy="37234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54FAD0A2-143B-4B1D-A44E-F187D70B83E8}"/>
                </a:ext>
              </a:extLst>
            </p:cNvPr>
            <p:cNvGrpSpPr/>
            <p:nvPr/>
          </p:nvGrpSpPr>
          <p:grpSpPr>
            <a:xfrm>
              <a:off x="3494981" y="4902820"/>
              <a:ext cx="2541060" cy="827230"/>
              <a:chOff x="3494981" y="4345042"/>
              <a:chExt cx="2541060" cy="827230"/>
            </a:xfrm>
          </p:grpSpPr>
          <p:sp>
            <p:nvSpPr>
              <p:cNvPr id="33" name="iS1ide-TextBox 39">
                <a:extLst>
                  <a:ext uri="{FF2B5EF4-FFF2-40B4-BE49-F238E27FC236}">
                    <a16:creationId xmlns:a16="http://schemas.microsoft.com/office/drawing/2014/main" xmlns="" id="{B7840D4E-2F07-46BA-AADC-86C85BD34E3E}"/>
                  </a:ext>
                </a:extLst>
              </p:cNvPr>
              <p:cNvSpPr txBox="1"/>
              <p:nvPr/>
            </p:nvSpPr>
            <p:spPr>
              <a:xfrm>
                <a:off x="3494981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34" name="iS1ide-Rectangle 40">
                <a:extLst>
                  <a:ext uri="{FF2B5EF4-FFF2-40B4-BE49-F238E27FC236}">
                    <a16:creationId xmlns:a16="http://schemas.microsoft.com/office/drawing/2014/main" xmlns="" id="{72CA9D51-6E76-4CBB-88F8-F17685DCBF96}"/>
                  </a:ext>
                </a:extLst>
              </p:cNvPr>
              <p:cNvSpPr/>
              <p:nvPr/>
            </p:nvSpPr>
            <p:spPr>
              <a:xfrm>
                <a:off x="4211513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accent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xmlns="" id="{68EA87F7-3BFD-492D-A7F5-19800CD6058E}"/>
                </a:ext>
              </a:extLst>
            </p:cNvPr>
            <p:cNvGrpSpPr/>
            <p:nvPr/>
          </p:nvGrpSpPr>
          <p:grpSpPr>
            <a:xfrm>
              <a:off x="4000460" y="2006558"/>
              <a:ext cx="1530100" cy="2542884"/>
              <a:chOff x="4000460" y="1448780"/>
              <a:chExt cx="1530100" cy="2542884"/>
            </a:xfrm>
          </p:grpSpPr>
          <p:grpSp>
            <p:nvGrpSpPr>
              <p:cNvPr id="23" name="Group 33">
                <a:extLst>
                  <a:ext uri="{FF2B5EF4-FFF2-40B4-BE49-F238E27FC236}">
                    <a16:creationId xmlns:a16="http://schemas.microsoft.com/office/drawing/2014/main" xmlns="" id="{96D6DAF9-CF96-406B-AA9F-4D670FAFC89C}"/>
                  </a:ext>
                </a:extLst>
              </p:cNvPr>
              <p:cNvGrpSpPr/>
              <p:nvPr/>
            </p:nvGrpSpPr>
            <p:grpSpPr>
              <a:xfrm>
                <a:off x="4000460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25" name="Group 34">
                  <a:extLst>
                    <a:ext uri="{FF2B5EF4-FFF2-40B4-BE49-F238E27FC236}">
                      <a16:creationId xmlns:a16="http://schemas.microsoft.com/office/drawing/2014/main" xmlns="" id="{74C76731-515F-4A2B-8CF8-F86AD636AB9C}"/>
                    </a:ext>
                  </a:extLst>
                </p:cNvPr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27" name="iS1ide-Arrow: Notched Right 36">
                    <a:extLst>
                      <a:ext uri="{FF2B5EF4-FFF2-40B4-BE49-F238E27FC236}">
                        <a16:creationId xmlns:a16="http://schemas.microsoft.com/office/drawing/2014/main" xmlns="" id="{568CB3C1-C638-415A-B291-DD747608F735}"/>
                      </a:ext>
                    </a:extLst>
                  </p:cNvPr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2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iS1ide-Arrow: Notched Right 37">
                    <a:extLst>
                      <a:ext uri="{FF2B5EF4-FFF2-40B4-BE49-F238E27FC236}">
                        <a16:creationId xmlns:a16="http://schemas.microsoft.com/office/drawing/2014/main" xmlns="" id="{C590C27D-D7E5-4FAF-8633-C2EECE42D39B}"/>
                      </a:ext>
                    </a:extLst>
                  </p:cNvPr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2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" name="iS1ide-Oval 35">
                  <a:extLst>
                    <a:ext uri="{FF2B5EF4-FFF2-40B4-BE49-F238E27FC236}">
                      <a16:creationId xmlns:a16="http://schemas.microsoft.com/office/drawing/2014/main" xmlns="" id="{6CDC8949-46C6-490E-BB99-92098764B3D2}"/>
                    </a:ext>
                  </a:extLst>
                </p:cNvPr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iS1ide-Freeform: Shape 77">
                <a:extLst>
                  <a:ext uri="{FF2B5EF4-FFF2-40B4-BE49-F238E27FC236}">
                    <a16:creationId xmlns:a16="http://schemas.microsoft.com/office/drawing/2014/main" xmlns="" id="{D5194CD0-7037-4A81-AA9E-F9E33561D8D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379949" y="1838162"/>
                <a:ext cx="771123" cy="771123"/>
              </a:xfrm>
              <a:custGeom>
                <a:avLst/>
                <a:gdLst/>
                <a:ahLst/>
                <a:cxnLst>
                  <a:cxn ang="0">
                    <a:pos x="68" y="34"/>
                  </a:cxn>
                  <a:cxn ang="0">
                    <a:pos x="34" y="68"/>
                  </a:cxn>
                  <a:cxn ang="0">
                    <a:pos x="0" y="34"/>
                  </a:cxn>
                  <a:cxn ang="0">
                    <a:pos x="34" y="0"/>
                  </a:cxn>
                  <a:cxn ang="0">
                    <a:pos x="68" y="34"/>
                  </a:cxn>
                  <a:cxn ang="0">
                    <a:pos x="66" y="34"/>
                  </a:cxn>
                  <a:cxn ang="0">
                    <a:pos x="34" y="1"/>
                  </a:cxn>
                  <a:cxn ang="0">
                    <a:pos x="1" y="34"/>
                  </a:cxn>
                  <a:cxn ang="0">
                    <a:pos x="34" y="66"/>
                  </a:cxn>
                  <a:cxn ang="0">
                    <a:pos x="66" y="34"/>
                  </a:cxn>
                  <a:cxn ang="0">
                    <a:pos x="7" y="22"/>
                  </a:cxn>
                  <a:cxn ang="0">
                    <a:pos x="21" y="60"/>
                  </a:cxn>
                  <a:cxn ang="0">
                    <a:pos x="5" y="34"/>
                  </a:cxn>
                  <a:cxn ang="0">
                    <a:pos x="7" y="22"/>
                  </a:cxn>
                  <a:cxn ang="0">
                    <a:pos x="51" y="42"/>
                  </a:cxn>
                  <a:cxn ang="0">
                    <a:pos x="48" y="51"/>
                  </a:cxn>
                  <a:cxn ang="0">
                    <a:pos x="38" y="20"/>
                  </a:cxn>
                  <a:cxn ang="0">
                    <a:pos x="41" y="20"/>
                  </a:cxn>
                  <a:cxn ang="0">
                    <a:pos x="41" y="17"/>
                  </a:cxn>
                  <a:cxn ang="0">
                    <a:pos x="33" y="18"/>
                  </a:cxn>
                  <a:cxn ang="0">
                    <a:pos x="25" y="17"/>
                  </a:cxn>
                  <a:cxn ang="0">
                    <a:pos x="25" y="20"/>
                  </a:cxn>
                  <a:cxn ang="0">
                    <a:pos x="28" y="20"/>
                  </a:cxn>
                  <a:cxn ang="0">
                    <a:pos x="33" y="32"/>
                  </a:cxn>
                  <a:cxn ang="0">
                    <a:pos x="27" y="52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19" y="17"/>
                  </a:cxn>
                  <a:cxn ang="0">
                    <a:pos x="11" y="18"/>
                  </a:cxn>
                  <a:cxn ang="0">
                    <a:pos x="9" y="18"/>
                  </a:cxn>
                  <a:cxn ang="0">
                    <a:pos x="34" y="5"/>
                  </a:cxn>
                  <a:cxn ang="0">
                    <a:pos x="53" y="12"/>
                  </a:cxn>
                  <a:cxn ang="0">
                    <a:pos x="53" y="12"/>
                  </a:cxn>
                  <a:cxn ang="0">
                    <a:pos x="48" y="17"/>
                  </a:cxn>
                  <a:cxn ang="0">
                    <a:pos x="51" y="24"/>
                  </a:cxn>
                  <a:cxn ang="0">
                    <a:pos x="53" y="32"/>
                  </a:cxn>
                  <a:cxn ang="0">
                    <a:pos x="51" y="42"/>
                  </a:cxn>
                  <a:cxn ang="0">
                    <a:pos x="43" y="61"/>
                  </a:cxn>
                  <a:cxn ang="0">
                    <a:pos x="43" y="61"/>
                  </a:cxn>
                  <a:cxn ang="0">
                    <a:pos x="34" y="63"/>
                  </a:cxn>
                  <a:cxn ang="0">
                    <a:pos x="26" y="62"/>
                  </a:cxn>
                  <a:cxn ang="0">
                    <a:pos x="34" y="36"/>
                  </a:cxn>
                  <a:cxn ang="0">
                    <a:pos x="43" y="61"/>
                  </a:cxn>
                  <a:cxn ang="0">
                    <a:pos x="63" y="34"/>
                  </a:cxn>
                  <a:cxn ang="0">
                    <a:pos x="48" y="59"/>
                  </a:cxn>
                  <a:cxn ang="0">
                    <a:pos x="57" y="33"/>
                  </a:cxn>
                  <a:cxn ang="0">
                    <a:pos x="60" y="23"/>
                  </a:cxn>
                  <a:cxn ang="0">
                    <a:pos x="59" y="20"/>
                  </a:cxn>
                  <a:cxn ang="0">
                    <a:pos x="63" y="34"/>
                  </a:cxn>
                </a:cxnLst>
                <a:rect l="0" t="0" r="r" b="b"/>
                <a:pathLst>
                  <a:path w="68" h="68">
                    <a:moveTo>
                      <a:pt x="68" y="34"/>
                    </a:moveTo>
                    <a:cubicBezTo>
                      <a:pt x="68" y="52"/>
                      <a:pt x="53" y="68"/>
                      <a:pt x="34" y="68"/>
                    </a:cubicBezTo>
                    <a:cubicBezTo>
                      <a:pt x="15" y="68"/>
                      <a:pt x="0" y="52"/>
                      <a:pt x="0" y="34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53" y="0"/>
                      <a:pt x="68" y="15"/>
                      <a:pt x="68" y="34"/>
                    </a:cubicBezTo>
                    <a:close/>
                    <a:moveTo>
                      <a:pt x="66" y="34"/>
                    </a:moveTo>
                    <a:cubicBezTo>
                      <a:pt x="66" y="16"/>
                      <a:pt x="52" y="1"/>
                      <a:pt x="34" y="1"/>
                    </a:cubicBezTo>
                    <a:cubicBezTo>
                      <a:pt x="16" y="1"/>
                      <a:pt x="1" y="16"/>
                      <a:pt x="1" y="34"/>
                    </a:cubicBezTo>
                    <a:cubicBezTo>
                      <a:pt x="1" y="52"/>
                      <a:pt x="16" y="66"/>
                      <a:pt x="34" y="66"/>
                    </a:cubicBezTo>
                    <a:cubicBezTo>
                      <a:pt x="52" y="66"/>
                      <a:pt x="66" y="52"/>
                      <a:pt x="66" y="34"/>
                    </a:cubicBezTo>
                    <a:close/>
                    <a:moveTo>
                      <a:pt x="7" y="22"/>
                    </a:moveTo>
                    <a:cubicBezTo>
                      <a:pt x="21" y="60"/>
                      <a:pt x="21" y="60"/>
                      <a:pt x="21" y="60"/>
                    </a:cubicBezTo>
                    <a:cubicBezTo>
                      <a:pt x="11" y="55"/>
                      <a:pt x="5" y="45"/>
                      <a:pt x="5" y="34"/>
                    </a:cubicBezTo>
                    <a:cubicBezTo>
                      <a:pt x="5" y="29"/>
                      <a:pt x="5" y="25"/>
                      <a:pt x="7" y="22"/>
                    </a:cubicBezTo>
                    <a:close/>
                    <a:moveTo>
                      <a:pt x="51" y="42"/>
                    </a:moveTo>
                    <a:cubicBezTo>
                      <a:pt x="48" y="51"/>
                      <a:pt x="48" y="51"/>
                      <a:pt x="48" y="5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40" y="20"/>
                      <a:pt x="41" y="20"/>
                    </a:cubicBezTo>
                    <a:cubicBezTo>
                      <a:pt x="43" y="20"/>
                      <a:pt x="43" y="17"/>
                      <a:pt x="41" y="17"/>
                    </a:cubicBezTo>
                    <a:cubicBezTo>
                      <a:pt x="36" y="18"/>
                      <a:pt x="33" y="18"/>
                      <a:pt x="33" y="18"/>
                    </a:cubicBezTo>
                    <a:cubicBezTo>
                      <a:pt x="33" y="18"/>
                      <a:pt x="30" y="18"/>
                      <a:pt x="25" y="17"/>
                    </a:cubicBezTo>
                    <a:cubicBezTo>
                      <a:pt x="24" y="17"/>
                      <a:pt x="24" y="20"/>
                      <a:pt x="25" y="20"/>
                    </a:cubicBezTo>
                    <a:cubicBezTo>
                      <a:pt x="27" y="20"/>
                      <a:pt x="28" y="20"/>
                      <a:pt x="28" y="20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8" y="20"/>
                      <a:pt x="19" y="20"/>
                    </a:cubicBezTo>
                    <a:cubicBezTo>
                      <a:pt x="21" y="20"/>
                      <a:pt x="21" y="17"/>
                      <a:pt x="19" y="17"/>
                    </a:cubicBezTo>
                    <a:cubicBezTo>
                      <a:pt x="14" y="18"/>
                      <a:pt x="11" y="18"/>
                      <a:pt x="11" y="18"/>
                    </a:cubicBezTo>
                    <a:cubicBezTo>
                      <a:pt x="11" y="18"/>
                      <a:pt x="10" y="18"/>
                      <a:pt x="9" y="18"/>
                    </a:cubicBezTo>
                    <a:cubicBezTo>
                      <a:pt x="15" y="10"/>
                      <a:pt x="24" y="5"/>
                      <a:pt x="34" y="5"/>
                    </a:cubicBezTo>
                    <a:cubicBezTo>
                      <a:pt x="41" y="5"/>
                      <a:pt x="48" y="7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0" y="12"/>
                      <a:pt x="48" y="15"/>
                      <a:pt x="48" y="17"/>
                    </a:cubicBezTo>
                    <a:cubicBezTo>
                      <a:pt x="48" y="20"/>
                      <a:pt x="50" y="22"/>
                      <a:pt x="51" y="24"/>
                    </a:cubicBezTo>
                    <a:cubicBezTo>
                      <a:pt x="52" y="26"/>
                      <a:pt x="53" y="29"/>
                      <a:pt x="53" y="32"/>
                    </a:cubicBezTo>
                    <a:cubicBezTo>
                      <a:pt x="53" y="35"/>
                      <a:pt x="52" y="38"/>
                      <a:pt x="51" y="42"/>
                    </a:cubicBezTo>
                    <a:close/>
                    <a:moveTo>
                      <a:pt x="43" y="61"/>
                    </a:moveTo>
                    <a:cubicBezTo>
                      <a:pt x="43" y="61"/>
                      <a:pt x="43" y="61"/>
                      <a:pt x="43" y="61"/>
                    </a:cubicBezTo>
                    <a:cubicBezTo>
                      <a:pt x="40" y="62"/>
                      <a:pt x="37" y="63"/>
                      <a:pt x="34" y="63"/>
                    </a:cubicBezTo>
                    <a:cubicBezTo>
                      <a:pt x="31" y="63"/>
                      <a:pt x="28" y="62"/>
                      <a:pt x="26" y="62"/>
                    </a:cubicBezTo>
                    <a:cubicBezTo>
                      <a:pt x="34" y="36"/>
                      <a:pt x="34" y="36"/>
                      <a:pt x="34" y="36"/>
                    </a:cubicBezTo>
                    <a:lnTo>
                      <a:pt x="43" y="61"/>
                    </a:lnTo>
                    <a:close/>
                    <a:moveTo>
                      <a:pt x="63" y="34"/>
                    </a:moveTo>
                    <a:cubicBezTo>
                      <a:pt x="63" y="44"/>
                      <a:pt x="57" y="54"/>
                      <a:pt x="48" y="59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9" y="29"/>
                      <a:pt x="60" y="26"/>
                      <a:pt x="60" y="23"/>
                    </a:cubicBezTo>
                    <a:cubicBezTo>
                      <a:pt x="60" y="22"/>
                      <a:pt x="60" y="21"/>
                      <a:pt x="59" y="20"/>
                    </a:cubicBezTo>
                    <a:cubicBezTo>
                      <a:pt x="62" y="24"/>
                      <a:pt x="63" y="29"/>
                      <a:pt x="63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3ED43D0E-38FF-48E0-A647-20DFEB81D34D}"/>
              </a:ext>
            </a:extLst>
          </p:cNvPr>
          <p:cNvGrpSpPr/>
          <p:nvPr/>
        </p:nvGrpSpPr>
        <p:grpSpPr>
          <a:xfrm>
            <a:off x="6155959" y="2006558"/>
            <a:ext cx="2541060" cy="3723492"/>
            <a:chOff x="6155959" y="2006558"/>
            <a:chExt cx="2541060" cy="3723492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xmlns="" id="{E2113868-E4F2-487A-A7E3-BAA22F543498}"/>
                </a:ext>
              </a:extLst>
            </p:cNvPr>
            <p:cNvGrpSpPr/>
            <p:nvPr/>
          </p:nvGrpSpPr>
          <p:grpSpPr>
            <a:xfrm>
              <a:off x="6155959" y="4902820"/>
              <a:ext cx="2541060" cy="827230"/>
              <a:chOff x="6155959" y="4345042"/>
              <a:chExt cx="2541060" cy="827230"/>
            </a:xfrm>
          </p:grpSpPr>
          <p:sp>
            <p:nvSpPr>
              <p:cNvPr id="31" name="iS1ide-TextBox 50">
                <a:extLst>
                  <a:ext uri="{FF2B5EF4-FFF2-40B4-BE49-F238E27FC236}">
                    <a16:creationId xmlns:a16="http://schemas.microsoft.com/office/drawing/2014/main" xmlns="" id="{EC54D46C-EE5C-40CD-B16C-6B5C32656FCF}"/>
                  </a:ext>
                </a:extLst>
              </p:cNvPr>
              <p:cNvSpPr txBox="1"/>
              <p:nvPr/>
            </p:nvSpPr>
            <p:spPr>
              <a:xfrm>
                <a:off x="6155959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32" name="iS1ide-Rectangle 51">
                <a:extLst>
                  <a:ext uri="{FF2B5EF4-FFF2-40B4-BE49-F238E27FC236}">
                    <a16:creationId xmlns:a16="http://schemas.microsoft.com/office/drawing/2014/main" xmlns="" id="{71C4E3AD-F08C-4070-955F-8E45C83AD224}"/>
                  </a:ext>
                </a:extLst>
              </p:cNvPr>
              <p:cNvSpPr/>
              <p:nvPr/>
            </p:nvSpPr>
            <p:spPr>
              <a:xfrm>
                <a:off x="6872491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accent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xmlns="" id="{BCDCEC81-868F-4100-BC60-24FDABD25CD5}"/>
                </a:ext>
              </a:extLst>
            </p:cNvPr>
            <p:cNvGrpSpPr/>
            <p:nvPr/>
          </p:nvGrpSpPr>
          <p:grpSpPr>
            <a:xfrm>
              <a:off x="6661438" y="2006558"/>
              <a:ext cx="1530100" cy="2542884"/>
              <a:chOff x="6661437" y="1448780"/>
              <a:chExt cx="1530100" cy="2542884"/>
            </a:xfrm>
          </p:grpSpPr>
          <p:grpSp>
            <p:nvGrpSpPr>
              <p:cNvPr id="17" name="Group 41">
                <a:extLst>
                  <a:ext uri="{FF2B5EF4-FFF2-40B4-BE49-F238E27FC236}">
                    <a16:creationId xmlns:a16="http://schemas.microsoft.com/office/drawing/2014/main" xmlns="" id="{80D25F51-384E-4F9D-A544-AA37AD6C8907}"/>
                  </a:ext>
                </a:extLst>
              </p:cNvPr>
              <p:cNvGrpSpPr/>
              <p:nvPr/>
            </p:nvGrpSpPr>
            <p:grpSpPr>
              <a:xfrm>
                <a:off x="6661437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19" name="Group 42">
                  <a:extLst>
                    <a:ext uri="{FF2B5EF4-FFF2-40B4-BE49-F238E27FC236}">
                      <a16:creationId xmlns:a16="http://schemas.microsoft.com/office/drawing/2014/main" xmlns="" id="{92FB03EF-D95A-4428-B350-4782E3BB2221}"/>
                    </a:ext>
                  </a:extLst>
                </p:cNvPr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21" name="iS1ide-Arrow: Notched Right 44">
                    <a:extLst>
                      <a:ext uri="{FF2B5EF4-FFF2-40B4-BE49-F238E27FC236}">
                        <a16:creationId xmlns:a16="http://schemas.microsoft.com/office/drawing/2014/main" xmlns="" id="{41474FA9-A18D-42F6-A143-56CEA726F87F}"/>
                      </a:ext>
                    </a:extLst>
                  </p:cNvPr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3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2" name="iS1ide-Arrow: Notched Right 47">
                    <a:extLst>
                      <a:ext uri="{FF2B5EF4-FFF2-40B4-BE49-F238E27FC236}">
                        <a16:creationId xmlns:a16="http://schemas.microsoft.com/office/drawing/2014/main" xmlns="" id="{82C5B4B2-2765-4323-8C61-F41468B92B5A}"/>
                      </a:ext>
                    </a:extLst>
                  </p:cNvPr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3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" name="iS1ide-Oval 43">
                  <a:extLst>
                    <a:ext uri="{FF2B5EF4-FFF2-40B4-BE49-F238E27FC236}">
                      <a16:creationId xmlns:a16="http://schemas.microsoft.com/office/drawing/2014/main" xmlns="" id="{0A17C62E-D437-4E51-B7C1-8DD91B98A883}"/>
                    </a:ext>
                  </a:extLst>
                </p:cNvPr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3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iS1ide-Freeform: Shape 78">
                <a:extLst>
                  <a:ext uri="{FF2B5EF4-FFF2-40B4-BE49-F238E27FC236}">
                    <a16:creationId xmlns:a16="http://schemas.microsoft.com/office/drawing/2014/main" xmlns="" id="{A7047430-B270-44BC-82F4-28B9C0A36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0179" y="1873076"/>
                <a:ext cx="572622" cy="701296"/>
              </a:xfrm>
              <a:custGeom>
                <a:avLst/>
                <a:gdLst/>
                <a:ahLst/>
                <a:cxnLst>
                  <a:cxn ang="0">
                    <a:pos x="41" y="44"/>
                  </a:cxn>
                  <a:cxn ang="0">
                    <a:pos x="35" y="50"/>
                  </a:cxn>
                  <a:cxn ang="0">
                    <a:pos x="5" y="50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35" y="0"/>
                  </a:cxn>
                  <a:cxn ang="0">
                    <a:pos x="41" y="5"/>
                  </a:cxn>
                  <a:cxn ang="0">
                    <a:pos x="41" y="44"/>
                  </a:cxn>
                  <a:cxn ang="0">
                    <a:pos x="36" y="5"/>
                  </a:cxn>
                  <a:cxn ang="0">
                    <a:pos x="35" y="4"/>
                  </a:cxn>
                  <a:cxn ang="0">
                    <a:pos x="5" y="4"/>
                  </a:cxn>
                  <a:cxn ang="0">
                    <a:pos x="4" y="5"/>
                  </a:cxn>
                  <a:cxn ang="0">
                    <a:pos x="4" y="40"/>
                  </a:cxn>
                  <a:cxn ang="0">
                    <a:pos x="5" y="41"/>
                  </a:cxn>
                  <a:cxn ang="0">
                    <a:pos x="35" y="41"/>
                  </a:cxn>
                  <a:cxn ang="0">
                    <a:pos x="36" y="40"/>
                  </a:cxn>
                  <a:cxn ang="0">
                    <a:pos x="36" y="5"/>
                  </a:cxn>
                  <a:cxn ang="0">
                    <a:pos x="20" y="43"/>
                  </a:cxn>
                  <a:cxn ang="0">
                    <a:pos x="18" y="45"/>
                  </a:cxn>
                  <a:cxn ang="0">
                    <a:pos x="20" y="48"/>
                  </a:cxn>
                  <a:cxn ang="0">
                    <a:pos x="23" y="45"/>
                  </a:cxn>
                  <a:cxn ang="0">
                    <a:pos x="20" y="43"/>
                  </a:cxn>
                </a:cxnLst>
                <a:rect l="0" t="0" r="r" b="b"/>
                <a:pathLst>
                  <a:path w="41" h="50">
                    <a:moveTo>
                      <a:pt x="41" y="44"/>
                    </a:moveTo>
                    <a:cubicBezTo>
                      <a:pt x="41" y="47"/>
                      <a:pt x="38" y="50"/>
                      <a:pt x="3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2" y="50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1" y="2"/>
                      <a:pt x="41" y="5"/>
                    </a:cubicBezTo>
                    <a:lnTo>
                      <a:pt x="41" y="44"/>
                    </a:lnTo>
                    <a:close/>
                    <a:moveTo>
                      <a:pt x="36" y="5"/>
                    </a:moveTo>
                    <a:cubicBezTo>
                      <a:pt x="36" y="5"/>
                      <a:pt x="36" y="4"/>
                      <a:pt x="3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0"/>
                      <a:pt x="5" y="41"/>
                      <a:pt x="5" y="41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1"/>
                      <a:pt x="36" y="40"/>
                      <a:pt x="36" y="40"/>
                    </a:cubicBezTo>
                    <a:lnTo>
                      <a:pt x="36" y="5"/>
                    </a:lnTo>
                    <a:close/>
                    <a:moveTo>
                      <a:pt x="20" y="43"/>
                    </a:moveTo>
                    <a:cubicBezTo>
                      <a:pt x="19" y="43"/>
                      <a:pt x="18" y="44"/>
                      <a:pt x="18" y="45"/>
                    </a:cubicBezTo>
                    <a:cubicBezTo>
                      <a:pt x="18" y="46"/>
                      <a:pt x="19" y="48"/>
                      <a:pt x="20" y="48"/>
                    </a:cubicBezTo>
                    <a:cubicBezTo>
                      <a:pt x="22" y="48"/>
                      <a:pt x="23" y="46"/>
                      <a:pt x="23" y="45"/>
                    </a:cubicBezTo>
                    <a:cubicBezTo>
                      <a:pt x="23" y="44"/>
                      <a:pt x="22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B86B636A-AAFC-49CE-8205-641E329B1F42}"/>
              </a:ext>
            </a:extLst>
          </p:cNvPr>
          <p:cNvGrpSpPr/>
          <p:nvPr/>
        </p:nvGrpSpPr>
        <p:grpSpPr>
          <a:xfrm>
            <a:off x="8816938" y="2006558"/>
            <a:ext cx="2541060" cy="3723492"/>
            <a:chOff x="8816938" y="2006558"/>
            <a:chExt cx="2541060" cy="3723492"/>
          </a:xfrm>
        </p:grpSpPr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xmlns="" id="{24FF4649-77A9-42B2-86F5-89DA9D8E0417}"/>
                </a:ext>
              </a:extLst>
            </p:cNvPr>
            <p:cNvGrpSpPr/>
            <p:nvPr/>
          </p:nvGrpSpPr>
          <p:grpSpPr>
            <a:xfrm>
              <a:off x="8816938" y="4902820"/>
              <a:ext cx="2541060" cy="827230"/>
              <a:chOff x="8816938" y="4345042"/>
              <a:chExt cx="2541060" cy="827230"/>
            </a:xfrm>
          </p:grpSpPr>
          <p:sp>
            <p:nvSpPr>
              <p:cNvPr id="29" name="iS1ide-TextBox 75">
                <a:extLst>
                  <a:ext uri="{FF2B5EF4-FFF2-40B4-BE49-F238E27FC236}">
                    <a16:creationId xmlns:a16="http://schemas.microsoft.com/office/drawing/2014/main" xmlns="" id="{F2BB0444-5686-4B4A-B459-C3C5A3480F3E}"/>
                  </a:ext>
                </a:extLst>
              </p:cNvPr>
              <p:cNvSpPr txBox="1"/>
              <p:nvPr/>
            </p:nvSpPr>
            <p:spPr>
              <a:xfrm>
                <a:off x="8816938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30" name="iS1ide-Rectangle 76">
                <a:extLst>
                  <a:ext uri="{FF2B5EF4-FFF2-40B4-BE49-F238E27FC236}">
                    <a16:creationId xmlns:a16="http://schemas.microsoft.com/office/drawing/2014/main" xmlns="" id="{C2CC6ACA-7B35-4AD1-A5A2-B64E12FD41D5}"/>
                  </a:ext>
                </a:extLst>
              </p:cNvPr>
              <p:cNvSpPr/>
              <p:nvPr/>
            </p:nvSpPr>
            <p:spPr>
              <a:xfrm>
                <a:off x="9533470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accent4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10" name="Group 8">
              <a:extLst>
                <a:ext uri="{FF2B5EF4-FFF2-40B4-BE49-F238E27FC236}">
                  <a16:creationId xmlns:a16="http://schemas.microsoft.com/office/drawing/2014/main" xmlns="" id="{CB041AB4-C9D6-4D1E-B9FC-7F0CD161F628}"/>
                </a:ext>
              </a:extLst>
            </p:cNvPr>
            <p:cNvGrpSpPr/>
            <p:nvPr/>
          </p:nvGrpSpPr>
          <p:grpSpPr>
            <a:xfrm>
              <a:off x="9322417" y="2006558"/>
              <a:ext cx="1530100" cy="2542884"/>
              <a:chOff x="9322417" y="1448780"/>
              <a:chExt cx="1530100" cy="2542884"/>
            </a:xfrm>
          </p:grpSpPr>
          <p:grpSp>
            <p:nvGrpSpPr>
              <p:cNvPr id="11" name="Group 52">
                <a:extLst>
                  <a:ext uri="{FF2B5EF4-FFF2-40B4-BE49-F238E27FC236}">
                    <a16:creationId xmlns:a16="http://schemas.microsoft.com/office/drawing/2014/main" xmlns="" id="{61CF98F4-540E-42E9-B642-C02C2CC737FB}"/>
                  </a:ext>
                </a:extLst>
              </p:cNvPr>
              <p:cNvGrpSpPr/>
              <p:nvPr/>
            </p:nvGrpSpPr>
            <p:grpSpPr>
              <a:xfrm>
                <a:off x="9322417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13" name="Group 53">
                  <a:extLst>
                    <a:ext uri="{FF2B5EF4-FFF2-40B4-BE49-F238E27FC236}">
                      <a16:creationId xmlns:a16="http://schemas.microsoft.com/office/drawing/2014/main" xmlns="" id="{8DEF14D5-7B18-4552-8457-A9E6F72BB8BD}"/>
                    </a:ext>
                  </a:extLst>
                </p:cNvPr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15" name="iS1ide-Arrow: Notched Right 55">
                    <a:extLst>
                      <a:ext uri="{FF2B5EF4-FFF2-40B4-BE49-F238E27FC236}">
                        <a16:creationId xmlns:a16="http://schemas.microsoft.com/office/drawing/2014/main" xmlns="" id="{E3CD7640-59B5-42FA-9630-8DB0D48D5E16}"/>
                      </a:ext>
                    </a:extLst>
                  </p:cNvPr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4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" name="iS1ide-Arrow: Notched Right 63">
                    <a:extLst>
                      <a:ext uri="{FF2B5EF4-FFF2-40B4-BE49-F238E27FC236}">
                        <a16:creationId xmlns:a16="http://schemas.microsoft.com/office/drawing/2014/main" xmlns="" id="{A4E74F1E-404F-4AD1-900D-E18ADC8B89AE}"/>
                      </a:ext>
                    </a:extLst>
                  </p:cNvPr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4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" name="iS1ide-Oval 54">
                  <a:extLst>
                    <a:ext uri="{FF2B5EF4-FFF2-40B4-BE49-F238E27FC236}">
                      <a16:creationId xmlns:a16="http://schemas.microsoft.com/office/drawing/2014/main" xmlns="" id="{56AFD057-7DBC-483A-BCE9-ACB42054F449}"/>
                    </a:ext>
                  </a:extLst>
                </p:cNvPr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4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iS1ide-Freeform: Shape 79">
                <a:extLst>
                  <a:ext uri="{FF2B5EF4-FFF2-40B4-BE49-F238E27FC236}">
                    <a16:creationId xmlns:a16="http://schemas.microsoft.com/office/drawing/2014/main" xmlns="" id="{16846216-66F0-487C-AD02-861FBE0AB25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709845" y="1939310"/>
                <a:ext cx="755247" cy="568829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2824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7181529-8F46-4B67-9F5C-B25927F67271}"/>
              </a:ext>
            </a:extLst>
          </p:cNvPr>
          <p:cNvSpPr txBox="1"/>
          <p:nvPr/>
        </p:nvSpPr>
        <p:spPr>
          <a:xfrm>
            <a:off x="3041317" y="2937466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cs typeface="+mn-ea"/>
              </a:rPr>
              <a:t>第三章标题内容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4D0AEC7-D634-41DA-8322-2864EBC7F960}"/>
              </a:ext>
            </a:extLst>
          </p:cNvPr>
          <p:cNvSpPr/>
          <p:nvPr/>
        </p:nvSpPr>
        <p:spPr>
          <a:xfrm>
            <a:off x="4406901" y="4283501"/>
            <a:ext cx="3378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42B91AB-6166-44B8-B9EA-25F1FF10751F}"/>
              </a:ext>
            </a:extLst>
          </p:cNvPr>
          <p:cNvSpPr/>
          <p:nvPr/>
        </p:nvSpPr>
        <p:spPr>
          <a:xfrm>
            <a:off x="5543925" y="1543349"/>
            <a:ext cx="1104150" cy="1104149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6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1DDA43B-85D9-4C2A-8960-B9B427E6C1DD}"/>
              </a:ext>
            </a:extLst>
          </p:cNvPr>
          <p:cNvGrpSpPr/>
          <p:nvPr/>
        </p:nvGrpSpPr>
        <p:grpSpPr>
          <a:xfrm>
            <a:off x="1189705" y="2331237"/>
            <a:ext cx="2913077" cy="3485363"/>
            <a:chOff x="1189705" y="2331237"/>
            <a:chExt cx="2913077" cy="3485363"/>
          </a:xfrm>
        </p:grpSpPr>
        <p:sp>
          <p:nvSpPr>
            <p:cNvPr id="3" name="îṥļîḑé-Freeform: Shape 1">
              <a:extLst>
                <a:ext uri="{FF2B5EF4-FFF2-40B4-BE49-F238E27FC236}">
                  <a16:creationId xmlns:a16="http://schemas.microsoft.com/office/drawing/2014/main" xmlns="" id="{227E08E5-9C33-40BB-82D9-DD4AB2D81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706" y="3225974"/>
              <a:ext cx="2913076" cy="2590626"/>
            </a:xfrm>
            <a:custGeom>
              <a:avLst/>
              <a:gdLst>
                <a:gd name="T0" fmla="*/ 2899569 w 21600"/>
                <a:gd name="T1" fmla="*/ 1819275 h 21600"/>
                <a:gd name="T2" fmla="*/ 2899569 w 21600"/>
                <a:gd name="T3" fmla="*/ 1819275 h 21600"/>
                <a:gd name="T4" fmla="*/ 2899569 w 21600"/>
                <a:gd name="T5" fmla="*/ 1819275 h 21600"/>
                <a:gd name="T6" fmla="*/ 2899569 w 21600"/>
                <a:gd name="T7" fmla="*/ 18192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4981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49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îṥļîḑé-Freeform: Shape 2">
              <a:extLst>
                <a:ext uri="{FF2B5EF4-FFF2-40B4-BE49-F238E27FC236}">
                  <a16:creationId xmlns:a16="http://schemas.microsoft.com/office/drawing/2014/main" xmlns="" id="{0E8E570B-0173-4F02-968E-B233F7E3B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705" y="3009068"/>
              <a:ext cx="1224083" cy="2169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l">
                <a:defRPr/>
              </a:pPr>
              <a:r>
                <a:rPr lang="zh-CN" altLang="en-US" sz="1400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5" name="îṥļîḑé-Freeform: Shape 3">
              <a:extLst>
                <a:ext uri="{FF2B5EF4-FFF2-40B4-BE49-F238E27FC236}">
                  <a16:creationId xmlns:a16="http://schemas.microsoft.com/office/drawing/2014/main" xmlns="" id="{61C98D32-27E4-478E-8AD3-D43C58EA9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420" y="4012109"/>
              <a:ext cx="2358850" cy="14361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defTabSz="309531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此部分内容作为文字排版占位显示（建议使用主题字体）通常规则为在</a:t>
              </a:r>
              <a:r>
                <a:rPr lang="en-US" altLang="zh-CN" sz="105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文档下中英文各使用一种字体以保持全文档统一</a:t>
              </a:r>
            </a:p>
          </p:txBody>
        </p:sp>
        <p:sp>
          <p:nvSpPr>
            <p:cNvPr id="6" name="îṥļîḑé-Freeform: Shape 4">
              <a:extLst>
                <a:ext uri="{FF2B5EF4-FFF2-40B4-BE49-F238E27FC236}">
                  <a16:creationId xmlns:a16="http://schemas.microsoft.com/office/drawing/2014/main" xmlns="" id="{A42332A7-B0B8-4CC3-9EFD-07B76F65A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705" y="2331237"/>
              <a:ext cx="510367" cy="558214"/>
            </a:xfrm>
            <a:custGeom>
              <a:avLst/>
              <a:gdLst>
                <a:gd name="T0" fmla="*/ 508000 w 21600"/>
                <a:gd name="T1" fmla="*/ 555625 h 21600"/>
                <a:gd name="T2" fmla="*/ 508000 w 21600"/>
                <a:gd name="T3" fmla="*/ 555625 h 21600"/>
                <a:gd name="T4" fmla="*/ 508000 w 21600"/>
                <a:gd name="T5" fmla="*/ 555625 h 21600"/>
                <a:gd name="T6" fmla="*/ 508000 w 21600"/>
                <a:gd name="T7" fmla="*/ 5556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599"/>
                  </a:moveTo>
                  <a:lnTo>
                    <a:pt x="15882" y="21599"/>
                  </a:lnTo>
                  <a:lnTo>
                    <a:pt x="15882" y="0"/>
                  </a:lnTo>
                  <a:lnTo>
                    <a:pt x="21599" y="0"/>
                  </a:lnTo>
                  <a:cubicBezTo>
                    <a:pt x="21599" y="0"/>
                    <a:pt x="21599" y="21599"/>
                    <a:pt x="21599" y="21599"/>
                  </a:cubicBezTo>
                  <a:close/>
                  <a:moveTo>
                    <a:pt x="13658" y="21599"/>
                  </a:moveTo>
                  <a:lnTo>
                    <a:pt x="7941" y="21599"/>
                  </a:lnTo>
                  <a:lnTo>
                    <a:pt x="7941" y="9983"/>
                  </a:lnTo>
                  <a:lnTo>
                    <a:pt x="13658" y="9983"/>
                  </a:lnTo>
                  <a:cubicBezTo>
                    <a:pt x="13658" y="9983"/>
                    <a:pt x="13658" y="21599"/>
                    <a:pt x="13658" y="21599"/>
                  </a:cubicBezTo>
                  <a:close/>
                  <a:moveTo>
                    <a:pt x="5717" y="21599"/>
                  </a:moveTo>
                  <a:lnTo>
                    <a:pt x="0" y="21599"/>
                  </a:lnTo>
                  <a:lnTo>
                    <a:pt x="0" y="5989"/>
                  </a:lnTo>
                  <a:lnTo>
                    <a:pt x="5717" y="5989"/>
                  </a:lnTo>
                  <a:cubicBezTo>
                    <a:pt x="5717" y="5989"/>
                    <a:pt x="5717" y="21599"/>
                    <a:pt x="5717" y="215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3FAE7F42-C0D0-44DD-BE8F-AC614D2D696D}"/>
              </a:ext>
            </a:extLst>
          </p:cNvPr>
          <p:cNvGrpSpPr/>
          <p:nvPr/>
        </p:nvGrpSpPr>
        <p:grpSpPr>
          <a:xfrm>
            <a:off x="4639464" y="2416565"/>
            <a:ext cx="2913077" cy="3400035"/>
            <a:chOff x="4639464" y="2416565"/>
            <a:chExt cx="2913077" cy="3400035"/>
          </a:xfrm>
        </p:grpSpPr>
        <p:sp>
          <p:nvSpPr>
            <p:cNvPr id="8" name="îṥļîḑé-Freeform: Shape 6">
              <a:extLst>
                <a:ext uri="{FF2B5EF4-FFF2-40B4-BE49-F238E27FC236}">
                  <a16:creationId xmlns:a16="http://schemas.microsoft.com/office/drawing/2014/main" xmlns="" id="{6FEE5962-8DDE-4306-A666-B0EAA770A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464" y="2416565"/>
              <a:ext cx="443381" cy="472886"/>
            </a:xfrm>
            <a:custGeom>
              <a:avLst/>
              <a:gdLst>
                <a:gd name="T0" fmla="*/ 441325 w 21600"/>
                <a:gd name="T1" fmla="*/ 470694 h 21600"/>
                <a:gd name="T2" fmla="*/ 441325 w 21600"/>
                <a:gd name="T3" fmla="*/ 470694 h 21600"/>
                <a:gd name="T4" fmla="*/ 441325 w 21600"/>
                <a:gd name="T5" fmla="*/ 470694 h 21600"/>
                <a:gd name="T6" fmla="*/ 441325 w 21600"/>
                <a:gd name="T7" fmla="*/ 4706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072" y="16413"/>
                  </a:moveTo>
                  <a:cubicBezTo>
                    <a:pt x="9072" y="16199"/>
                    <a:pt x="10249" y="16164"/>
                    <a:pt x="10781" y="16164"/>
                  </a:cubicBezTo>
                  <a:cubicBezTo>
                    <a:pt x="12109" y="16164"/>
                    <a:pt x="12489" y="16271"/>
                    <a:pt x="12489" y="16413"/>
                  </a:cubicBezTo>
                  <a:cubicBezTo>
                    <a:pt x="12489" y="17408"/>
                    <a:pt x="11730" y="18189"/>
                    <a:pt x="10781" y="18189"/>
                  </a:cubicBezTo>
                  <a:cubicBezTo>
                    <a:pt x="9831" y="18189"/>
                    <a:pt x="9072" y="17408"/>
                    <a:pt x="9072" y="16413"/>
                  </a:cubicBezTo>
                  <a:close/>
                  <a:moveTo>
                    <a:pt x="19360" y="17265"/>
                  </a:moveTo>
                  <a:cubicBezTo>
                    <a:pt x="17804" y="15525"/>
                    <a:pt x="13779" y="15170"/>
                    <a:pt x="10781" y="15170"/>
                  </a:cubicBezTo>
                  <a:cubicBezTo>
                    <a:pt x="7820" y="15170"/>
                    <a:pt x="3757" y="15525"/>
                    <a:pt x="2201" y="17265"/>
                  </a:cubicBezTo>
                  <a:cubicBezTo>
                    <a:pt x="3757" y="19006"/>
                    <a:pt x="7820" y="19433"/>
                    <a:pt x="10781" y="19397"/>
                  </a:cubicBezTo>
                  <a:cubicBezTo>
                    <a:pt x="13779" y="19397"/>
                    <a:pt x="17804" y="19042"/>
                    <a:pt x="19360" y="17265"/>
                  </a:cubicBezTo>
                  <a:close/>
                  <a:moveTo>
                    <a:pt x="21599" y="17976"/>
                  </a:moveTo>
                  <a:cubicBezTo>
                    <a:pt x="21599" y="20463"/>
                    <a:pt x="14805" y="21600"/>
                    <a:pt x="10781" y="21600"/>
                  </a:cubicBezTo>
                  <a:cubicBezTo>
                    <a:pt x="6756" y="21600"/>
                    <a:pt x="0" y="20463"/>
                    <a:pt x="0" y="17976"/>
                  </a:cubicBezTo>
                  <a:cubicBezTo>
                    <a:pt x="0" y="17585"/>
                    <a:pt x="151" y="17230"/>
                    <a:pt x="455" y="16910"/>
                  </a:cubicBezTo>
                  <a:cubicBezTo>
                    <a:pt x="4138" y="9841"/>
                    <a:pt x="3188" y="6536"/>
                    <a:pt x="5200" y="3908"/>
                  </a:cubicBezTo>
                  <a:cubicBezTo>
                    <a:pt x="6111" y="2735"/>
                    <a:pt x="7175" y="1989"/>
                    <a:pt x="8882" y="1634"/>
                  </a:cubicBezTo>
                  <a:cubicBezTo>
                    <a:pt x="8959" y="710"/>
                    <a:pt x="9756" y="0"/>
                    <a:pt x="10781" y="0"/>
                  </a:cubicBezTo>
                  <a:cubicBezTo>
                    <a:pt x="11768" y="0"/>
                    <a:pt x="12603" y="710"/>
                    <a:pt x="12679" y="1634"/>
                  </a:cubicBezTo>
                  <a:cubicBezTo>
                    <a:pt x="14387" y="1989"/>
                    <a:pt x="15450" y="2735"/>
                    <a:pt x="16361" y="3908"/>
                  </a:cubicBezTo>
                  <a:cubicBezTo>
                    <a:pt x="18372" y="6536"/>
                    <a:pt x="17424" y="9841"/>
                    <a:pt x="21106" y="16910"/>
                  </a:cubicBezTo>
                  <a:cubicBezTo>
                    <a:pt x="21409" y="17230"/>
                    <a:pt x="21599" y="17585"/>
                    <a:pt x="21599" y="179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îṥļîḑé-Freeform: Shape 7">
              <a:extLst>
                <a:ext uri="{FF2B5EF4-FFF2-40B4-BE49-F238E27FC236}">
                  <a16:creationId xmlns:a16="http://schemas.microsoft.com/office/drawing/2014/main" xmlns="" id="{DF688299-A1C6-4811-BB23-454511D8A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465" y="3225974"/>
              <a:ext cx="2913076" cy="2590626"/>
            </a:xfrm>
            <a:custGeom>
              <a:avLst/>
              <a:gdLst>
                <a:gd name="T0" fmla="*/ 2899569 w 21600"/>
                <a:gd name="T1" fmla="*/ 1819275 h 21600"/>
                <a:gd name="T2" fmla="*/ 2899569 w 21600"/>
                <a:gd name="T3" fmla="*/ 1819275 h 21600"/>
                <a:gd name="T4" fmla="*/ 2899569 w 21600"/>
                <a:gd name="T5" fmla="*/ 1819275 h 21600"/>
                <a:gd name="T6" fmla="*/ 2899569 w 21600"/>
                <a:gd name="T7" fmla="*/ 18192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4981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49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îṥļîḑé-Freeform: Shape 8">
              <a:extLst>
                <a:ext uri="{FF2B5EF4-FFF2-40B4-BE49-F238E27FC236}">
                  <a16:creationId xmlns:a16="http://schemas.microsoft.com/office/drawing/2014/main" xmlns="" id="{B872AA44-0965-41E5-BAD5-6CC47E570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9465" y="3009068"/>
              <a:ext cx="1458531" cy="2169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l">
                <a:defRPr/>
              </a:pPr>
              <a:r>
                <a:rPr lang="zh-CN" altLang="en-US" sz="1400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îṥļîḑé-Freeform: Shape 9">
              <a:extLst>
                <a:ext uri="{FF2B5EF4-FFF2-40B4-BE49-F238E27FC236}">
                  <a16:creationId xmlns:a16="http://schemas.microsoft.com/office/drawing/2014/main" xmlns="" id="{CE4DA81E-6ED3-4B89-89C7-F57E414DA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6976" y="4012109"/>
              <a:ext cx="2358053" cy="14361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defTabSz="309531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此部分内容作为文字排版占位显示（建议使用主题字体）通常规则为在</a:t>
              </a:r>
              <a:r>
                <a:rPr lang="en-US" altLang="zh-CN" sz="105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文档下中英文各使用一种字体以保持全文档统一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92B70997-7FEA-4A8C-A494-4F2327C22C95}"/>
              </a:ext>
            </a:extLst>
          </p:cNvPr>
          <p:cNvGrpSpPr/>
          <p:nvPr/>
        </p:nvGrpSpPr>
        <p:grpSpPr>
          <a:xfrm>
            <a:off x="8089223" y="2411780"/>
            <a:ext cx="2913077" cy="3404820"/>
            <a:chOff x="8089223" y="2411780"/>
            <a:chExt cx="2913077" cy="3404820"/>
          </a:xfrm>
        </p:grpSpPr>
        <p:sp>
          <p:nvSpPr>
            <p:cNvPr id="7" name="îṥļîḑé-Freeform: Shape 5">
              <a:extLst>
                <a:ext uri="{FF2B5EF4-FFF2-40B4-BE49-F238E27FC236}">
                  <a16:creationId xmlns:a16="http://schemas.microsoft.com/office/drawing/2014/main" xmlns="" id="{0384AAEC-8512-4AE6-A7B0-FA755BD66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223" y="2411780"/>
              <a:ext cx="478469" cy="477671"/>
            </a:xfrm>
            <a:custGeom>
              <a:avLst/>
              <a:gdLst>
                <a:gd name="T0" fmla="*/ 476250 w 21600"/>
                <a:gd name="T1" fmla="*/ 475456 h 21600"/>
                <a:gd name="T2" fmla="*/ 476250 w 21600"/>
                <a:gd name="T3" fmla="*/ 475456 h 21600"/>
                <a:gd name="T4" fmla="*/ 476250 w 21600"/>
                <a:gd name="T5" fmla="*/ 475456 h 21600"/>
                <a:gd name="T6" fmla="*/ 476250 w 21600"/>
                <a:gd name="T7" fmla="*/ 4754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277" y="9427"/>
                  </a:moveTo>
                  <a:lnTo>
                    <a:pt x="12277" y="0"/>
                  </a:lnTo>
                  <a:cubicBezTo>
                    <a:pt x="17448" y="0"/>
                    <a:pt x="21600" y="4151"/>
                    <a:pt x="21600" y="9322"/>
                  </a:cubicBezTo>
                  <a:cubicBezTo>
                    <a:pt x="21600" y="9357"/>
                    <a:pt x="21600" y="9392"/>
                    <a:pt x="21600" y="9427"/>
                  </a:cubicBezTo>
                  <a:cubicBezTo>
                    <a:pt x="21600" y="9427"/>
                    <a:pt x="12277" y="9427"/>
                    <a:pt x="12277" y="9427"/>
                  </a:cubicBezTo>
                  <a:close/>
                  <a:moveTo>
                    <a:pt x="18680" y="12382"/>
                  </a:moveTo>
                  <a:cubicBezTo>
                    <a:pt x="18680" y="12312"/>
                    <a:pt x="18680" y="12276"/>
                    <a:pt x="18680" y="12276"/>
                  </a:cubicBezTo>
                  <a:cubicBezTo>
                    <a:pt x="18680" y="17448"/>
                    <a:pt x="14493" y="21600"/>
                    <a:pt x="9322" y="21600"/>
                  </a:cubicBezTo>
                  <a:cubicBezTo>
                    <a:pt x="4151" y="21600"/>
                    <a:pt x="0" y="17448"/>
                    <a:pt x="0" y="12276"/>
                  </a:cubicBezTo>
                  <a:cubicBezTo>
                    <a:pt x="0" y="7105"/>
                    <a:pt x="4151" y="2919"/>
                    <a:pt x="9322" y="2919"/>
                  </a:cubicBezTo>
                  <a:lnTo>
                    <a:pt x="9322" y="12382"/>
                  </a:lnTo>
                  <a:cubicBezTo>
                    <a:pt x="9322" y="12382"/>
                    <a:pt x="18680" y="12382"/>
                    <a:pt x="18680" y="123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îṥļîḑé-Freeform: Shape 10">
              <a:extLst>
                <a:ext uri="{FF2B5EF4-FFF2-40B4-BE49-F238E27FC236}">
                  <a16:creationId xmlns:a16="http://schemas.microsoft.com/office/drawing/2014/main" xmlns="" id="{B558CA28-CDD6-4F26-B96E-CDAAF4ABA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224" y="3225974"/>
              <a:ext cx="2913076" cy="2590626"/>
            </a:xfrm>
            <a:custGeom>
              <a:avLst/>
              <a:gdLst>
                <a:gd name="T0" fmla="*/ 2899569 w 21600"/>
                <a:gd name="T1" fmla="*/ 1819275 h 21600"/>
                <a:gd name="T2" fmla="*/ 2899569 w 21600"/>
                <a:gd name="T3" fmla="*/ 1819275 h 21600"/>
                <a:gd name="T4" fmla="*/ 2899569 w 21600"/>
                <a:gd name="T5" fmla="*/ 1819275 h 21600"/>
                <a:gd name="T6" fmla="*/ 2899569 w 21600"/>
                <a:gd name="T7" fmla="*/ 18192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4981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498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ṥļîḑé-Freeform: Shape 11">
              <a:extLst>
                <a:ext uri="{FF2B5EF4-FFF2-40B4-BE49-F238E27FC236}">
                  <a16:creationId xmlns:a16="http://schemas.microsoft.com/office/drawing/2014/main" xmlns="" id="{E2684513-7EBF-489B-A069-823578E14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223" y="3009068"/>
              <a:ext cx="1578947" cy="21690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l">
                <a:defRPr/>
              </a:pPr>
              <a:r>
                <a:rPr lang="zh-CN" altLang="en-US" sz="1400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4" name="îṥļîḑé-Freeform: Shape 12">
              <a:extLst>
                <a:ext uri="{FF2B5EF4-FFF2-40B4-BE49-F238E27FC236}">
                  <a16:creationId xmlns:a16="http://schemas.microsoft.com/office/drawing/2014/main" xmlns="" id="{6BEBAD93-D21B-49A3-8B70-A23F731F2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735" y="4012109"/>
              <a:ext cx="2358850" cy="14361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defTabSz="309531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此部分内容作为文字排版占位显示（建议使用主题字体）通常规则为在</a:t>
              </a:r>
              <a:r>
                <a:rPr lang="en-US" altLang="zh-CN" sz="10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文档下中英文各使用一种字体以保持全文档统一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8143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4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accel="4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accel="40000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8052534-4e1c-44a7-a349-0cf73060586e">
            <a:extLst>
              <a:ext uri="{FF2B5EF4-FFF2-40B4-BE49-F238E27FC236}">
                <a16:creationId xmlns:a16="http://schemas.microsoft.com/office/drawing/2014/main" xmlns="" id="{8478DA46-371D-439C-8CB3-FD10B9CC249B}"/>
              </a:ext>
            </a:extLst>
          </p:cNvPr>
          <p:cNvGrpSpPr>
            <a:grpSpLocks noChangeAspect="1"/>
          </p:cNvGrpSpPr>
          <p:nvPr/>
        </p:nvGrpSpPr>
        <p:grpSpPr>
          <a:xfrm>
            <a:off x="407368" y="1939942"/>
            <a:ext cx="11377264" cy="4324315"/>
            <a:chOff x="407369" y="1266842"/>
            <a:chExt cx="11377265" cy="4324315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xmlns="" id="{3A17E373-95D9-468C-91B3-C95D925B8928}"/>
                </a:ext>
              </a:extLst>
            </p:cNvPr>
            <p:cNvGrpSpPr/>
            <p:nvPr/>
          </p:nvGrpSpPr>
          <p:grpSpPr>
            <a:xfrm>
              <a:off x="3552657" y="1266842"/>
              <a:ext cx="5086686" cy="4324315"/>
              <a:chOff x="7486650" y="3990975"/>
              <a:chExt cx="9564688" cy="8131175"/>
            </a:xfrm>
          </p:grpSpPr>
          <p:sp>
            <p:nvSpPr>
              <p:cNvPr id="15" name="íṩľíḍè-Freeform: Shape 2">
                <a:extLst>
                  <a:ext uri="{FF2B5EF4-FFF2-40B4-BE49-F238E27FC236}">
                    <a16:creationId xmlns:a16="http://schemas.microsoft.com/office/drawing/2014/main" xmlns="" id="{B2683F5C-23BB-4B33-8E8C-2630FCFCB182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2623800" y="5765800"/>
                <a:ext cx="4427538" cy="442753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3">
                  <a:alpha val="79999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íṩľíḍè-Freeform: Shape 3">
                <a:extLst>
                  <a:ext uri="{FF2B5EF4-FFF2-40B4-BE49-F238E27FC236}">
                    <a16:creationId xmlns:a16="http://schemas.microsoft.com/office/drawing/2014/main" xmlns="" id="{102DBFA5-4ED6-4941-B379-E58277835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03363" y="7596188"/>
                <a:ext cx="2470150" cy="7239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  <p:sp>
            <p:nvSpPr>
              <p:cNvPr id="17" name="íṩľíḍè-Freeform: Shape 4">
                <a:extLst>
                  <a:ext uri="{FF2B5EF4-FFF2-40B4-BE49-F238E27FC236}">
                    <a16:creationId xmlns:a16="http://schemas.microsoft.com/office/drawing/2014/main" xmlns="" id="{1EEFB028-511D-494B-8C43-3CF0A04AA0FB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0062369" y="7693819"/>
                <a:ext cx="4427537" cy="442912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4">
                  <a:alpha val="79999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íṩľíḍè-Freeform: Shape 5">
                <a:extLst>
                  <a:ext uri="{FF2B5EF4-FFF2-40B4-BE49-F238E27FC236}">
                    <a16:creationId xmlns:a16="http://schemas.microsoft.com/office/drawing/2014/main" xmlns="" id="{E51850BC-1C02-4651-920D-B8A91C782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9175" y="9547225"/>
                <a:ext cx="2193925" cy="7239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  <p:sp>
            <p:nvSpPr>
              <p:cNvPr id="19" name="íṩľíḍè-Freeform: Shape 6">
                <a:extLst>
                  <a:ext uri="{FF2B5EF4-FFF2-40B4-BE49-F238E27FC236}">
                    <a16:creationId xmlns:a16="http://schemas.microsoft.com/office/drawing/2014/main" xmlns="" id="{8C605E2E-20B7-461D-9CB4-2FD92DC45ABD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486650" y="5745163"/>
                <a:ext cx="4427537" cy="442753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1">
                  <a:alpha val="79999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íṩľíḍè-Freeform: Shape 7">
                <a:extLst>
                  <a:ext uri="{FF2B5EF4-FFF2-40B4-BE49-F238E27FC236}">
                    <a16:creationId xmlns:a16="http://schemas.microsoft.com/office/drawing/2014/main" xmlns="" id="{CF9C44A2-E222-4A37-AD08-B36ACEBE3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9563" y="7616825"/>
                <a:ext cx="1871662" cy="7239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  <p:sp>
            <p:nvSpPr>
              <p:cNvPr id="21" name="íṩľíḍè-Freeform: Shape 8">
                <a:extLst>
                  <a:ext uri="{FF2B5EF4-FFF2-40B4-BE49-F238E27FC236}">
                    <a16:creationId xmlns:a16="http://schemas.microsoft.com/office/drawing/2014/main" xmlns="" id="{57D403F6-018F-4FA9-B9E7-B623B5DA46A0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0061575" y="3990975"/>
                <a:ext cx="4429125" cy="442912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accent2">
                  <a:alpha val="79999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ïšḻïďê-Freeform: Shape 9">
                <a:extLst>
                  <a:ext uri="{FF2B5EF4-FFF2-40B4-BE49-F238E27FC236}">
                    <a16:creationId xmlns:a16="http://schemas.microsoft.com/office/drawing/2014/main" xmlns="" id="{6F0A0CB7-14C0-44AB-B4FF-FDBA32D5D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58575" y="5843588"/>
                <a:ext cx="1649413" cy="7239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indent="0" algn="ctr">
                  <a:buSzTx/>
                  <a:buFontTx/>
                  <a:buNone/>
                </a:pPr>
                <a:r>
                  <a:rPr lang="zh-CN" altLang="en-US" sz="20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</p:grpSp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xmlns="" id="{639FCD47-545B-4E94-9B6C-FBEBAE8CF0F5}"/>
                </a:ext>
              </a:extLst>
            </p:cNvPr>
            <p:cNvGrpSpPr/>
            <p:nvPr/>
          </p:nvGrpSpPr>
          <p:grpSpPr>
            <a:xfrm>
              <a:off x="407369" y="1903956"/>
              <a:ext cx="11377265" cy="3050088"/>
              <a:chOff x="735248" y="2643961"/>
              <a:chExt cx="10771430" cy="3050088"/>
            </a:xfrm>
          </p:grpSpPr>
          <p:grpSp>
            <p:nvGrpSpPr>
              <p:cNvPr id="5" name="Group 11">
                <a:extLst>
                  <a:ext uri="{FF2B5EF4-FFF2-40B4-BE49-F238E27FC236}">
                    <a16:creationId xmlns:a16="http://schemas.microsoft.com/office/drawing/2014/main" xmlns="" id="{E890A0D9-34F7-4A2E-AB46-68AEBA5A32F3}"/>
                  </a:ext>
                </a:extLst>
              </p:cNvPr>
              <p:cNvGrpSpPr/>
              <p:nvPr/>
            </p:nvGrpSpPr>
            <p:grpSpPr>
              <a:xfrm>
                <a:off x="8575271" y="2643961"/>
                <a:ext cx="2931407" cy="3046673"/>
                <a:chOff x="8575271" y="2643961"/>
                <a:chExt cx="2931407" cy="3046673"/>
              </a:xfrm>
            </p:grpSpPr>
            <p:sp>
              <p:nvSpPr>
                <p:cNvPr id="11" name="ïšḻïďê-TextBox 17">
                  <a:extLst>
                    <a:ext uri="{FF2B5EF4-FFF2-40B4-BE49-F238E27FC236}">
                      <a16:creationId xmlns:a16="http://schemas.microsoft.com/office/drawing/2014/main" xmlns="" id="{33A81288-BBF8-4F6D-B288-6A2D66F0FB27}"/>
                    </a:ext>
                  </a:extLst>
                </p:cNvPr>
                <p:cNvSpPr txBox="1"/>
                <p:nvPr/>
              </p:nvSpPr>
              <p:spPr>
                <a:xfrm>
                  <a:off x="8575271" y="2643961"/>
                  <a:ext cx="28975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b="1">
                      <a:solidFill>
                        <a:schemeClr val="accent2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12" name="ïšḻïďê-Rectangle 18">
                  <a:extLst>
                    <a:ext uri="{FF2B5EF4-FFF2-40B4-BE49-F238E27FC236}">
                      <a16:creationId xmlns:a16="http://schemas.microsoft.com/office/drawing/2014/main" xmlns="" id="{52DBA682-421A-4FA8-966D-66737130E193}"/>
                    </a:ext>
                  </a:extLst>
                </p:cNvPr>
                <p:cNvSpPr/>
                <p:nvPr/>
              </p:nvSpPr>
              <p:spPr>
                <a:xfrm>
                  <a:off x="8575271" y="2920959"/>
                  <a:ext cx="2897592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13" name="ïšḻïďê-TextBox 19">
                  <a:extLst>
                    <a:ext uri="{FF2B5EF4-FFF2-40B4-BE49-F238E27FC236}">
                      <a16:creationId xmlns:a16="http://schemas.microsoft.com/office/drawing/2014/main" xmlns="" id="{30511693-F7AE-499B-B724-248869175585}"/>
                    </a:ext>
                  </a:extLst>
                </p:cNvPr>
                <p:cNvSpPr txBox="1"/>
                <p:nvPr/>
              </p:nvSpPr>
              <p:spPr>
                <a:xfrm>
                  <a:off x="8591128" y="4808963"/>
                  <a:ext cx="29155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b="1">
                      <a:solidFill>
                        <a:schemeClr val="accent5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14" name="ïšḻïďê-Rectangle 20">
                  <a:extLst>
                    <a:ext uri="{FF2B5EF4-FFF2-40B4-BE49-F238E27FC236}">
                      <a16:creationId xmlns:a16="http://schemas.microsoft.com/office/drawing/2014/main" xmlns="" id="{D9E3C091-421A-4434-B3F5-DC7F05DDBFE8}"/>
                    </a:ext>
                  </a:extLst>
                </p:cNvPr>
                <p:cNvSpPr/>
                <p:nvPr/>
              </p:nvSpPr>
              <p:spPr>
                <a:xfrm>
                  <a:off x="8591128" y="5085961"/>
                  <a:ext cx="2915550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6" name="Group 12">
                <a:extLst>
                  <a:ext uri="{FF2B5EF4-FFF2-40B4-BE49-F238E27FC236}">
                    <a16:creationId xmlns:a16="http://schemas.microsoft.com/office/drawing/2014/main" xmlns="" id="{F2FE7856-B13E-412A-9A11-500D8D5E73CA}"/>
                  </a:ext>
                </a:extLst>
              </p:cNvPr>
              <p:cNvGrpSpPr/>
              <p:nvPr/>
            </p:nvGrpSpPr>
            <p:grpSpPr>
              <a:xfrm>
                <a:off x="735248" y="2719547"/>
                <a:ext cx="2902014" cy="2974502"/>
                <a:chOff x="735248" y="2719547"/>
                <a:chExt cx="2902014" cy="2974502"/>
              </a:xfrm>
            </p:grpSpPr>
            <p:sp>
              <p:nvSpPr>
                <p:cNvPr id="7" name="ïšḻïďê-TextBox 13">
                  <a:extLst>
                    <a:ext uri="{FF2B5EF4-FFF2-40B4-BE49-F238E27FC236}">
                      <a16:creationId xmlns:a16="http://schemas.microsoft.com/office/drawing/2014/main" xmlns="" id="{1CF16C92-6A5D-4DF5-85B2-4CD40B5ABCB1}"/>
                    </a:ext>
                  </a:extLst>
                </p:cNvPr>
                <p:cNvSpPr txBox="1"/>
                <p:nvPr/>
              </p:nvSpPr>
              <p:spPr>
                <a:xfrm>
                  <a:off x="735248" y="2719547"/>
                  <a:ext cx="290201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b="1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8" name="ïšḻïďê-Rectangle 14">
                  <a:extLst>
                    <a:ext uri="{FF2B5EF4-FFF2-40B4-BE49-F238E27FC236}">
                      <a16:creationId xmlns:a16="http://schemas.microsoft.com/office/drawing/2014/main" xmlns="" id="{0A5EC082-03E9-4E6B-9121-9D8D3C92755E}"/>
                    </a:ext>
                  </a:extLst>
                </p:cNvPr>
                <p:cNvSpPr/>
                <p:nvPr/>
              </p:nvSpPr>
              <p:spPr>
                <a:xfrm>
                  <a:off x="735248" y="2996545"/>
                  <a:ext cx="2902014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9" name="ïšḻïďê-TextBox 15">
                  <a:extLst>
                    <a:ext uri="{FF2B5EF4-FFF2-40B4-BE49-F238E27FC236}">
                      <a16:creationId xmlns:a16="http://schemas.microsoft.com/office/drawing/2014/main" xmlns="" id="{B6D29121-4AC5-4A5E-BA6A-75A9084950F3}"/>
                    </a:ext>
                  </a:extLst>
                </p:cNvPr>
                <p:cNvSpPr txBox="1"/>
                <p:nvPr/>
              </p:nvSpPr>
              <p:spPr>
                <a:xfrm>
                  <a:off x="735248" y="4812378"/>
                  <a:ext cx="285556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b="1">
                      <a:solidFill>
                        <a:schemeClr val="accent4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10" name="ïšḻïďê-Rectangle 16">
                  <a:extLst>
                    <a:ext uri="{FF2B5EF4-FFF2-40B4-BE49-F238E27FC236}">
                      <a16:creationId xmlns:a16="http://schemas.microsoft.com/office/drawing/2014/main" xmlns="" id="{8EB9C8BD-9E4C-4D65-BC10-A1685AF7A763}"/>
                    </a:ext>
                  </a:extLst>
                </p:cNvPr>
                <p:cNvSpPr/>
                <p:nvPr/>
              </p:nvSpPr>
              <p:spPr>
                <a:xfrm>
                  <a:off x="735248" y="5089376"/>
                  <a:ext cx="2855562" cy="60467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此部分内容作为文字排版占位显示 </a:t>
                  </a:r>
                  <a:b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</a:br>
                  <a:r>
                    <a:rPr lang="zh-CN" altLang="en-US" sz="105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24596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3CE26B4D-137E-47D3-838F-D65E3E870867}"/>
              </a:ext>
            </a:extLst>
          </p:cNvPr>
          <p:cNvGrpSpPr/>
          <p:nvPr/>
        </p:nvGrpSpPr>
        <p:grpSpPr>
          <a:xfrm>
            <a:off x="800179" y="2075974"/>
            <a:ext cx="2358085" cy="3874453"/>
            <a:chOff x="758381" y="2215674"/>
            <a:chExt cx="2358085" cy="3874453"/>
          </a:xfrm>
        </p:grpSpPr>
        <p:sp>
          <p:nvSpPr>
            <p:cNvPr id="4" name="iS1ide-Rectangle 5">
              <a:extLst>
                <a:ext uri="{FF2B5EF4-FFF2-40B4-BE49-F238E27FC236}">
                  <a16:creationId xmlns:a16="http://schemas.microsoft.com/office/drawing/2014/main" xmlns="" id="{18F7B809-8BDB-409A-B292-D60656D077CC}"/>
                </a:ext>
              </a:extLst>
            </p:cNvPr>
            <p:cNvSpPr/>
            <p:nvPr/>
          </p:nvSpPr>
          <p:spPr>
            <a:xfrm>
              <a:off x="758381" y="2215674"/>
              <a:ext cx="2358085" cy="2463271"/>
            </a:xfrm>
            <a:prstGeom prst="rect">
              <a:avLst/>
            </a:prstGeom>
            <a:solidFill>
              <a:schemeClr val="accent1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7" name="iS1ide-Freeform: Shape 8">
              <a:extLst>
                <a:ext uri="{FF2B5EF4-FFF2-40B4-BE49-F238E27FC236}">
                  <a16:creationId xmlns:a16="http://schemas.microsoft.com/office/drawing/2014/main" xmlns="" id="{65E0FEF5-A58A-4A8E-A8BF-1883C995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912" y="2883835"/>
              <a:ext cx="595023" cy="596783"/>
            </a:xfrm>
            <a:custGeom>
              <a:avLst/>
              <a:gdLst>
                <a:gd name="T0" fmla="*/ 186 w 186"/>
                <a:gd name="T1" fmla="*/ 55 h 186"/>
                <a:gd name="T2" fmla="*/ 185 w 186"/>
                <a:gd name="T3" fmla="*/ 53 h 186"/>
                <a:gd name="T4" fmla="*/ 185 w 186"/>
                <a:gd name="T5" fmla="*/ 53 h 186"/>
                <a:gd name="T6" fmla="*/ 185 w 186"/>
                <a:gd name="T7" fmla="*/ 52 h 186"/>
                <a:gd name="T8" fmla="*/ 184 w 186"/>
                <a:gd name="T9" fmla="*/ 52 h 186"/>
                <a:gd name="T10" fmla="*/ 134 w 186"/>
                <a:gd name="T11" fmla="*/ 2 h 186"/>
                <a:gd name="T12" fmla="*/ 134 w 186"/>
                <a:gd name="T13" fmla="*/ 2 h 186"/>
                <a:gd name="T14" fmla="*/ 131 w 186"/>
                <a:gd name="T15" fmla="*/ 0 h 186"/>
                <a:gd name="T16" fmla="*/ 55 w 186"/>
                <a:gd name="T17" fmla="*/ 0 h 186"/>
                <a:gd name="T18" fmla="*/ 52 w 186"/>
                <a:gd name="T19" fmla="*/ 2 h 186"/>
                <a:gd name="T20" fmla="*/ 52 w 186"/>
                <a:gd name="T21" fmla="*/ 2 h 186"/>
                <a:gd name="T22" fmla="*/ 2 w 186"/>
                <a:gd name="T23" fmla="*/ 52 h 186"/>
                <a:gd name="T24" fmla="*/ 1 w 186"/>
                <a:gd name="T25" fmla="*/ 52 h 186"/>
                <a:gd name="T26" fmla="*/ 1 w 186"/>
                <a:gd name="T27" fmla="*/ 53 h 186"/>
                <a:gd name="T28" fmla="*/ 1 w 186"/>
                <a:gd name="T29" fmla="*/ 53 h 186"/>
                <a:gd name="T30" fmla="*/ 0 w 186"/>
                <a:gd name="T31" fmla="*/ 55 h 186"/>
                <a:gd name="T32" fmla="*/ 1 w 186"/>
                <a:gd name="T33" fmla="*/ 58 h 186"/>
                <a:gd name="T34" fmla="*/ 1 w 186"/>
                <a:gd name="T35" fmla="*/ 58 h 186"/>
                <a:gd name="T36" fmla="*/ 90 w 186"/>
                <a:gd name="T37" fmla="*/ 184 h 186"/>
                <a:gd name="T38" fmla="*/ 90 w 186"/>
                <a:gd name="T39" fmla="*/ 184 h 186"/>
                <a:gd name="T40" fmla="*/ 93 w 186"/>
                <a:gd name="T41" fmla="*/ 186 h 186"/>
                <a:gd name="T42" fmla="*/ 96 w 186"/>
                <a:gd name="T43" fmla="*/ 184 h 186"/>
                <a:gd name="T44" fmla="*/ 96 w 186"/>
                <a:gd name="T45" fmla="*/ 184 h 186"/>
                <a:gd name="T46" fmla="*/ 185 w 186"/>
                <a:gd name="T47" fmla="*/ 58 h 186"/>
                <a:gd name="T48" fmla="*/ 185 w 186"/>
                <a:gd name="T49" fmla="*/ 58 h 186"/>
                <a:gd name="T50" fmla="*/ 186 w 186"/>
                <a:gd name="T51" fmla="*/ 55 h 186"/>
                <a:gd name="T52" fmla="*/ 129 w 186"/>
                <a:gd name="T53" fmla="*/ 9 h 186"/>
                <a:gd name="T54" fmla="*/ 171 w 186"/>
                <a:gd name="T55" fmla="*/ 51 h 186"/>
                <a:gd name="T56" fmla="*/ 134 w 186"/>
                <a:gd name="T57" fmla="*/ 51 h 186"/>
                <a:gd name="T58" fmla="*/ 112 w 186"/>
                <a:gd name="T59" fmla="*/ 9 h 186"/>
                <a:gd name="T60" fmla="*/ 129 w 186"/>
                <a:gd name="T61" fmla="*/ 9 h 186"/>
                <a:gd name="T62" fmla="*/ 103 w 186"/>
                <a:gd name="T63" fmla="*/ 9 h 186"/>
                <a:gd name="T64" fmla="*/ 124 w 186"/>
                <a:gd name="T65" fmla="*/ 51 h 186"/>
                <a:gd name="T66" fmla="*/ 62 w 186"/>
                <a:gd name="T67" fmla="*/ 51 h 186"/>
                <a:gd name="T68" fmla="*/ 83 w 186"/>
                <a:gd name="T69" fmla="*/ 9 h 186"/>
                <a:gd name="T70" fmla="*/ 103 w 186"/>
                <a:gd name="T71" fmla="*/ 9 h 186"/>
                <a:gd name="T72" fmla="*/ 57 w 186"/>
                <a:gd name="T73" fmla="*/ 9 h 186"/>
                <a:gd name="T74" fmla="*/ 74 w 186"/>
                <a:gd name="T75" fmla="*/ 9 h 186"/>
                <a:gd name="T76" fmla="*/ 52 w 186"/>
                <a:gd name="T77" fmla="*/ 51 h 186"/>
                <a:gd name="T78" fmla="*/ 14 w 186"/>
                <a:gd name="T79" fmla="*/ 51 h 186"/>
                <a:gd name="T80" fmla="*/ 57 w 186"/>
                <a:gd name="T81" fmla="*/ 9 h 186"/>
                <a:gd name="T82" fmla="*/ 12 w 186"/>
                <a:gd name="T83" fmla="*/ 59 h 186"/>
                <a:gd name="T84" fmla="*/ 52 w 186"/>
                <a:gd name="T85" fmla="*/ 59 h 186"/>
                <a:gd name="T86" fmla="*/ 81 w 186"/>
                <a:gd name="T87" fmla="*/ 158 h 186"/>
                <a:gd name="T88" fmla="*/ 12 w 186"/>
                <a:gd name="T89" fmla="*/ 59 h 186"/>
                <a:gd name="T90" fmla="*/ 93 w 186"/>
                <a:gd name="T91" fmla="*/ 167 h 186"/>
                <a:gd name="T92" fmla="*/ 61 w 186"/>
                <a:gd name="T93" fmla="*/ 59 h 186"/>
                <a:gd name="T94" fmla="*/ 125 w 186"/>
                <a:gd name="T95" fmla="*/ 59 h 186"/>
                <a:gd name="T96" fmla="*/ 93 w 186"/>
                <a:gd name="T97" fmla="*/ 167 h 186"/>
                <a:gd name="T98" fmla="*/ 105 w 186"/>
                <a:gd name="T99" fmla="*/ 158 h 186"/>
                <a:gd name="T100" fmla="*/ 134 w 186"/>
                <a:gd name="T101" fmla="*/ 59 h 186"/>
                <a:gd name="T102" fmla="*/ 173 w 186"/>
                <a:gd name="T103" fmla="*/ 59 h 186"/>
                <a:gd name="T104" fmla="*/ 105 w 186"/>
                <a:gd name="T105" fmla="*/ 1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6" h="186">
                  <a:moveTo>
                    <a:pt x="186" y="55"/>
                  </a:moveTo>
                  <a:cubicBezTo>
                    <a:pt x="186" y="54"/>
                    <a:pt x="185" y="53"/>
                    <a:pt x="185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5" y="52"/>
                    <a:pt x="184" y="52"/>
                    <a:pt x="184" y="5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3" y="1"/>
                    <a:pt x="132" y="0"/>
                    <a:pt x="13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2" y="1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0" y="54"/>
                    <a:pt x="0" y="55"/>
                  </a:cubicBezTo>
                  <a:cubicBezTo>
                    <a:pt x="0" y="56"/>
                    <a:pt x="1" y="57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5"/>
                    <a:pt x="92" y="186"/>
                    <a:pt x="93" y="186"/>
                  </a:cubicBezTo>
                  <a:cubicBezTo>
                    <a:pt x="94" y="186"/>
                    <a:pt x="95" y="185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7"/>
                    <a:pt x="186" y="56"/>
                    <a:pt x="186" y="55"/>
                  </a:cubicBezTo>
                  <a:close/>
                  <a:moveTo>
                    <a:pt x="129" y="9"/>
                  </a:moveTo>
                  <a:cubicBezTo>
                    <a:pt x="171" y="51"/>
                    <a:pt x="171" y="51"/>
                    <a:pt x="171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12" y="9"/>
                    <a:pt x="112" y="9"/>
                    <a:pt x="112" y="9"/>
                  </a:cubicBezTo>
                  <a:lnTo>
                    <a:pt x="129" y="9"/>
                  </a:lnTo>
                  <a:close/>
                  <a:moveTo>
                    <a:pt x="103" y="9"/>
                  </a:moveTo>
                  <a:cubicBezTo>
                    <a:pt x="124" y="51"/>
                    <a:pt x="124" y="51"/>
                    <a:pt x="124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83" y="9"/>
                    <a:pt x="83" y="9"/>
                    <a:pt x="83" y="9"/>
                  </a:cubicBezTo>
                  <a:lnTo>
                    <a:pt x="103" y="9"/>
                  </a:lnTo>
                  <a:close/>
                  <a:moveTo>
                    <a:pt x="57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14" y="51"/>
                    <a:pt x="14" y="51"/>
                    <a:pt x="14" y="51"/>
                  </a:cubicBezTo>
                  <a:lnTo>
                    <a:pt x="57" y="9"/>
                  </a:lnTo>
                  <a:close/>
                  <a:moveTo>
                    <a:pt x="12" y="59"/>
                  </a:moveTo>
                  <a:cubicBezTo>
                    <a:pt x="52" y="59"/>
                    <a:pt x="52" y="59"/>
                    <a:pt x="52" y="59"/>
                  </a:cubicBezTo>
                  <a:cubicBezTo>
                    <a:pt x="81" y="158"/>
                    <a:pt x="81" y="158"/>
                    <a:pt x="81" y="158"/>
                  </a:cubicBezTo>
                  <a:lnTo>
                    <a:pt x="12" y="59"/>
                  </a:lnTo>
                  <a:close/>
                  <a:moveTo>
                    <a:pt x="93" y="167"/>
                  </a:moveTo>
                  <a:cubicBezTo>
                    <a:pt x="61" y="59"/>
                    <a:pt x="61" y="59"/>
                    <a:pt x="61" y="59"/>
                  </a:cubicBezTo>
                  <a:cubicBezTo>
                    <a:pt x="125" y="59"/>
                    <a:pt x="125" y="59"/>
                    <a:pt x="125" y="59"/>
                  </a:cubicBezTo>
                  <a:lnTo>
                    <a:pt x="93" y="167"/>
                  </a:lnTo>
                  <a:close/>
                  <a:moveTo>
                    <a:pt x="105" y="158"/>
                  </a:moveTo>
                  <a:cubicBezTo>
                    <a:pt x="134" y="59"/>
                    <a:pt x="134" y="59"/>
                    <a:pt x="134" y="59"/>
                  </a:cubicBezTo>
                  <a:cubicBezTo>
                    <a:pt x="173" y="59"/>
                    <a:pt x="173" y="59"/>
                    <a:pt x="173" y="59"/>
                  </a:cubicBezTo>
                  <a:lnTo>
                    <a:pt x="105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iS1ide-TextBox 24">
              <a:extLst>
                <a:ext uri="{FF2B5EF4-FFF2-40B4-BE49-F238E27FC236}">
                  <a16:creationId xmlns:a16="http://schemas.microsoft.com/office/drawing/2014/main" xmlns="" id="{4C9EF642-71B4-4DEA-B9BB-D70179AA14FB}"/>
                </a:ext>
              </a:extLst>
            </p:cNvPr>
            <p:cNvSpPr txBox="1"/>
            <p:nvPr/>
          </p:nvSpPr>
          <p:spPr>
            <a:xfrm>
              <a:off x="900562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2" name="iS1ide-Rectangle 30">
              <a:extLst>
                <a:ext uri="{FF2B5EF4-FFF2-40B4-BE49-F238E27FC236}">
                  <a16:creationId xmlns:a16="http://schemas.microsoft.com/office/drawing/2014/main" xmlns="" id="{2CBC46B3-ABB6-4FE9-9B26-E4F74C0A3A3F}"/>
                </a:ext>
              </a:extLst>
            </p:cNvPr>
            <p:cNvSpPr/>
            <p:nvPr/>
          </p:nvSpPr>
          <p:spPr>
            <a:xfrm>
              <a:off x="885456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48FEC19B-8292-4387-914B-B0FB6DAF2ED0}"/>
              </a:ext>
            </a:extLst>
          </p:cNvPr>
          <p:cNvGrpSpPr/>
          <p:nvPr/>
        </p:nvGrpSpPr>
        <p:grpSpPr>
          <a:xfrm>
            <a:off x="3578565" y="2075974"/>
            <a:ext cx="2358085" cy="3874453"/>
            <a:chOff x="3539758" y="2215674"/>
            <a:chExt cx="2358085" cy="3874453"/>
          </a:xfrm>
        </p:grpSpPr>
        <p:sp>
          <p:nvSpPr>
            <p:cNvPr id="6" name="iS1ide-Rectangle 7">
              <a:extLst>
                <a:ext uri="{FF2B5EF4-FFF2-40B4-BE49-F238E27FC236}">
                  <a16:creationId xmlns:a16="http://schemas.microsoft.com/office/drawing/2014/main" xmlns="" id="{95FC867C-BC4E-4B6C-A221-3BCC068A9EEC}"/>
                </a:ext>
              </a:extLst>
            </p:cNvPr>
            <p:cNvSpPr/>
            <p:nvPr/>
          </p:nvSpPr>
          <p:spPr>
            <a:xfrm>
              <a:off x="3539758" y="2215674"/>
              <a:ext cx="2358085" cy="2463271"/>
            </a:xfrm>
            <a:prstGeom prst="rect">
              <a:avLst/>
            </a:prstGeom>
            <a:solidFill>
              <a:schemeClr val="accent2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8" name="iS1ide-Freeform: Shape 9">
              <a:extLst>
                <a:ext uri="{FF2B5EF4-FFF2-40B4-BE49-F238E27FC236}">
                  <a16:creationId xmlns:a16="http://schemas.microsoft.com/office/drawing/2014/main" xmlns="" id="{44B7C1F8-0ECB-44B3-B9D5-DE08ABC29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190" y="2883835"/>
              <a:ext cx="595220" cy="596981"/>
            </a:xfrm>
            <a:custGeom>
              <a:avLst/>
              <a:gdLst>
                <a:gd name="T0" fmla="*/ 186 w 186"/>
                <a:gd name="T1" fmla="*/ 55 h 186"/>
                <a:gd name="T2" fmla="*/ 131 w 186"/>
                <a:gd name="T3" fmla="*/ 0 h 186"/>
                <a:gd name="T4" fmla="*/ 93 w 186"/>
                <a:gd name="T5" fmla="*/ 15 h 186"/>
                <a:gd name="T6" fmla="*/ 55 w 186"/>
                <a:gd name="T7" fmla="*/ 0 h 186"/>
                <a:gd name="T8" fmla="*/ 0 w 186"/>
                <a:gd name="T9" fmla="*/ 55 h 186"/>
                <a:gd name="T10" fmla="*/ 0 w 186"/>
                <a:gd name="T11" fmla="*/ 61 h 186"/>
                <a:gd name="T12" fmla="*/ 93 w 186"/>
                <a:gd name="T13" fmla="*/ 186 h 186"/>
                <a:gd name="T14" fmla="*/ 185 w 186"/>
                <a:gd name="T15" fmla="*/ 61 h 186"/>
                <a:gd name="T16" fmla="*/ 186 w 186"/>
                <a:gd name="T17" fmla="*/ 55 h 186"/>
                <a:gd name="T18" fmla="*/ 177 w 186"/>
                <a:gd name="T19" fmla="*/ 60 h 186"/>
                <a:gd name="T20" fmla="*/ 93 w 186"/>
                <a:gd name="T21" fmla="*/ 177 h 186"/>
                <a:gd name="T22" fmla="*/ 9 w 186"/>
                <a:gd name="T23" fmla="*/ 60 h 186"/>
                <a:gd name="T24" fmla="*/ 8 w 186"/>
                <a:gd name="T25" fmla="*/ 55 h 186"/>
                <a:gd name="T26" fmla="*/ 55 w 186"/>
                <a:gd name="T27" fmla="*/ 9 h 186"/>
                <a:gd name="T28" fmla="*/ 87 w 186"/>
                <a:gd name="T29" fmla="*/ 22 h 186"/>
                <a:gd name="T30" fmla="*/ 91 w 186"/>
                <a:gd name="T31" fmla="*/ 25 h 186"/>
                <a:gd name="T32" fmla="*/ 76 w 186"/>
                <a:gd name="T33" fmla="*/ 59 h 186"/>
                <a:gd name="T34" fmla="*/ 97 w 186"/>
                <a:gd name="T35" fmla="*/ 84 h 186"/>
                <a:gd name="T36" fmla="*/ 80 w 186"/>
                <a:gd name="T37" fmla="*/ 122 h 186"/>
                <a:gd name="T38" fmla="*/ 93 w 186"/>
                <a:gd name="T39" fmla="*/ 144 h 186"/>
                <a:gd name="T40" fmla="*/ 90 w 186"/>
                <a:gd name="T41" fmla="*/ 122 h 186"/>
                <a:gd name="T42" fmla="*/ 106 w 186"/>
                <a:gd name="T43" fmla="*/ 82 h 186"/>
                <a:gd name="T44" fmla="*/ 86 w 186"/>
                <a:gd name="T45" fmla="*/ 58 h 186"/>
                <a:gd name="T46" fmla="*/ 104 w 186"/>
                <a:gd name="T47" fmla="*/ 17 h 186"/>
                <a:gd name="T48" fmla="*/ 131 w 186"/>
                <a:gd name="T49" fmla="*/ 9 h 186"/>
                <a:gd name="T50" fmla="*/ 177 w 186"/>
                <a:gd name="T51" fmla="*/ 55 h 186"/>
                <a:gd name="T52" fmla="*/ 177 w 186"/>
                <a:gd name="T53" fmla="*/ 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6" h="186">
                  <a:moveTo>
                    <a:pt x="186" y="55"/>
                  </a:moveTo>
                  <a:cubicBezTo>
                    <a:pt x="186" y="25"/>
                    <a:pt x="161" y="0"/>
                    <a:pt x="131" y="0"/>
                  </a:cubicBezTo>
                  <a:cubicBezTo>
                    <a:pt x="116" y="0"/>
                    <a:pt x="103" y="6"/>
                    <a:pt x="93" y="15"/>
                  </a:cubicBezTo>
                  <a:cubicBezTo>
                    <a:pt x="83" y="6"/>
                    <a:pt x="70" y="0"/>
                    <a:pt x="55" y="0"/>
                  </a:cubicBezTo>
                  <a:cubicBezTo>
                    <a:pt x="25" y="0"/>
                    <a:pt x="0" y="25"/>
                    <a:pt x="0" y="55"/>
                  </a:cubicBezTo>
                  <a:cubicBezTo>
                    <a:pt x="0" y="58"/>
                    <a:pt x="1" y="63"/>
                    <a:pt x="0" y="61"/>
                  </a:cubicBezTo>
                  <a:cubicBezTo>
                    <a:pt x="6" y="115"/>
                    <a:pt x="85" y="186"/>
                    <a:pt x="93" y="186"/>
                  </a:cubicBezTo>
                  <a:cubicBezTo>
                    <a:pt x="101" y="186"/>
                    <a:pt x="179" y="115"/>
                    <a:pt x="185" y="61"/>
                  </a:cubicBezTo>
                  <a:cubicBezTo>
                    <a:pt x="185" y="63"/>
                    <a:pt x="186" y="58"/>
                    <a:pt x="186" y="55"/>
                  </a:cubicBezTo>
                  <a:close/>
                  <a:moveTo>
                    <a:pt x="177" y="60"/>
                  </a:moveTo>
                  <a:cubicBezTo>
                    <a:pt x="172" y="105"/>
                    <a:pt x="109" y="167"/>
                    <a:pt x="93" y="177"/>
                  </a:cubicBezTo>
                  <a:cubicBezTo>
                    <a:pt x="77" y="167"/>
                    <a:pt x="14" y="105"/>
                    <a:pt x="9" y="60"/>
                  </a:cubicBezTo>
                  <a:cubicBezTo>
                    <a:pt x="9" y="60"/>
                    <a:pt x="8" y="58"/>
                    <a:pt x="8" y="55"/>
                  </a:cubicBezTo>
                  <a:cubicBezTo>
                    <a:pt x="8" y="29"/>
                    <a:pt x="29" y="9"/>
                    <a:pt x="55" y="9"/>
                  </a:cubicBezTo>
                  <a:cubicBezTo>
                    <a:pt x="67" y="9"/>
                    <a:pt x="78" y="13"/>
                    <a:pt x="87" y="22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80" y="122"/>
                    <a:pt x="80" y="122"/>
                    <a:pt x="80" y="122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12" y="12"/>
                    <a:pt x="121" y="9"/>
                    <a:pt x="131" y="9"/>
                  </a:cubicBezTo>
                  <a:cubicBezTo>
                    <a:pt x="156" y="9"/>
                    <a:pt x="177" y="29"/>
                    <a:pt x="177" y="55"/>
                  </a:cubicBezTo>
                  <a:cubicBezTo>
                    <a:pt x="177" y="58"/>
                    <a:pt x="177" y="60"/>
                    <a:pt x="177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iS1ide-TextBox 32">
              <a:extLst>
                <a:ext uri="{FF2B5EF4-FFF2-40B4-BE49-F238E27FC236}">
                  <a16:creationId xmlns:a16="http://schemas.microsoft.com/office/drawing/2014/main" xmlns="" id="{F5AE4A84-A5B3-4960-ACD6-A6CC728B4853}"/>
                </a:ext>
              </a:extLst>
            </p:cNvPr>
            <p:cNvSpPr txBox="1"/>
            <p:nvPr/>
          </p:nvSpPr>
          <p:spPr>
            <a:xfrm>
              <a:off x="3681939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0" name="iS1ide-Rectangle 33">
              <a:extLst>
                <a:ext uri="{FF2B5EF4-FFF2-40B4-BE49-F238E27FC236}">
                  <a16:creationId xmlns:a16="http://schemas.microsoft.com/office/drawing/2014/main" xmlns="" id="{E77D1CA4-A43F-4DFD-97CB-602EDB0CA822}"/>
                </a:ext>
              </a:extLst>
            </p:cNvPr>
            <p:cNvSpPr/>
            <p:nvPr/>
          </p:nvSpPr>
          <p:spPr>
            <a:xfrm>
              <a:off x="3666833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89A85DDC-94B3-4594-B8BD-D27798D24B70}"/>
              </a:ext>
            </a:extLst>
          </p:cNvPr>
          <p:cNvGrpSpPr/>
          <p:nvPr/>
        </p:nvGrpSpPr>
        <p:grpSpPr>
          <a:xfrm>
            <a:off x="6356951" y="2075974"/>
            <a:ext cx="2358085" cy="3874453"/>
            <a:chOff x="6294159" y="2215674"/>
            <a:chExt cx="2358085" cy="3874453"/>
          </a:xfrm>
        </p:grpSpPr>
        <p:sp>
          <p:nvSpPr>
            <p:cNvPr id="5" name="iS1ide-Rectangle 6">
              <a:extLst>
                <a:ext uri="{FF2B5EF4-FFF2-40B4-BE49-F238E27FC236}">
                  <a16:creationId xmlns:a16="http://schemas.microsoft.com/office/drawing/2014/main" xmlns="" id="{DA69AB87-69DC-41E7-A2EE-CC7839129307}"/>
                </a:ext>
              </a:extLst>
            </p:cNvPr>
            <p:cNvSpPr/>
            <p:nvPr/>
          </p:nvSpPr>
          <p:spPr>
            <a:xfrm>
              <a:off x="6294159" y="2215674"/>
              <a:ext cx="2358085" cy="2463271"/>
            </a:xfrm>
            <a:prstGeom prst="rect">
              <a:avLst/>
            </a:prstGeom>
            <a:solidFill>
              <a:schemeClr val="accent3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0" name="iS1ide-Freeform: Shape 11">
              <a:extLst>
                <a:ext uri="{FF2B5EF4-FFF2-40B4-BE49-F238E27FC236}">
                  <a16:creationId xmlns:a16="http://schemas.microsoft.com/office/drawing/2014/main" xmlns="" id="{46175D5F-3C67-41F0-B27C-DB3322B94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8547" y="2887355"/>
              <a:ext cx="609309" cy="593460"/>
            </a:xfrm>
            <a:custGeom>
              <a:avLst/>
              <a:gdLst>
                <a:gd name="T0" fmla="*/ 0 w 190"/>
                <a:gd name="T1" fmla="*/ 185 h 185"/>
                <a:gd name="T2" fmla="*/ 77 w 190"/>
                <a:gd name="T3" fmla="*/ 153 h 185"/>
                <a:gd name="T4" fmla="*/ 15 w 190"/>
                <a:gd name="T5" fmla="*/ 170 h 185"/>
                <a:gd name="T6" fmla="*/ 38 w 190"/>
                <a:gd name="T7" fmla="*/ 143 h 185"/>
                <a:gd name="T8" fmla="*/ 15 w 190"/>
                <a:gd name="T9" fmla="*/ 170 h 185"/>
                <a:gd name="T10" fmla="*/ 118 w 190"/>
                <a:gd name="T11" fmla="*/ 97 h 185"/>
                <a:gd name="T12" fmla="*/ 109 w 190"/>
                <a:gd name="T13" fmla="*/ 97 h 185"/>
                <a:gd name="T14" fmla="*/ 184 w 190"/>
                <a:gd name="T15" fmla="*/ 1 h 185"/>
                <a:gd name="T16" fmla="*/ 88 w 190"/>
                <a:gd name="T17" fmla="*/ 38 h 185"/>
                <a:gd name="T18" fmla="*/ 10 w 190"/>
                <a:gd name="T19" fmla="*/ 91 h 185"/>
                <a:gd name="T20" fmla="*/ 52 w 190"/>
                <a:gd name="T21" fmla="*/ 133 h 185"/>
                <a:gd name="T22" fmla="*/ 82 w 190"/>
                <a:gd name="T23" fmla="*/ 143 h 185"/>
                <a:gd name="T24" fmla="*/ 117 w 190"/>
                <a:gd name="T25" fmla="*/ 127 h 185"/>
                <a:gd name="T26" fmla="*/ 184 w 190"/>
                <a:gd name="T27" fmla="*/ 1 h 185"/>
                <a:gd name="T28" fmla="*/ 98 w 190"/>
                <a:gd name="T29" fmla="*/ 155 h 185"/>
                <a:gd name="T30" fmla="*/ 82 w 190"/>
                <a:gd name="T31" fmla="*/ 134 h 185"/>
                <a:gd name="T32" fmla="*/ 75 w 190"/>
                <a:gd name="T33" fmla="*/ 135 h 185"/>
                <a:gd name="T34" fmla="*/ 50 w 190"/>
                <a:gd name="T35" fmla="*/ 105 h 185"/>
                <a:gd name="T36" fmla="*/ 30 w 190"/>
                <a:gd name="T37" fmla="*/ 87 h 185"/>
                <a:gd name="T38" fmla="*/ 61 w 190"/>
                <a:gd name="T39" fmla="*/ 75 h 185"/>
                <a:gd name="T40" fmla="*/ 109 w 190"/>
                <a:gd name="T41" fmla="*/ 125 h 185"/>
                <a:gd name="T42" fmla="*/ 134 w 190"/>
                <a:gd name="T43" fmla="*/ 99 h 185"/>
                <a:gd name="T44" fmla="*/ 67 w 190"/>
                <a:gd name="T45" fmla="*/ 70 h 185"/>
                <a:gd name="T46" fmla="*/ 94 w 190"/>
                <a:gd name="T47" fmla="*/ 44 h 185"/>
                <a:gd name="T48" fmla="*/ 141 w 190"/>
                <a:gd name="T49" fmla="*/ 91 h 185"/>
                <a:gd name="T50" fmla="*/ 84 w 190"/>
                <a:gd name="T51" fmla="*/ 72 h 185"/>
                <a:gd name="T52" fmla="*/ 92 w 190"/>
                <a:gd name="T53" fmla="*/ 72 h 185"/>
                <a:gd name="T54" fmla="*/ 139 w 190"/>
                <a:gd name="T55" fmla="*/ 59 h 185"/>
                <a:gd name="T56" fmla="*/ 139 w 190"/>
                <a:gd name="T57" fmla="*/ 34 h 185"/>
                <a:gd name="T58" fmla="*/ 139 w 190"/>
                <a:gd name="T59" fmla="*/ 59 h 185"/>
                <a:gd name="T60" fmla="*/ 143 w 190"/>
                <a:gd name="T61" fmla="*/ 46 h 185"/>
                <a:gd name="T62" fmla="*/ 135 w 190"/>
                <a:gd name="T63" fmla="*/ 46 h 185"/>
                <a:gd name="T64" fmla="*/ 101 w 190"/>
                <a:gd name="T65" fmla="*/ 88 h 185"/>
                <a:gd name="T66" fmla="*/ 101 w 190"/>
                <a:gd name="T67" fmla="*/ 80 h 185"/>
                <a:gd name="T68" fmla="*/ 101 w 190"/>
                <a:gd name="T69" fmla="*/ 8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0" h="185">
                  <a:moveTo>
                    <a:pt x="32" y="104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82" y="153"/>
                    <a:pt x="82" y="153"/>
                    <a:pt x="82" y="153"/>
                  </a:cubicBezTo>
                  <a:cubicBezTo>
                    <a:pt x="80" y="153"/>
                    <a:pt x="79" y="153"/>
                    <a:pt x="77" y="153"/>
                  </a:cubicBezTo>
                  <a:cubicBezTo>
                    <a:pt x="52" y="153"/>
                    <a:pt x="29" y="129"/>
                    <a:pt x="32" y="104"/>
                  </a:cubicBezTo>
                  <a:close/>
                  <a:moveTo>
                    <a:pt x="15" y="170"/>
                  </a:moveTo>
                  <a:cubicBezTo>
                    <a:pt x="30" y="132"/>
                    <a:pt x="30" y="132"/>
                    <a:pt x="30" y="132"/>
                  </a:cubicBezTo>
                  <a:cubicBezTo>
                    <a:pt x="32" y="136"/>
                    <a:pt x="35" y="140"/>
                    <a:pt x="38" y="143"/>
                  </a:cubicBezTo>
                  <a:cubicBezTo>
                    <a:pt x="42" y="148"/>
                    <a:pt x="47" y="152"/>
                    <a:pt x="53" y="155"/>
                  </a:cubicBezTo>
                  <a:lnTo>
                    <a:pt x="15" y="170"/>
                  </a:lnTo>
                  <a:close/>
                  <a:moveTo>
                    <a:pt x="113" y="101"/>
                  </a:moveTo>
                  <a:cubicBezTo>
                    <a:pt x="116" y="101"/>
                    <a:pt x="118" y="99"/>
                    <a:pt x="118" y="97"/>
                  </a:cubicBezTo>
                  <a:cubicBezTo>
                    <a:pt x="118" y="95"/>
                    <a:pt x="116" y="93"/>
                    <a:pt x="113" y="93"/>
                  </a:cubicBezTo>
                  <a:cubicBezTo>
                    <a:pt x="111" y="93"/>
                    <a:pt x="109" y="95"/>
                    <a:pt x="109" y="97"/>
                  </a:cubicBezTo>
                  <a:cubicBezTo>
                    <a:pt x="109" y="99"/>
                    <a:pt x="111" y="101"/>
                    <a:pt x="113" y="101"/>
                  </a:cubicBezTo>
                  <a:close/>
                  <a:moveTo>
                    <a:pt x="184" y="1"/>
                  </a:moveTo>
                  <a:cubicBezTo>
                    <a:pt x="183" y="0"/>
                    <a:pt x="180" y="0"/>
                    <a:pt x="177" y="0"/>
                  </a:cubicBezTo>
                  <a:cubicBezTo>
                    <a:pt x="159" y="0"/>
                    <a:pt x="113" y="13"/>
                    <a:pt x="88" y="38"/>
                  </a:cubicBezTo>
                  <a:cubicBezTo>
                    <a:pt x="82" y="44"/>
                    <a:pt x="62" y="62"/>
                    <a:pt x="58" y="68"/>
                  </a:cubicBezTo>
                  <a:cubicBezTo>
                    <a:pt x="43" y="72"/>
                    <a:pt x="22" y="80"/>
                    <a:pt x="10" y="91"/>
                  </a:cubicBezTo>
                  <a:cubicBezTo>
                    <a:pt x="10" y="91"/>
                    <a:pt x="25" y="91"/>
                    <a:pt x="42" y="103"/>
                  </a:cubicBezTo>
                  <a:cubicBezTo>
                    <a:pt x="40" y="113"/>
                    <a:pt x="43" y="124"/>
                    <a:pt x="52" y="133"/>
                  </a:cubicBezTo>
                  <a:cubicBezTo>
                    <a:pt x="59" y="140"/>
                    <a:pt x="67" y="144"/>
                    <a:pt x="75" y="144"/>
                  </a:cubicBezTo>
                  <a:cubicBezTo>
                    <a:pt x="78" y="144"/>
                    <a:pt x="80" y="143"/>
                    <a:pt x="82" y="143"/>
                  </a:cubicBezTo>
                  <a:cubicBezTo>
                    <a:pt x="94" y="160"/>
                    <a:pt x="94" y="175"/>
                    <a:pt x="94" y="175"/>
                  </a:cubicBezTo>
                  <a:cubicBezTo>
                    <a:pt x="105" y="163"/>
                    <a:pt x="113" y="142"/>
                    <a:pt x="117" y="127"/>
                  </a:cubicBezTo>
                  <a:cubicBezTo>
                    <a:pt x="124" y="123"/>
                    <a:pt x="141" y="103"/>
                    <a:pt x="147" y="97"/>
                  </a:cubicBezTo>
                  <a:cubicBezTo>
                    <a:pt x="177" y="68"/>
                    <a:pt x="190" y="7"/>
                    <a:pt x="184" y="1"/>
                  </a:cubicBezTo>
                  <a:close/>
                  <a:moveTo>
                    <a:pt x="109" y="125"/>
                  </a:moveTo>
                  <a:cubicBezTo>
                    <a:pt x="106" y="136"/>
                    <a:pt x="102" y="147"/>
                    <a:pt x="98" y="155"/>
                  </a:cubicBezTo>
                  <a:cubicBezTo>
                    <a:pt x="96" y="150"/>
                    <a:pt x="93" y="144"/>
                    <a:pt x="89" y="138"/>
                  </a:cubicBezTo>
                  <a:cubicBezTo>
                    <a:pt x="88" y="136"/>
                    <a:pt x="85" y="134"/>
                    <a:pt x="82" y="134"/>
                  </a:cubicBezTo>
                  <a:cubicBezTo>
                    <a:pt x="82" y="134"/>
                    <a:pt x="81" y="134"/>
                    <a:pt x="80" y="135"/>
                  </a:cubicBezTo>
                  <a:cubicBezTo>
                    <a:pt x="79" y="135"/>
                    <a:pt x="77" y="135"/>
                    <a:pt x="75" y="135"/>
                  </a:cubicBezTo>
                  <a:cubicBezTo>
                    <a:pt x="69" y="135"/>
                    <a:pt x="63" y="132"/>
                    <a:pt x="58" y="127"/>
                  </a:cubicBezTo>
                  <a:cubicBezTo>
                    <a:pt x="51" y="121"/>
                    <a:pt x="48" y="113"/>
                    <a:pt x="50" y="105"/>
                  </a:cubicBezTo>
                  <a:cubicBezTo>
                    <a:pt x="51" y="101"/>
                    <a:pt x="50" y="98"/>
                    <a:pt x="47" y="96"/>
                  </a:cubicBezTo>
                  <a:cubicBezTo>
                    <a:pt x="41" y="92"/>
                    <a:pt x="35" y="89"/>
                    <a:pt x="30" y="87"/>
                  </a:cubicBezTo>
                  <a:cubicBezTo>
                    <a:pt x="38" y="83"/>
                    <a:pt x="49" y="79"/>
                    <a:pt x="60" y="76"/>
                  </a:cubicBezTo>
                  <a:cubicBezTo>
                    <a:pt x="60" y="76"/>
                    <a:pt x="60" y="76"/>
                    <a:pt x="61" y="75"/>
                  </a:cubicBezTo>
                  <a:cubicBezTo>
                    <a:pt x="110" y="124"/>
                    <a:pt x="110" y="124"/>
                    <a:pt x="110" y="124"/>
                  </a:cubicBezTo>
                  <a:cubicBezTo>
                    <a:pt x="110" y="125"/>
                    <a:pt x="109" y="125"/>
                    <a:pt x="109" y="125"/>
                  </a:cubicBezTo>
                  <a:close/>
                  <a:moveTo>
                    <a:pt x="141" y="91"/>
                  </a:moveTo>
                  <a:cubicBezTo>
                    <a:pt x="140" y="93"/>
                    <a:pt x="137" y="96"/>
                    <a:pt x="134" y="99"/>
                  </a:cubicBezTo>
                  <a:cubicBezTo>
                    <a:pt x="129" y="105"/>
                    <a:pt x="120" y="113"/>
                    <a:pt x="115" y="118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72" y="65"/>
                    <a:pt x="80" y="56"/>
                    <a:pt x="86" y="51"/>
                  </a:cubicBezTo>
                  <a:cubicBezTo>
                    <a:pt x="89" y="48"/>
                    <a:pt x="92" y="45"/>
                    <a:pt x="94" y="44"/>
                  </a:cubicBezTo>
                  <a:cubicBezTo>
                    <a:pt x="116" y="21"/>
                    <a:pt x="160" y="8"/>
                    <a:pt x="177" y="8"/>
                  </a:cubicBezTo>
                  <a:cubicBezTo>
                    <a:pt x="177" y="22"/>
                    <a:pt x="165" y="68"/>
                    <a:pt x="141" y="91"/>
                  </a:cubicBezTo>
                  <a:close/>
                  <a:moveTo>
                    <a:pt x="88" y="67"/>
                  </a:moveTo>
                  <a:cubicBezTo>
                    <a:pt x="86" y="67"/>
                    <a:pt x="84" y="69"/>
                    <a:pt x="84" y="72"/>
                  </a:cubicBezTo>
                  <a:cubicBezTo>
                    <a:pt x="84" y="74"/>
                    <a:pt x="86" y="76"/>
                    <a:pt x="88" y="76"/>
                  </a:cubicBezTo>
                  <a:cubicBezTo>
                    <a:pt x="90" y="76"/>
                    <a:pt x="92" y="74"/>
                    <a:pt x="92" y="72"/>
                  </a:cubicBezTo>
                  <a:cubicBezTo>
                    <a:pt x="92" y="69"/>
                    <a:pt x="90" y="67"/>
                    <a:pt x="88" y="67"/>
                  </a:cubicBezTo>
                  <a:close/>
                  <a:moveTo>
                    <a:pt x="139" y="59"/>
                  </a:moveTo>
                  <a:cubicBezTo>
                    <a:pt x="146" y="59"/>
                    <a:pt x="151" y="53"/>
                    <a:pt x="151" y="46"/>
                  </a:cubicBezTo>
                  <a:cubicBezTo>
                    <a:pt x="151" y="39"/>
                    <a:pt x="146" y="34"/>
                    <a:pt x="139" y="34"/>
                  </a:cubicBezTo>
                  <a:cubicBezTo>
                    <a:pt x="132" y="34"/>
                    <a:pt x="126" y="39"/>
                    <a:pt x="126" y="46"/>
                  </a:cubicBezTo>
                  <a:cubicBezTo>
                    <a:pt x="126" y="53"/>
                    <a:pt x="132" y="59"/>
                    <a:pt x="139" y="59"/>
                  </a:cubicBezTo>
                  <a:close/>
                  <a:moveTo>
                    <a:pt x="139" y="42"/>
                  </a:moveTo>
                  <a:cubicBezTo>
                    <a:pt x="141" y="42"/>
                    <a:pt x="143" y="44"/>
                    <a:pt x="143" y="46"/>
                  </a:cubicBezTo>
                  <a:cubicBezTo>
                    <a:pt x="143" y="49"/>
                    <a:pt x="141" y="50"/>
                    <a:pt x="139" y="50"/>
                  </a:cubicBezTo>
                  <a:cubicBezTo>
                    <a:pt x="136" y="50"/>
                    <a:pt x="135" y="49"/>
                    <a:pt x="135" y="46"/>
                  </a:cubicBezTo>
                  <a:cubicBezTo>
                    <a:pt x="135" y="44"/>
                    <a:pt x="136" y="42"/>
                    <a:pt x="139" y="42"/>
                  </a:cubicBezTo>
                  <a:close/>
                  <a:moveTo>
                    <a:pt x="101" y="88"/>
                  </a:moveTo>
                  <a:cubicBezTo>
                    <a:pt x="103" y="88"/>
                    <a:pt x="105" y="87"/>
                    <a:pt x="105" y="84"/>
                  </a:cubicBezTo>
                  <a:cubicBezTo>
                    <a:pt x="105" y="82"/>
                    <a:pt x="103" y="80"/>
                    <a:pt x="101" y="80"/>
                  </a:cubicBezTo>
                  <a:cubicBezTo>
                    <a:pt x="98" y="80"/>
                    <a:pt x="97" y="82"/>
                    <a:pt x="97" y="84"/>
                  </a:cubicBezTo>
                  <a:cubicBezTo>
                    <a:pt x="97" y="87"/>
                    <a:pt x="98" y="88"/>
                    <a:pt x="101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iS1ide-TextBox 35">
              <a:extLst>
                <a:ext uri="{FF2B5EF4-FFF2-40B4-BE49-F238E27FC236}">
                  <a16:creationId xmlns:a16="http://schemas.microsoft.com/office/drawing/2014/main" xmlns="" id="{CFDB0573-1F34-4989-8BB7-4F14C54052FA}"/>
                </a:ext>
              </a:extLst>
            </p:cNvPr>
            <p:cNvSpPr txBox="1"/>
            <p:nvPr/>
          </p:nvSpPr>
          <p:spPr>
            <a:xfrm>
              <a:off x="6436340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8" name="iS1ide-Rectangle 36">
              <a:extLst>
                <a:ext uri="{FF2B5EF4-FFF2-40B4-BE49-F238E27FC236}">
                  <a16:creationId xmlns:a16="http://schemas.microsoft.com/office/drawing/2014/main" xmlns="" id="{155B11A6-2995-4C63-B619-34D55A7B4798}"/>
                </a:ext>
              </a:extLst>
            </p:cNvPr>
            <p:cNvSpPr/>
            <p:nvPr/>
          </p:nvSpPr>
          <p:spPr>
            <a:xfrm>
              <a:off x="6421234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CB851FD2-5100-43D4-8FAD-A3409F4EB14E}"/>
              </a:ext>
            </a:extLst>
          </p:cNvPr>
          <p:cNvGrpSpPr/>
          <p:nvPr/>
        </p:nvGrpSpPr>
        <p:grpSpPr>
          <a:xfrm>
            <a:off x="9135336" y="2075975"/>
            <a:ext cx="2358085" cy="3874452"/>
            <a:chOff x="9093538" y="2215675"/>
            <a:chExt cx="2358085" cy="3874452"/>
          </a:xfrm>
        </p:grpSpPr>
        <p:sp>
          <p:nvSpPr>
            <p:cNvPr id="3" name="iS1ide-Rectangle 4">
              <a:extLst>
                <a:ext uri="{FF2B5EF4-FFF2-40B4-BE49-F238E27FC236}">
                  <a16:creationId xmlns:a16="http://schemas.microsoft.com/office/drawing/2014/main" xmlns="" id="{C078C379-CB4B-493A-9B92-7A818B9FB16D}"/>
                </a:ext>
              </a:extLst>
            </p:cNvPr>
            <p:cNvSpPr/>
            <p:nvPr/>
          </p:nvSpPr>
          <p:spPr>
            <a:xfrm>
              <a:off x="9093538" y="2215675"/>
              <a:ext cx="2358085" cy="2463270"/>
            </a:xfrm>
            <a:prstGeom prst="rect">
              <a:avLst/>
            </a:prstGeom>
            <a:solidFill>
              <a:schemeClr val="accent4"/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/>
              </a:r>
              <a:b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9" name="iS1ide-Freeform: Shape 10">
              <a:extLst>
                <a:ext uri="{FF2B5EF4-FFF2-40B4-BE49-F238E27FC236}">
                  <a16:creationId xmlns:a16="http://schemas.microsoft.com/office/drawing/2014/main" xmlns="" id="{30B9C209-F719-4AA7-9C24-95824E5AD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090" y="2888920"/>
              <a:ext cx="596981" cy="591698"/>
            </a:xfrm>
            <a:custGeom>
              <a:avLst/>
              <a:gdLst>
                <a:gd name="T0" fmla="*/ 157 w 186"/>
                <a:gd name="T1" fmla="*/ 159 h 185"/>
                <a:gd name="T2" fmla="*/ 186 w 186"/>
                <a:gd name="T3" fmla="*/ 93 h 185"/>
                <a:gd name="T4" fmla="*/ 93 w 186"/>
                <a:gd name="T5" fmla="*/ 0 h 185"/>
                <a:gd name="T6" fmla="*/ 0 w 186"/>
                <a:gd name="T7" fmla="*/ 93 h 185"/>
                <a:gd name="T8" fmla="*/ 29 w 186"/>
                <a:gd name="T9" fmla="*/ 159 h 185"/>
                <a:gd name="T10" fmla="*/ 18 w 186"/>
                <a:gd name="T11" fmla="*/ 178 h 185"/>
                <a:gd name="T12" fmla="*/ 17 w 186"/>
                <a:gd name="T13" fmla="*/ 181 h 185"/>
                <a:gd name="T14" fmla="*/ 21 w 186"/>
                <a:gd name="T15" fmla="*/ 185 h 185"/>
                <a:gd name="T16" fmla="*/ 24 w 186"/>
                <a:gd name="T17" fmla="*/ 184 h 185"/>
                <a:gd name="T18" fmla="*/ 25 w 186"/>
                <a:gd name="T19" fmla="*/ 182 h 185"/>
                <a:gd name="T20" fmla="*/ 35 w 186"/>
                <a:gd name="T21" fmla="*/ 165 h 185"/>
                <a:gd name="T22" fmla="*/ 93 w 186"/>
                <a:gd name="T23" fmla="*/ 185 h 185"/>
                <a:gd name="T24" fmla="*/ 151 w 186"/>
                <a:gd name="T25" fmla="*/ 165 h 185"/>
                <a:gd name="T26" fmla="*/ 161 w 186"/>
                <a:gd name="T27" fmla="*/ 182 h 185"/>
                <a:gd name="T28" fmla="*/ 165 w 186"/>
                <a:gd name="T29" fmla="*/ 185 h 185"/>
                <a:gd name="T30" fmla="*/ 169 w 186"/>
                <a:gd name="T31" fmla="*/ 181 h 185"/>
                <a:gd name="T32" fmla="*/ 168 w 186"/>
                <a:gd name="T33" fmla="*/ 178 h 185"/>
                <a:gd name="T34" fmla="*/ 157 w 186"/>
                <a:gd name="T35" fmla="*/ 159 h 185"/>
                <a:gd name="T36" fmla="*/ 93 w 186"/>
                <a:gd name="T37" fmla="*/ 177 h 185"/>
                <a:gd name="T38" fmla="*/ 9 w 186"/>
                <a:gd name="T39" fmla="*/ 93 h 185"/>
                <a:gd name="T40" fmla="*/ 93 w 186"/>
                <a:gd name="T41" fmla="*/ 8 h 185"/>
                <a:gd name="T42" fmla="*/ 177 w 186"/>
                <a:gd name="T43" fmla="*/ 93 h 185"/>
                <a:gd name="T44" fmla="*/ 93 w 186"/>
                <a:gd name="T45" fmla="*/ 177 h 185"/>
                <a:gd name="T46" fmla="*/ 93 w 186"/>
                <a:gd name="T47" fmla="*/ 34 h 185"/>
                <a:gd name="T48" fmla="*/ 34 w 186"/>
                <a:gd name="T49" fmla="*/ 93 h 185"/>
                <a:gd name="T50" fmla="*/ 93 w 186"/>
                <a:gd name="T51" fmla="*/ 152 h 185"/>
                <a:gd name="T52" fmla="*/ 152 w 186"/>
                <a:gd name="T53" fmla="*/ 93 h 185"/>
                <a:gd name="T54" fmla="*/ 93 w 186"/>
                <a:gd name="T55" fmla="*/ 34 h 185"/>
                <a:gd name="T56" fmla="*/ 93 w 186"/>
                <a:gd name="T57" fmla="*/ 143 h 185"/>
                <a:gd name="T58" fmla="*/ 42 w 186"/>
                <a:gd name="T59" fmla="*/ 93 h 185"/>
                <a:gd name="T60" fmla="*/ 93 w 186"/>
                <a:gd name="T61" fmla="*/ 42 h 185"/>
                <a:gd name="T62" fmla="*/ 144 w 186"/>
                <a:gd name="T63" fmla="*/ 93 h 185"/>
                <a:gd name="T64" fmla="*/ 93 w 186"/>
                <a:gd name="T65" fmla="*/ 143 h 185"/>
                <a:gd name="T66" fmla="*/ 93 w 186"/>
                <a:gd name="T67" fmla="*/ 67 h 185"/>
                <a:gd name="T68" fmla="*/ 68 w 186"/>
                <a:gd name="T69" fmla="*/ 93 h 185"/>
                <a:gd name="T70" fmla="*/ 93 w 186"/>
                <a:gd name="T71" fmla="*/ 118 h 185"/>
                <a:gd name="T72" fmla="*/ 118 w 186"/>
                <a:gd name="T73" fmla="*/ 93 h 185"/>
                <a:gd name="T74" fmla="*/ 93 w 186"/>
                <a:gd name="T75" fmla="*/ 67 h 185"/>
                <a:gd name="T76" fmla="*/ 93 w 186"/>
                <a:gd name="T77" fmla="*/ 109 h 185"/>
                <a:gd name="T78" fmla="*/ 76 w 186"/>
                <a:gd name="T79" fmla="*/ 93 h 185"/>
                <a:gd name="T80" fmla="*/ 93 w 186"/>
                <a:gd name="T81" fmla="*/ 76 h 185"/>
                <a:gd name="T82" fmla="*/ 110 w 186"/>
                <a:gd name="T83" fmla="*/ 93 h 185"/>
                <a:gd name="T84" fmla="*/ 93 w 186"/>
                <a:gd name="T85" fmla="*/ 10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185">
                  <a:moveTo>
                    <a:pt x="157" y="159"/>
                  </a:moveTo>
                  <a:cubicBezTo>
                    <a:pt x="175" y="143"/>
                    <a:pt x="186" y="119"/>
                    <a:pt x="186" y="93"/>
                  </a:cubicBezTo>
                  <a:cubicBezTo>
                    <a:pt x="186" y="41"/>
                    <a:pt x="144" y="0"/>
                    <a:pt x="93" y="0"/>
                  </a:cubicBezTo>
                  <a:cubicBezTo>
                    <a:pt x="42" y="0"/>
                    <a:pt x="0" y="41"/>
                    <a:pt x="0" y="93"/>
                  </a:cubicBezTo>
                  <a:cubicBezTo>
                    <a:pt x="0" y="119"/>
                    <a:pt x="11" y="143"/>
                    <a:pt x="29" y="159"/>
                  </a:cubicBezTo>
                  <a:cubicBezTo>
                    <a:pt x="18" y="178"/>
                    <a:pt x="18" y="178"/>
                    <a:pt x="18" y="178"/>
                  </a:cubicBezTo>
                  <a:cubicBezTo>
                    <a:pt x="18" y="179"/>
                    <a:pt x="17" y="180"/>
                    <a:pt x="17" y="181"/>
                  </a:cubicBezTo>
                  <a:cubicBezTo>
                    <a:pt x="17" y="183"/>
                    <a:pt x="19" y="185"/>
                    <a:pt x="21" y="185"/>
                  </a:cubicBezTo>
                  <a:cubicBezTo>
                    <a:pt x="22" y="185"/>
                    <a:pt x="24" y="185"/>
                    <a:pt x="24" y="184"/>
                  </a:cubicBezTo>
                  <a:cubicBezTo>
                    <a:pt x="25" y="184"/>
                    <a:pt x="25" y="183"/>
                    <a:pt x="25" y="182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51" y="178"/>
                    <a:pt x="71" y="185"/>
                    <a:pt x="93" y="185"/>
                  </a:cubicBezTo>
                  <a:cubicBezTo>
                    <a:pt x="115" y="185"/>
                    <a:pt x="135" y="178"/>
                    <a:pt x="151" y="165"/>
                  </a:cubicBezTo>
                  <a:cubicBezTo>
                    <a:pt x="161" y="182"/>
                    <a:pt x="161" y="182"/>
                    <a:pt x="161" y="182"/>
                  </a:cubicBezTo>
                  <a:cubicBezTo>
                    <a:pt x="161" y="184"/>
                    <a:pt x="163" y="185"/>
                    <a:pt x="165" y="185"/>
                  </a:cubicBezTo>
                  <a:cubicBezTo>
                    <a:pt x="167" y="185"/>
                    <a:pt x="169" y="183"/>
                    <a:pt x="169" y="181"/>
                  </a:cubicBezTo>
                  <a:cubicBezTo>
                    <a:pt x="169" y="180"/>
                    <a:pt x="168" y="179"/>
                    <a:pt x="168" y="178"/>
                  </a:cubicBezTo>
                  <a:lnTo>
                    <a:pt x="157" y="159"/>
                  </a:lnTo>
                  <a:close/>
                  <a:moveTo>
                    <a:pt x="93" y="177"/>
                  </a:moveTo>
                  <a:cubicBezTo>
                    <a:pt x="46" y="177"/>
                    <a:pt x="9" y="139"/>
                    <a:pt x="9" y="93"/>
                  </a:cubicBezTo>
                  <a:cubicBezTo>
                    <a:pt x="9" y="46"/>
                    <a:pt x="46" y="8"/>
                    <a:pt x="93" y="8"/>
                  </a:cubicBezTo>
                  <a:cubicBezTo>
                    <a:pt x="140" y="8"/>
                    <a:pt x="177" y="46"/>
                    <a:pt x="177" y="93"/>
                  </a:cubicBezTo>
                  <a:cubicBezTo>
                    <a:pt x="177" y="139"/>
                    <a:pt x="140" y="177"/>
                    <a:pt x="93" y="177"/>
                  </a:cubicBezTo>
                  <a:close/>
                  <a:moveTo>
                    <a:pt x="93" y="34"/>
                  </a:moveTo>
                  <a:cubicBezTo>
                    <a:pt x="60" y="34"/>
                    <a:pt x="34" y="60"/>
                    <a:pt x="34" y="93"/>
                  </a:cubicBezTo>
                  <a:cubicBezTo>
                    <a:pt x="34" y="125"/>
                    <a:pt x="60" y="152"/>
                    <a:pt x="93" y="152"/>
                  </a:cubicBezTo>
                  <a:cubicBezTo>
                    <a:pt x="126" y="152"/>
                    <a:pt x="152" y="125"/>
                    <a:pt x="152" y="93"/>
                  </a:cubicBezTo>
                  <a:cubicBezTo>
                    <a:pt x="152" y="60"/>
                    <a:pt x="126" y="34"/>
                    <a:pt x="93" y="34"/>
                  </a:cubicBezTo>
                  <a:close/>
                  <a:moveTo>
                    <a:pt x="93" y="143"/>
                  </a:moveTo>
                  <a:cubicBezTo>
                    <a:pt x="65" y="143"/>
                    <a:pt x="42" y="121"/>
                    <a:pt x="42" y="93"/>
                  </a:cubicBezTo>
                  <a:cubicBezTo>
                    <a:pt x="42" y="65"/>
                    <a:pt x="65" y="42"/>
                    <a:pt x="93" y="42"/>
                  </a:cubicBezTo>
                  <a:cubicBezTo>
                    <a:pt x="121" y="42"/>
                    <a:pt x="144" y="65"/>
                    <a:pt x="144" y="93"/>
                  </a:cubicBezTo>
                  <a:cubicBezTo>
                    <a:pt x="144" y="121"/>
                    <a:pt x="121" y="143"/>
                    <a:pt x="93" y="143"/>
                  </a:cubicBezTo>
                  <a:close/>
                  <a:moveTo>
                    <a:pt x="93" y="67"/>
                  </a:moveTo>
                  <a:cubicBezTo>
                    <a:pt x="79" y="67"/>
                    <a:pt x="68" y="79"/>
                    <a:pt x="68" y="93"/>
                  </a:cubicBezTo>
                  <a:cubicBezTo>
                    <a:pt x="68" y="107"/>
                    <a:pt x="79" y="118"/>
                    <a:pt x="93" y="118"/>
                  </a:cubicBezTo>
                  <a:cubicBezTo>
                    <a:pt x="107" y="118"/>
                    <a:pt x="118" y="107"/>
                    <a:pt x="118" y="93"/>
                  </a:cubicBezTo>
                  <a:cubicBezTo>
                    <a:pt x="118" y="79"/>
                    <a:pt x="107" y="67"/>
                    <a:pt x="93" y="67"/>
                  </a:cubicBezTo>
                  <a:close/>
                  <a:moveTo>
                    <a:pt x="93" y="109"/>
                  </a:moveTo>
                  <a:cubicBezTo>
                    <a:pt x="84" y="109"/>
                    <a:pt x="76" y="102"/>
                    <a:pt x="76" y="93"/>
                  </a:cubicBezTo>
                  <a:cubicBezTo>
                    <a:pt x="76" y="83"/>
                    <a:pt x="84" y="76"/>
                    <a:pt x="93" y="76"/>
                  </a:cubicBezTo>
                  <a:cubicBezTo>
                    <a:pt x="102" y="76"/>
                    <a:pt x="110" y="83"/>
                    <a:pt x="110" y="93"/>
                  </a:cubicBezTo>
                  <a:cubicBezTo>
                    <a:pt x="110" y="102"/>
                    <a:pt x="102" y="109"/>
                    <a:pt x="93" y="1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iS1ide-TextBox 38">
              <a:extLst>
                <a:ext uri="{FF2B5EF4-FFF2-40B4-BE49-F238E27FC236}">
                  <a16:creationId xmlns:a16="http://schemas.microsoft.com/office/drawing/2014/main" xmlns="" id="{877E42BE-D142-404E-840F-8AA3FD2DAF75}"/>
                </a:ext>
              </a:extLst>
            </p:cNvPr>
            <p:cNvSpPr txBox="1"/>
            <p:nvPr/>
          </p:nvSpPr>
          <p:spPr>
            <a:xfrm>
              <a:off x="9235719" y="5041900"/>
              <a:ext cx="2073722" cy="529213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6" name="iS1ide-Rectangle 39">
              <a:extLst>
                <a:ext uri="{FF2B5EF4-FFF2-40B4-BE49-F238E27FC236}">
                  <a16:creationId xmlns:a16="http://schemas.microsoft.com/office/drawing/2014/main" xmlns="" id="{0F4F6BD5-3BCD-49CE-86B3-9458DF057A02}"/>
                </a:ext>
              </a:extLst>
            </p:cNvPr>
            <p:cNvSpPr/>
            <p:nvPr/>
          </p:nvSpPr>
          <p:spPr>
            <a:xfrm>
              <a:off x="9220613" y="5418713"/>
              <a:ext cx="2103935" cy="671414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79805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Rectangle 2">
            <a:extLst>
              <a:ext uri="{FF2B5EF4-FFF2-40B4-BE49-F238E27FC236}">
                <a16:creationId xmlns:a16="http://schemas.microsoft.com/office/drawing/2014/main" xmlns="" id="{A10A4A58-A449-44BE-B663-D79B9EED9376}"/>
              </a:ext>
            </a:extLst>
          </p:cNvPr>
          <p:cNvSpPr/>
          <p:nvPr/>
        </p:nvSpPr>
        <p:spPr>
          <a:xfrm>
            <a:off x="0" y="1"/>
            <a:ext cx="12192000" cy="3301676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E7482048-ABF5-489A-94FF-F44A1F73DB59}"/>
              </a:ext>
            </a:extLst>
          </p:cNvPr>
          <p:cNvGrpSpPr/>
          <p:nvPr/>
        </p:nvGrpSpPr>
        <p:grpSpPr>
          <a:xfrm>
            <a:off x="1130300" y="2575560"/>
            <a:ext cx="9931400" cy="3239453"/>
            <a:chOff x="1130300" y="2575560"/>
            <a:chExt cx="9931400" cy="323945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A4DABF2F-6172-4EAE-8CE3-B0E586308AE2}"/>
                </a:ext>
              </a:extLst>
            </p:cNvPr>
            <p:cNvGrpSpPr/>
            <p:nvPr/>
          </p:nvGrpSpPr>
          <p:grpSpPr>
            <a:xfrm>
              <a:off x="1130300" y="2575560"/>
              <a:ext cx="9931400" cy="3239453"/>
              <a:chOff x="1776000" y="2575560"/>
              <a:chExt cx="8640000" cy="3239453"/>
            </a:xfrm>
          </p:grpSpPr>
          <p:sp>
            <p:nvSpPr>
              <p:cNvPr id="4" name="îŝḷîḓé-Rectangle 3">
                <a:extLst>
                  <a:ext uri="{FF2B5EF4-FFF2-40B4-BE49-F238E27FC236}">
                    <a16:creationId xmlns:a16="http://schemas.microsoft.com/office/drawing/2014/main" xmlns="" id="{8AA59A0D-2A54-4199-8996-F2470571172B}"/>
                  </a:ext>
                </a:extLst>
              </p:cNvPr>
              <p:cNvSpPr/>
              <p:nvPr/>
            </p:nvSpPr>
            <p:spPr>
              <a:xfrm>
                <a:off x="1776000" y="2738438"/>
                <a:ext cx="8640000" cy="30765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" name="îŝḷîḓé-Rectangle 4">
                <a:extLst>
                  <a:ext uri="{FF2B5EF4-FFF2-40B4-BE49-F238E27FC236}">
                    <a16:creationId xmlns:a16="http://schemas.microsoft.com/office/drawing/2014/main" xmlns="" id="{475DC0EA-9826-4F8A-81BF-F7E699730FDD}"/>
                  </a:ext>
                </a:extLst>
              </p:cNvPr>
              <p:cNvSpPr/>
              <p:nvPr/>
            </p:nvSpPr>
            <p:spPr>
              <a:xfrm>
                <a:off x="1776000" y="2575560"/>
                <a:ext cx="2880000" cy="16287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îŝḷîḓé-文本框 4">
                <a:extLst>
                  <a:ext uri="{FF2B5EF4-FFF2-40B4-BE49-F238E27FC236}">
                    <a16:creationId xmlns:a16="http://schemas.microsoft.com/office/drawing/2014/main" xmlns="" id="{76CE988B-0DDF-45F8-8146-DF3E28925DCE}"/>
                  </a:ext>
                </a:extLst>
              </p:cNvPr>
              <p:cNvSpPr txBox="1"/>
              <p:nvPr/>
            </p:nvSpPr>
            <p:spPr>
              <a:xfrm>
                <a:off x="2048626" y="4667666"/>
                <a:ext cx="2334748" cy="646331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b" anchorCtr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7" name="îŝḷîḓé-Rectangle 6">
                <a:extLst>
                  <a:ext uri="{FF2B5EF4-FFF2-40B4-BE49-F238E27FC236}">
                    <a16:creationId xmlns:a16="http://schemas.microsoft.com/office/drawing/2014/main" xmlns="" id="{50459C05-526C-43ED-9A9D-A59BC324A19E}"/>
                  </a:ext>
                </a:extLst>
              </p:cNvPr>
              <p:cNvSpPr/>
              <p:nvPr/>
            </p:nvSpPr>
            <p:spPr>
              <a:xfrm>
                <a:off x="2048626" y="4173993"/>
                <a:ext cx="2334749" cy="493673"/>
              </a:xfrm>
              <a:prstGeom prst="rect">
                <a:avLst/>
              </a:prstGeom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20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9" name="îŝḷîḓé-文本框 10">
                <a:extLst>
                  <a:ext uri="{FF2B5EF4-FFF2-40B4-BE49-F238E27FC236}">
                    <a16:creationId xmlns:a16="http://schemas.microsoft.com/office/drawing/2014/main" xmlns="" id="{2D31E2AA-88F4-4432-99EF-C8D9CAE44802}"/>
                  </a:ext>
                </a:extLst>
              </p:cNvPr>
              <p:cNvSpPr txBox="1"/>
              <p:nvPr/>
            </p:nvSpPr>
            <p:spPr>
              <a:xfrm>
                <a:off x="4928626" y="4667666"/>
                <a:ext cx="2334748" cy="646331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b" anchorCtr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10" name="îŝḷîḓé-Rectangle 9">
                <a:extLst>
                  <a:ext uri="{FF2B5EF4-FFF2-40B4-BE49-F238E27FC236}">
                    <a16:creationId xmlns:a16="http://schemas.microsoft.com/office/drawing/2014/main" xmlns="" id="{A947B153-047F-42AD-AB6D-756AA3B0C473}"/>
                  </a:ext>
                </a:extLst>
              </p:cNvPr>
              <p:cNvSpPr/>
              <p:nvPr/>
            </p:nvSpPr>
            <p:spPr>
              <a:xfrm>
                <a:off x="4928626" y="4173993"/>
                <a:ext cx="2334749" cy="493673"/>
              </a:xfrm>
              <a:prstGeom prst="rect">
                <a:avLst/>
              </a:prstGeom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2000" b="1">
                    <a:solidFill>
                      <a:schemeClr val="accent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2" name="îŝḷîḓé-文本框 14">
                <a:extLst>
                  <a:ext uri="{FF2B5EF4-FFF2-40B4-BE49-F238E27FC236}">
                    <a16:creationId xmlns:a16="http://schemas.microsoft.com/office/drawing/2014/main" xmlns="" id="{6BCF6845-DDBF-4797-BD24-83B3FE388D1F}"/>
                  </a:ext>
                </a:extLst>
              </p:cNvPr>
              <p:cNvSpPr txBox="1"/>
              <p:nvPr/>
            </p:nvSpPr>
            <p:spPr>
              <a:xfrm>
                <a:off x="7808626" y="4667666"/>
                <a:ext cx="2334748" cy="646331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b" anchorCtr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13" name="îŝḷîḓé-Rectangle 12">
                <a:extLst>
                  <a:ext uri="{FF2B5EF4-FFF2-40B4-BE49-F238E27FC236}">
                    <a16:creationId xmlns:a16="http://schemas.microsoft.com/office/drawing/2014/main" xmlns="" id="{B2DD6F91-A19B-4155-BC25-AAF17DE33796}"/>
                  </a:ext>
                </a:extLst>
              </p:cNvPr>
              <p:cNvSpPr/>
              <p:nvPr/>
            </p:nvSpPr>
            <p:spPr>
              <a:xfrm>
                <a:off x="7808626" y="4173993"/>
                <a:ext cx="2334749" cy="493673"/>
              </a:xfrm>
              <a:prstGeom prst="rect">
                <a:avLst/>
              </a:prstGeom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2000" b="1" dirty="0">
                    <a:solidFill>
                      <a:schemeClr val="accent3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5" name="îŝḷîḓé-Rectangle 14">
                <a:extLst>
                  <a:ext uri="{FF2B5EF4-FFF2-40B4-BE49-F238E27FC236}">
                    <a16:creationId xmlns:a16="http://schemas.microsoft.com/office/drawing/2014/main" xmlns="" id="{07A324E9-4A53-436D-BECC-6E6A41EB8818}"/>
                  </a:ext>
                </a:extLst>
              </p:cNvPr>
              <p:cNvSpPr/>
              <p:nvPr/>
            </p:nvSpPr>
            <p:spPr>
              <a:xfrm>
                <a:off x="4656000" y="2575560"/>
                <a:ext cx="2880000" cy="1628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îṥļîḑé-Rectangle 15">
                <a:extLst>
                  <a:ext uri="{FF2B5EF4-FFF2-40B4-BE49-F238E27FC236}">
                    <a16:creationId xmlns:a16="http://schemas.microsoft.com/office/drawing/2014/main" xmlns="" id="{39F8C975-C99F-4FBC-B918-13DAB6DB830B}"/>
                  </a:ext>
                </a:extLst>
              </p:cNvPr>
              <p:cNvSpPr/>
              <p:nvPr/>
            </p:nvSpPr>
            <p:spPr>
              <a:xfrm>
                <a:off x="7536000" y="2575560"/>
                <a:ext cx="2880000" cy="16287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17" name="îṥļîḑé-Straight Connector 16">
                <a:extLst>
                  <a:ext uri="{FF2B5EF4-FFF2-40B4-BE49-F238E27FC236}">
                    <a16:creationId xmlns:a16="http://schemas.microsoft.com/office/drawing/2014/main" xmlns="" id="{6BE7C019-DF21-4C19-9E22-6A8948E2B8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6000" y="3085862"/>
                <a:ext cx="0" cy="23817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îṥļîḑé-Straight Connector 17">
                <a:extLst>
                  <a:ext uri="{FF2B5EF4-FFF2-40B4-BE49-F238E27FC236}">
                    <a16:creationId xmlns:a16="http://schemas.microsoft.com/office/drawing/2014/main" xmlns="" id="{A7DD1A01-BE3E-4B23-89DC-742281303A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36000" y="3085862"/>
                <a:ext cx="0" cy="238172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C3F8E0E4-3A23-4B1C-A5A2-2DC9D737E0EB}"/>
                </a:ext>
              </a:extLst>
            </p:cNvPr>
            <p:cNvSpPr/>
            <p:nvPr/>
          </p:nvSpPr>
          <p:spPr>
            <a:xfrm>
              <a:off x="2321983" y="3073181"/>
              <a:ext cx="927100" cy="927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5CE075C6-F541-45F7-ACF1-162D23AAB1D4}"/>
                </a:ext>
              </a:extLst>
            </p:cNvPr>
            <p:cNvSpPr/>
            <p:nvPr/>
          </p:nvSpPr>
          <p:spPr>
            <a:xfrm>
              <a:off x="5632450" y="3073181"/>
              <a:ext cx="927100" cy="927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E77D4677-3907-496F-BC89-9991D68A4283}"/>
                </a:ext>
              </a:extLst>
            </p:cNvPr>
            <p:cNvSpPr/>
            <p:nvPr/>
          </p:nvSpPr>
          <p:spPr>
            <a:xfrm>
              <a:off x="8942915" y="3073181"/>
              <a:ext cx="927100" cy="927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81196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C5B5CE7F-5D73-4C79-86B3-898A9498E48E}"/>
              </a:ext>
            </a:extLst>
          </p:cNvPr>
          <p:cNvGrpSpPr/>
          <p:nvPr/>
        </p:nvGrpSpPr>
        <p:grpSpPr>
          <a:xfrm>
            <a:off x="1001435" y="2060848"/>
            <a:ext cx="2083669" cy="3336028"/>
            <a:chOff x="1001435" y="2060848"/>
            <a:chExt cx="2083669" cy="3336028"/>
          </a:xfrm>
        </p:grpSpPr>
        <p:sp>
          <p:nvSpPr>
            <p:cNvPr id="3" name="îṥļîḑé-Freeform: Shape 1">
              <a:extLst>
                <a:ext uri="{FF2B5EF4-FFF2-40B4-BE49-F238E27FC236}">
                  <a16:creationId xmlns:a16="http://schemas.microsoft.com/office/drawing/2014/main" xmlns="" id="{9172C8A0-7843-4813-BC60-FF8C77581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7633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îṥļîḑé-Freeform: Shape 2">
              <a:extLst>
                <a:ext uri="{FF2B5EF4-FFF2-40B4-BE49-F238E27FC236}">
                  <a16:creationId xmlns:a16="http://schemas.microsoft.com/office/drawing/2014/main" xmlns="" id="{1C904E81-F954-4B45-824C-B9172C549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0270" y="2060848"/>
              <a:ext cx="1405168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5" name="îṥļîḑé-Freeform: Shape 3">
              <a:extLst>
                <a:ext uri="{FF2B5EF4-FFF2-40B4-BE49-F238E27FC236}">
                  <a16:creationId xmlns:a16="http://schemas.microsoft.com/office/drawing/2014/main" xmlns="" id="{7A683C03-C66E-4152-8959-A5187E352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4944" y="2423766"/>
              <a:ext cx="1215820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6" name="îṥļîḑé-Freeform: Shape 4">
              <a:extLst>
                <a:ext uri="{FF2B5EF4-FFF2-40B4-BE49-F238E27FC236}">
                  <a16:creationId xmlns:a16="http://schemas.microsoft.com/office/drawing/2014/main" xmlns="" id="{5E964A72-8902-4285-BB68-7884FBDA9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435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E557C095-F6EC-4232-A90E-4A63385E4892}"/>
              </a:ext>
            </a:extLst>
          </p:cNvPr>
          <p:cNvGrpSpPr/>
          <p:nvPr/>
        </p:nvGrpSpPr>
        <p:grpSpPr>
          <a:xfrm>
            <a:off x="3702979" y="2060848"/>
            <a:ext cx="2083669" cy="3336028"/>
            <a:chOff x="3702979" y="2060848"/>
            <a:chExt cx="2083669" cy="3336028"/>
          </a:xfrm>
        </p:grpSpPr>
        <p:sp>
          <p:nvSpPr>
            <p:cNvPr id="7" name="îṥļîḑé-Freeform: Shape 5">
              <a:extLst>
                <a:ext uri="{FF2B5EF4-FFF2-40B4-BE49-F238E27FC236}">
                  <a16:creationId xmlns:a16="http://schemas.microsoft.com/office/drawing/2014/main" xmlns="" id="{F5356E4A-F65E-4964-BD39-D8AEEF69E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008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îṥļîḑé-Freeform: Shape 6">
              <a:extLst>
                <a:ext uri="{FF2B5EF4-FFF2-40B4-BE49-F238E27FC236}">
                  <a16:creationId xmlns:a16="http://schemas.microsoft.com/office/drawing/2014/main" xmlns="" id="{78B29869-7639-440D-B4D5-04A0CD986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203" y="2060848"/>
              <a:ext cx="1342052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9" name="îṥļîḑé-Freeform: Shape 7">
              <a:extLst>
                <a:ext uri="{FF2B5EF4-FFF2-40B4-BE49-F238E27FC236}">
                  <a16:creationId xmlns:a16="http://schemas.microsoft.com/office/drawing/2014/main" xmlns="" id="{CB111713-AB94-486B-83AB-5A31F7623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225" y="2423766"/>
              <a:ext cx="1645177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0" name="îṥļîḑé-Freeform: Shape 8">
              <a:extLst>
                <a:ext uri="{FF2B5EF4-FFF2-40B4-BE49-F238E27FC236}">
                  <a16:creationId xmlns:a16="http://schemas.microsoft.com/office/drawing/2014/main" xmlns="" id="{E1E40261-0E48-42F7-B3F3-D1922C139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2979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21AABB3-3E0E-4C69-83C9-10E4547D03E7}"/>
              </a:ext>
            </a:extLst>
          </p:cNvPr>
          <p:cNvGrpSpPr/>
          <p:nvPr/>
        </p:nvGrpSpPr>
        <p:grpSpPr>
          <a:xfrm>
            <a:off x="6405354" y="2060848"/>
            <a:ext cx="2083669" cy="3336028"/>
            <a:chOff x="6405354" y="2060848"/>
            <a:chExt cx="2083669" cy="3336028"/>
          </a:xfrm>
        </p:grpSpPr>
        <p:sp>
          <p:nvSpPr>
            <p:cNvPr id="11" name="îṥļîḑé-Freeform: Shape 9">
              <a:extLst>
                <a:ext uri="{FF2B5EF4-FFF2-40B4-BE49-F238E27FC236}">
                  <a16:creationId xmlns:a16="http://schemas.microsoft.com/office/drawing/2014/main" xmlns="" id="{6EB5A38B-3801-4A59-8DAE-2755ABE0C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552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îṥļîḑé-Freeform: Shape 10">
              <a:extLst>
                <a:ext uri="{FF2B5EF4-FFF2-40B4-BE49-F238E27FC236}">
                  <a16:creationId xmlns:a16="http://schemas.microsoft.com/office/drawing/2014/main" xmlns="" id="{90145FBA-1E0A-4465-A804-A0D0C17E8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9934" y="2060848"/>
              <a:ext cx="1353679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3" name="îṥļîḑé-Freeform: Shape 11">
              <a:extLst>
                <a:ext uri="{FF2B5EF4-FFF2-40B4-BE49-F238E27FC236}">
                  <a16:creationId xmlns:a16="http://schemas.microsoft.com/office/drawing/2014/main" xmlns="" id="{121A9A8F-D99F-479E-A76D-A70C1F8AD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765" y="2423767"/>
              <a:ext cx="1352848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4" name="îṥļîḑé-Freeform: Shape 12">
              <a:extLst>
                <a:ext uri="{FF2B5EF4-FFF2-40B4-BE49-F238E27FC236}">
                  <a16:creationId xmlns:a16="http://schemas.microsoft.com/office/drawing/2014/main" xmlns="" id="{88CD5CC3-E165-47FE-BFD8-C10D66BB4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354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CE170D6-3D44-444C-B561-2052233D87E1}"/>
              </a:ext>
            </a:extLst>
          </p:cNvPr>
          <p:cNvGrpSpPr/>
          <p:nvPr/>
        </p:nvGrpSpPr>
        <p:grpSpPr>
          <a:xfrm>
            <a:off x="9106898" y="2060848"/>
            <a:ext cx="2083669" cy="3336028"/>
            <a:chOff x="9106898" y="2060848"/>
            <a:chExt cx="2083669" cy="3336028"/>
          </a:xfrm>
        </p:grpSpPr>
        <p:sp>
          <p:nvSpPr>
            <p:cNvPr id="15" name="îṥļîḑé-Freeform: Shape 13">
              <a:extLst>
                <a:ext uri="{FF2B5EF4-FFF2-40B4-BE49-F238E27FC236}">
                  <a16:creationId xmlns:a16="http://schemas.microsoft.com/office/drawing/2014/main" xmlns="" id="{89EBDE3B-DCB3-4347-A897-D4761259D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3927" y="2877207"/>
              <a:ext cx="1810442" cy="1669260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îṥļîḑé-Freeform: Shape 14">
              <a:extLst>
                <a:ext uri="{FF2B5EF4-FFF2-40B4-BE49-F238E27FC236}">
                  <a16:creationId xmlns:a16="http://schemas.microsoft.com/office/drawing/2014/main" xmlns="" id="{EEC07CC2-ABAA-4E11-BCB3-80C892C0E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2309" y="2060848"/>
              <a:ext cx="1353679" cy="3720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7" name="îṥļîḑé-Freeform: Shape 15">
              <a:extLst>
                <a:ext uri="{FF2B5EF4-FFF2-40B4-BE49-F238E27FC236}">
                  <a16:creationId xmlns:a16="http://schemas.microsoft.com/office/drawing/2014/main" xmlns="" id="{9490574D-F2FB-4AE8-96A9-CB3D1D591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9988" y="2423766"/>
              <a:ext cx="1458319" cy="2126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8" name="îṥļîḑé-Freeform: Shape 16">
              <a:extLst>
                <a:ext uri="{FF2B5EF4-FFF2-40B4-BE49-F238E27FC236}">
                  <a16:creationId xmlns:a16="http://schemas.microsoft.com/office/drawing/2014/main" xmlns="" id="{EF65D8FB-C902-4655-8549-B55548985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6898" y="4688479"/>
              <a:ext cx="2083669" cy="7083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51">
                  <a:solidFill>
                    <a:srgbClr val="4D4E4C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（建议使用主题字体）。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96150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7181529-8F46-4B67-9F5C-B25927F67271}"/>
              </a:ext>
            </a:extLst>
          </p:cNvPr>
          <p:cNvSpPr txBox="1"/>
          <p:nvPr/>
        </p:nvSpPr>
        <p:spPr>
          <a:xfrm>
            <a:off x="3041317" y="2937466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cs typeface="+mn-ea"/>
              </a:rPr>
              <a:t>第四章标题内容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4D0AEC7-D634-41DA-8322-2864EBC7F960}"/>
              </a:ext>
            </a:extLst>
          </p:cNvPr>
          <p:cNvSpPr/>
          <p:nvPr/>
        </p:nvSpPr>
        <p:spPr>
          <a:xfrm>
            <a:off x="4406901" y="4283501"/>
            <a:ext cx="3378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42B91AB-6166-44B8-B9EA-25F1FF10751F}"/>
              </a:ext>
            </a:extLst>
          </p:cNvPr>
          <p:cNvSpPr/>
          <p:nvPr/>
        </p:nvSpPr>
        <p:spPr>
          <a:xfrm>
            <a:off x="5543925" y="1543349"/>
            <a:ext cx="1104150" cy="1104149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+mj-lt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4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6925100-6E54-4571-96EE-338483C37A00}"/>
              </a:ext>
            </a:extLst>
          </p:cNvPr>
          <p:cNvGrpSpPr/>
          <p:nvPr/>
        </p:nvGrpSpPr>
        <p:grpSpPr>
          <a:xfrm>
            <a:off x="1823357" y="1929002"/>
            <a:ext cx="8545288" cy="3107161"/>
            <a:chOff x="1564184" y="1952298"/>
            <a:chExt cx="6881145" cy="2501875"/>
          </a:xfrm>
        </p:grpSpPr>
        <p:sp>
          <p:nvSpPr>
            <p:cNvPr id="6" name="îŝḷîḓé-文本框 6">
              <a:extLst>
                <a:ext uri="{FF2B5EF4-FFF2-40B4-BE49-F238E27FC236}">
                  <a16:creationId xmlns:a16="http://schemas.microsoft.com/office/drawing/2014/main" xmlns="" id="{C286A398-5F04-43A9-9A93-7338FB74766F}"/>
                </a:ext>
              </a:extLst>
            </p:cNvPr>
            <p:cNvSpPr txBox="1"/>
            <p:nvPr/>
          </p:nvSpPr>
          <p:spPr>
            <a:xfrm>
              <a:off x="2011110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7" name="îŝḷîḓé-文本框 7">
              <a:extLst>
                <a:ext uri="{FF2B5EF4-FFF2-40B4-BE49-F238E27FC236}">
                  <a16:creationId xmlns:a16="http://schemas.microsoft.com/office/drawing/2014/main" xmlns="" id="{804D2858-27A4-4140-91DB-F3F9D7393B50}"/>
                </a:ext>
              </a:extLst>
            </p:cNvPr>
            <p:cNvSpPr txBox="1"/>
            <p:nvPr/>
          </p:nvSpPr>
          <p:spPr>
            <a:xfrm>
              <a:off x="2011110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8" name="îŝḷîḓé-文本框 8">
              <a:extLst>
                <a:ext uri="{FF2B5EF4-FFF2-40B4-BE49-F238E27FC236}">
                  <a16:creationId xmlns:a16="http://schemas.microsoft.com/office/drawing/2014/main" xmlns="" id="{749FB295-773B-42F6-BCDE-58BE777D5184}"/>
                </a:ext>
              </a:extLst>
            </p:cNvPr>
            <p:cNvSpPr txBox="1"/>
            <p:nvPr/>
          </p:nvSpPr>
          <p:spPr>
            <a:xfrm>
              <a:off x="4222686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9" name="îŝḷîḓé-文本框 9">
              <a:extLst>
                <a:ext uri="{FF2B5EF4-FFF2-40B4-BE49-F238E27FC236}">
                  <a16:creationId xmlns:a16="http://schemas.microsoft.com/office/drawing/2014/main" xmlns="" id="{FF0DBD82-EA20-4B42-9F2F-652D798C67F3}"/>
                </a:ext>
              </a:extLst>
            </p:cNvPr>
            <p:cNvSpPr txBox="1"/>
            <p:nvPr/>
          </p:nvSpPr>
          <p:spPr>
            <a:xfrm>
              <a:off x="4222686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0" name="îŝḷîḓé-文本框 10">
              <a:extLst>
                <a:ext uri="{FF2B5EF4-FFF2-40B4-BE49-F238E27FC236}">
                  <a16:creationId xmlns:a16="http://schemas.microsoft.com/office/drawing/2014/main" xmlns="" id="{5149EC15-B677-4271-BCA1-54414824EABE}"/>
                </a:ext>
              </a:extLst>
            </p:cNvPr>
            <p:cNvSpPr txBox="1"/>
            <p:nvPr/>
          </p:nvSpPr>
          <p:spPr>
            <a:xfrm>
              <a:off x="6425193" y="3025743"/>
              <a:ext cx="1602330" cy="185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ctr" rtl="0">
                <a:buSzPct val="25000"/>
                <a:buNone/>
              </a:pPr>
              <a:r>
                <a:rPr lang="zh-CN" altLang="en-US" sz="1400" b="1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îŝḷîḓé-文本框 11">
              <a:extLst>
                <a:ext uri="{FF2B5EF4-FFF2-40B4-BE49-F238E27FC236}">
                  <a16:creationId xmlns:a16="http://schemas.microsoft.com/office/drawing/2014/main" xmlns="" id="{6B555005-D70A-47EB-AE30-8996569931FE}"/>
                </a:ext>
              </a:extLst>
            </p:cNvPr>
            <p:cNvSpPr txBox="1"/>
            <p:nvPr/>
          </p:nvSpPr>
          <p:spPr>
            <a:xfrm>
              <a:off x="6425193" y="3252692"/>
              <a:ext cx="1602330" cy="511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rtl="0">
                <a:lnSpc>
                  <a:spcPct val="120000"/>
                </a:lnSpc>
                <a:buSzPct val="25000"/>
                <a:buNone/>
              </a:pP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850" b="0" i="0" u="none" strike="noStrike" cap="none" baseline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2" name="îŝḷîḓé-任意多边形 14">
              <a:extLst>
                <a:ext uri="{FF2B5EF4-FFF2-40B4-BE49-F238E27FC236}">
                  <a16:creationId xmlns:a16="http://schemas.microsoft.com/office/drawing/2014/main" xmlns="" id="{9D832BA1-FA0C-429F-89D4-8971E7C8850E}"/>
                </a:ext>
              </a:extLst>
            </p:cNvPr>
            <p:cNvSpPr/>
            <p:nvPr/>
          </p:nvSpPr>
          <p:spPr>
            <a:xfrm>
              <a:off x="3752128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îŝḷîḓé-任意多边形 16">
              <a:extLst>
                <a:ext uri="{FF2B5EF4-FFF2-40B4-BE49-F238E27FC236}">
                  <a16:creationId xmlns:a16="http://schemas.microsoft.com/office/drawing/2014/main" xmlns="" id="{CD198F45-099D-4C99-9E17-A72037ED9951}"/>
                </a:ext>
              </a:extLst>
            </p:cNvPr>
            <p:cNvSpPr/>
            <p:nvPr/>
          </p:nvSpPr>
          <p:spPr>
            <a:xfrm>
              <a:off x="594007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îŝḷîḓé-任意多边形 17">
              <a:extLst>
                <a:ext uri="{FF2B5EF4-FFF2-40B4-BE49-F238E27FC236}">
                  <a16:creationId xmlns:a16="http://schemas.microsoft.com/office/drawing/2014/main" xmlns="" id="{3CFEDBEF-4041-46A2-BA08-1AD9F756654A}"/>
                </a:ext>
              </a:extLst>
            </p:cNvPr>
            <p:cNvSpPr/>
            <p:nvPr/>
          </p:nvSpPr>
          <p:spPr>
            <a:xfrm>
              <a:off x="1564184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îŝḷîḓé-任意多边形 18">
              <a:extLst>
                <a:ext uri="{FF2B5EF4-FFF2-40B4-BE49-F238E27FC236}">
                  <a16:creationId xmlns:a16="http://schemas.microsoft.com/office/drawing/2014/main" xmlns="" id="{B29B4E6B-DD24-449D-8D82-064E0582AB70}"/>
                </a:ext>
              </a:extLst>
            </p:cNvPr>
            <p:cNvSpPr/>
            <p:nvPr/>
          </p:nvSpPr>
          <p:spPr>
            <a:xfrm>
              <a:off x="1564184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îŝḷîḓé-任意多边形 19">
              <a:extLst>
                <a:ext uri="{FF2B5EF4-FFF2-40B4-BE49-F238E27FC236}">
                  <a16:creationId xmlns:a16="http://schemas.microsoft.com/office/drawing/2014/main" xmlns="" id="{C71B8E2F-0D4D-460A-B45F-777F5D81DA18}"/>
                </a:ext>
              </a:extLst>
            </p:cNvPr>
            <p:cNvSpPr/>
            <p:nvPr/>
          </p:nvSpPr>
          <p:spPr>
            <a:xfrm>
              <a:off x="594007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îŝḷîḓé-任意多边形 21">
              <a:extLst>
                <a:ext uri="{FF2B5EF4-FFF2-40B4-BE49-F238E27FC236}">
                  <a16:creationId xmlns:a16="http://schemas.microsoft.com/office/drawing/2014/main" xmlns="" id="{1A82A0E6-E088-463B-9FD8-9A4930516053}"/>
                </a:ext>
              </a:extLst>
            </p:cNvPr>
            <p:cNvSpPr/>
            <p:nvPr/>
          </p:nvSpPr>
          <p:spPr>
            <a:xfrm>
              <a:off x="3752128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îŝḷîḓé-任意多边形 23">
              <a:extLst>
                <a:ext uri="{FF2B5EF4-FFF2-40B4-BE49-F238E27FC236}">
                  <a16:creationId xmlns:a16="http://schemas.microsoft.com/office/drawing/2014/main" xmlns="" id="{DC5E3131-A809-4269-8885-4A990947BA9A}"/>
                </a:ext>
              </a:extLst>
            </p:cNvPr>
            <p:cNvSpPr/>
            <p:nvPr/>
          </p:nvSpPr>
          <p:spPr>
            <a:xfrm>
              <a:off x="2562811" y="2515452"/>
              <a:ext cx="457104" cy="3482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7144" y="56250"/>
                  </a:moveTo>
                  <a:lnTo>
                    <a:pt x="42855" y="56250"/>
                  </a:lnTo>
                  <a:lnTo>
                    <a:pt x="42855" y="69377"/>
                  </a:lnTo>
                  <a:cubicBezTo>
                    <a:pt x="42855" y="70627"/>
                    <a:pt x="43333" y="71250"/>
                    <a:pt x="44283" y="71250"/>
                  </a:cubicBezTo>
                  <a:lnTo>
                    <a:pt x="75716" y="71250"/>
                  </a:lnTo>
                  <a:cubicBezTo>
                    <a:pt x="76666" y="71250"/>
                    <a:pt x="77144" y="70627"/>
                    <a:pt x="77144" y="69377"/>
                  </a:cubicBezTo>
                  <a:cubicBezTo>
                    <a:pt x="77144" y="69377"/>
                    <a:pt x="77144" y="56250"/>
                    <a:pt x="77144" y="56250"/>
                  </a:cubicBezTo>
                  <a:close/>
                  <a:moveTo>
                    <a:pt x="75716" y="0"/>
                  </a:moveTo>
                  <a:cubicBezTo>
                    <a:pt x="76905" y="0"/>
                    <a:pt x="77916" y="550"/>
                    <a:pt x="78750" y="1638"/>
                  </a:cubicBezTo>
                  <a:cubicBezTo>
                    <a:pt x="79583" y="2733"/>
                    <a:pt x="80000" y="4066"/>
                    <a:pt x="80000" y="5622"/>
                  </a:cubicBezTo>
                  <a:lnTo>
                    <a:pt x="80000" y="20627"/>
                  </a:lnTo>
                  <a:cubicBezTo>
                    <a:pt x="80000" y="21877"/>
                    <a:pt x="79522" y="22500"/>
                    <a:pt x="78572" y="22500"/>
                  </a:cubicBezTo>
                  <a:cubicBezTo>
                    <a:pt x="77616" y="22500"/>
                    <a:pt x="77144" y="21877"/>
                    <a:pt x="77144" y="20627"/>
                  </a:cubicBezTo>
                  <a:lnTo>
                    <a:pt x="77144" y="5622"/>
                  </a:lnTo>
                  <a:cubicBezTo>
                    <a:pt x="77144" y="4377"/>
                    <a:pt x="76666" y="3750"/>
                    <a:pt x="75716" y="3750"/>
                  </a:cubicBezTo>
                  <a:lnTo>
                    <a:pt x="44283" y="3750"/>
                  </a:lnTo>
                  <a:cubicBezTo>
                    <a:pt x="43333" y="3750"/>
                    <a:pt x="42855" y="4377"/>
                    <a:pt x="42855" y="5622"/>
                  </a:cubicBezTo>
                  <a:lnTo>
                    <a:pt x="42855" y="20627"/>
                  </a:lnTo>
                  <a:cubicBezTo>
                    <a:pt x="42855" y="21877"/>
                    <a:pt x="42377" y="22500"/>
                    <a:pt x="41427" y="22500"/>
                  </a:cubicBezTo>
                  <a:cubicBezTo>
                    <a:pt x="40472" y="22500"/>
                    <a:pt x="40000" y="21877"/>
                    <a:pt x="40000" y="20627"/>
                  </a:cubicBezTo>
                  <a:lnTo>
                    <a:pt x="40000" y="5622"/>
                  </a:lnTo>
                  <a:cubicBezTo>
                    <a:pt x="40000" y="4066"/>
                    <a:pt x="40416" y="2733"/>
                    <a:pt x="41250" y="1638"/>
                  </a:cubicBezTo>
                  <a:cubicBezTo>
                    <a:pt x="42083" y="550"/>
                    <a:pt x="43094" y="0"/>
                    <a:pt x="44283" y="0"/>
                  </a:cubicBezTo>
                  <a:cubicBezTo>
                    <a:pt x="44283" y="0"/>
                    <a:pt x="75716" y="0"/>
                    <a:pt x="75716" y="0"/>
                  </a:cubicBezTo>
                  <a:close/>
                  <a:moveTo>
                    <a:pt x="117144" y="31872"/>
                  </a:moveTo>
                  <a:cubicBezTo>
                    <a:pt x="117144" y="30627"/>
                    <a:pt x="116666" y="30000"/>
                    <a:pt x="115716" y="30000"/>
                  </a:cubicBezTo>
                  <a:lnTo>
                    <a:pt x="4283" y="30000"/>
                  </a:lnTo>
                  <a:cubicBezTo>
                    <a:pt x="3333" y="30000"/>
                    <a:pt x="2855" y="30627"/>
                    <a:pt x="2855" y="31872"/>
                  </a:cubicBezTo>
                  <a:lnTo>
                    <a:pt x="2855" y="52500"/>
                  </a:lnTo>
                  <a:lnTo>
                    <a:pt x="117144" y="52500"/>
                  </a:lnTo>
                  <a:cubicBezTo>
                    <a:pt x="117144" y="52500"/>
                    <a:pt x="117144" y="31872"/>
                    <a:pt x="117144" y="31872"/>
                  </a:cubicBezTo>
                  <a:close/>
                  <a:moveTo>
                    <a:pt x="120000" y="65627"/>
                  </a:moveTo>
                  <a:lnTo>
                    <a:pt x="120000" y="114377"/>
                  </a:lnTo>
                  <a:cubicBezTo>
                    <a:pt x="120000" y="115933"/>
                    <a:pt x="119583" y="117266"/>
                    <a:pt x="118750" y="118361"/>
                  </a:cubicBezTo>
                  <a:cubicBezTo>
                    <a:pt x="117916" y="119450"/>
                    <a:pt x="116905" y="120000"/>
                    <a:pt x="115716" y="120000"/>
                  </a:cubicBezTo>
                  <a:lnTo>
                    <a:pt x="4283" y="120000"/>
                  </a:lnTo>
                  <a:cubicBezTo>
                    <a:pt x="3094" y="120000"/>
                    <a:pt x="2083" y="119450"/>
                    <a:pt x="1250" y="118361"/>
                  </a:cubicBezTo>
                  <a:cubicBezTo>
                    <a:pt x="416" y="117266"/>
                    <a:pt x="0" y="115933"/>
                    <a:pt x="0" y="114377"/>
                  </a:cubicBezTo>
                  <a:lnTo>
                    <a:pt x="0" y="65627"/>
                  </a:lnTo>
                  <a:cubicBezTo>
                    <a:pt x="0" y="64377"/>
                    <a:pt x="472" y="63750"/>
                    <a:pt x="1427" y="63750"/>
                  </a:cubicBezTo>
                  <a:cubicBezTo>
                    <a:pt x="2377" y="63750"/>
                    <a:pt x="2855" y="64377"/>
                    <a:pt x="2855" y="65627"/>
                  </a:cubicBezTo>
                  <a:lnTo>
                    <a:pt x="2855" y="114377"/>
                  </a:lnTo>
                  <a:cubicBezTo>
                    <a:pt x="2855" y="115622"/>
                    <a:pt x="3333" y="116250"/>
                    <a:pt x="4283" y="116250"/>
                  </a:cubicBezTo>
                  <a:lnTo>
                    <a:pt x="115716" y="116250"/>
                  </a:lnTo>
                  <a:cubicBezTo>
                    <a:pt x="116666" y="116250"/>
                    <a:pt x="117144" y="115622"/>
                    <a:pt x="117144" y="114377"/>
                  </a:cubicBezTo>
                  <a:lnTo>
                    <a:pt x="117144" y="65627"/>
                  </a:lnTo>
                  <a:cubicBezTo>
                    <a:pt x="117144" y="64377"/>
                    <a:pt x="117616" y="63750"/>
                    <a:pt x="118572" y="63750"/>
                  </a:cubicBezTo>
                  <a:cubicBezTo>
                    <a:pt x="119522" y="63750"/>
                    <a:pt x="120000" y="64377"/>
                    <a:pt x="120000" y="65627"/>
                  </a:cubicBezTo>
                  <a:close/>
                  <a:moveTo>
                    <a:pt x="118750" y="27888"/>
                  </a:moveTo>
                  <a:cubicBezTo>
                    <a:pt x="119583" y="28983"/>
                    <a:pt x="120000" y="30316"/>
                    <a:pt x="120000" y="31872"/>
                  </a:cubicBezTo>
                  <a:lnTo>
                    <a:pt x="120000" y="54377"/>
                  </a:lnTo>
                  <a:cubicBezTo>
                    <a:pt x="120000" y="55627"/>
                    <a:pt x="119522" y="56250"/>
                    <a:pt x="118572" y="56250"/>
                  </a:cubicBezTo>
                  <a:lnTo>
                    <a:pt x="80000" y="56250"/>
                  </a:lnTo>
                  <a:lnTo>
                    <a:pt x="80000" y="69377"/>
                  </a:lnTo>
                  <a:cubicBezTo>
                    <a:pt x="80000" y="70938"/>
                    <a:pt x="79583" y="72266"/>
                    <a:pt x="78750" y="73361"/>
                  </a:cubicBezTo>
                  <a:cubicBezTo>
                    <a:pt x="77916" y="74455"/>
                    <a:pt x="76905" y="75000"/>
                    <a:pt x="75716" y="75000"/>
                  </a:cubicBezTo>
                  <a:lnTo>
                    <a:pt x="44283" y="75000"/>
                  </a:lnTo>
                  <a:cubicBezTo>
                    <a:pt x="43094" y="75000"/>
                    <a:pt x="42083" y="74455"/>
                    <a:pt x="41250" y="73361"/>
                  </a:cubicBezTo>
                  <a:cubicBezTo>
                    <a:pt x="40416" y="72266"/>
                    <a:pt x="40000" y="70938"/>
                    <a:pt x="40000" y="69377"/>
                  </a:cubicBezTo>
                  <a:lnTo>
                    <a:pt x="40000" y="56250"/>
                  </a:lnTo>
                  <a:lnTo>
                    <a:pt x="1427" y="56250"/>
                  </a:lnTo>
                  <a:cubicBezTo>
                    <a:pt x="472" y="56250"/>
                    <a:pt x="0" y="55627"/>
                    <a:pt x="0" y="54377"/>
                  </a:cubicBezTo>
                  <a:lnTo>
                    <a:pt x="0" y="31872"/>
                  </a:lnTo>
                  <a:cubicBezTo>
                    <a:pt x="0" y="30316"/>
                    <a:pt x="416" y="28983"/>
                    <a:pt x="1250" y="27888"/>
                  </a:cubicBezTo>
                  <a:cubicBezTo>
                    <a:pt x="2083" y="26800"/>
                    <a:pt x="3094" y="26250"/>
                    <a:pt x="4283" y="26250"/>
                  </a:cubicBezTo>
                  <a:lnTo>
                    <a:pt x="115716" y="26250"/>
                  </a:lnTo>
                  <a:cubicBezTo>
                    <a:pt x="116905" y="26250"/>
                    <a:pt x="117916" y="26800"/>
                    <a:pt x="118750" y="2788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îŝḷîḓé-任意多边形 24">
              <a:extLst>
                <a:ext uri="{FF2B5EF4-FFF2-40B4-BE49-F238E27FC236}">
                  <a16:creationId xmlns:a16="http://schemas.microsoft.com/office/drawing/2014/main" xmlns="" id="{F0B7DA44-6AB0-4336-A977-25F57936A0FB}"/>
                </a:ext>
              </a:extLst>
            </p:cNvPr>
            <p:cNvSpPr/>
            <p:nvPr/>
          </p:nvSpPr>
          <p:spPr>
            <a:xfrm>
              <a:off x="4820671" y="2528549"/>
              <a:ext cx="350900" cy="352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23" y="109016"/>
                  </a:moveTo>
                  <a:cubicBezTo>
                    <a:pt x="116112" y="108079"/>
                    <a:pt x="116112" y="107148"/>
                    <a:pt x="115023" y="106211"/>
                  </a:cubicBezTo>
                  <a:lnTo>
                    <a:pt x="77499" y="68823"/>
                  </a:lnTo>
                  <a:cubicBezTo>
                    <a:pt x="76717" y="67886"/>
                    <a:pt x="76756" y="66988"/>
                    <a:pt x="77616" y="66135"/>
                  </a:cubicBezTo>
                  <a:cubicBezTo>
                    <a:pt x="78477" y="65277"/>
                    <a:pt x="79376" y="65238"/>
                    <a:pt x="80314" y="66018"/>
                  </a:cubicBezTo>
                  <a:lnTo>
                    <a:pt x="117838" y="103407"/>
                  </a:lnTo>
                  <a:cubicBezTo>
                    <a:pt x="118927" y="104656"/>
                    <a:pt x="119480" y="106055"/>
                    <a:pt x="119480" y="107616"/>
                  </a:cubicBezTo>
                  <a:cubicBezTo>
                    <a:pt x="119480" y="109172"/>
                    <a:pt x="118927" y="110577"/>
                    <a:pt x="117838" y="111820"/>
                  </a:cubicBezTo>
                  <a:lnTo>
                    <a:pt x="112442" y="117429"/>
                  </a:lnTo>
                  <a:cubicBezTo>
                    <a:pt x="111191" y="118516"/>
                    <a:pt x="109744" y="119063"/>
                    <a:pt x="108102" y="119063"/>
                  </a:cubicBezTo>
                  <a:cubicBezTo>
                    <a:pt x="106460" y="119063"/>
                    <a:pt x="105092" y="118516"/>
                    <a:pt x="104002" y="117429"/>
                  </a:cubicBezTo>
                  <a:lnTo>
                    <a:pt x="66244" y="80040"/>
                  </a:lnTo>
                  <a:cubicBezTo>
                    <a:pt x="65462" y="79104"/>
                    <a:pt x="65501" y="78206"/>
                    <a:pt x="66361" y="77347"/>
                  </a:cubicBezTo>
                  <a:cubicBezTo>
                    <a:pt x="67222" y="76494"/>
                    <a:pt x="68121" y="76455"/>
                    <a:pt x="69059" y="77236"/>
                  </a:cubicBezTo>
                  <a:lnTo>
                    <a:pt x="106577" y="114625"/>
                  </a:lnTo>
                  <a:cubicBezTo>
                    <a:pt x="107672" y="115712"/>
                    <a:pt x="108689" y="115712"/>
                    <a:pt x="109627" y="114625"/>
                  </a:cubicBezTo>
                  <a:cubicBezTo>
                    <a:pt x="109627" y="114625"/>
                    <a:pt x="115023" y="109016"/>
                    <a:pt x="115023" y="109016"/>
                  </a:cubicBezTo>
                  <a:close/>
                  <a:moveTo>
                    <a:pt x="18175" y="13202"/>
                  </a:moveTo>
                  <a:lnTo>
                    <a:pt x="9495" y="4555"/>
                  </a:lnTo>
                  <a:lnTo>
                    <a:pt x="4568" y="9461"/>
                  </a:lnTo>
                  <a:lnTo>
                    <a:pt x="13248" y="18108"/>
                  </a:lnTo>
                  <a:cubicBezTo>
                    <a:pt x="13248" y="18108"/>
                    <a:pt x="18175" y="13202"/>
                    <a:pt x="18175" y="13202"/>
                  </a:cubicBezTo>
                  <a:close/>
                  <a:moveTo>
                    <a:pt x="88994" y="19742"/>
                  </a:moveTo>
                  <a:cubicBezTo>
                    <a:pt x="88994" y="18187"/>
                    <a:pt x="89536" y="16787"/>
                    <a:pt x="90636" y="15538"/>
                  </a:cubicBezTo>
                  <a:lnTo>
                    <a:pt x="101891" y="4555"/>
                  </a:lnTo>
                  <a:cubicBezTo>
                    <a:pt x="94697" y="2375"/>
                    <a:pt x="88441" y="3936"/>
                    <a:pt x="83129" y="9227"/>
                  </a:cubicBezTo>
                  <a:cubicBezTo>
                    <a:pt x="80314" y="12031"/>
                    <a:pt x="78516" y="15499"/>
                    <a:pt x="77734" y="19625"/>
                  </a:cubicBezTo>
                  <a:cubicBezTo>
                    <a:pt x="76952" y="23756"/>
                    <a:pt x="77264" y="27615"/>
                    <a:pt x="78672" y="31194"/>
                  </a:cubicBezTo>
                  <a:cubicBezTo>
                    <a:pt x="78985" y="31975"/>
                    <a:pt x="78907" y="32677"/>
                    <a:pt x="78437" y="33302"/>
                  </a:cubicBezTo>
                  <a:lnTo>
                    <a:pt x="33412" y="78167"/>
                  </a:lnTo>
                  <a:cubicBezTo>
                    <a:pt x="32787" y="78791"/>
                    <a:pt x="32083" y="78870"/>
                    <a:pt x="31307" y="78401"/>
                  </a:cubicBezTo>
                  <a:cubicBezTo>
                    <a:pt x="29111" y="77465"/>
                    <a:pt x="26693" y="77002"/>
                    <a:pt x="24034" y="77002"/>
                  </a:cubicBezTo>
                  <a:cubicBezTo>
                    <a:pt x="18404" y="77002"/>
                    <a:pt x="13634" y="79026"/>
                    <a:pt x="9730" y="83073"/>
                  </a:cubicBezTo>
                  <a:cubicBezTo>
                    <a:pt x="4412" y="88220"/>
                    <a:pt x="2697" y="94291"/>
                    <a:pt x="4568" y="101305"/>
                  </a:cubicBezTo>
                  <a:lnTo>
                    <a:pt x="15594" y="90321"/>
                  </a:lnTo>
                  <a:cubicBezTo>
                    <a:pt x="16684" y="89234"/>
                    <a:pt x="18091" y="88649"/>
                    <a:pt x="19811" y="88565"/>
                  </a:cubicBezTo>
                  <a:cubicBezTo>
                    <a:pt x="21532" y="88493"/>
                    <a:pt x="22939" y="89000"/>
                    <a:pt x="24034" y="90087"/>
                  </a:cubicBezTo>
                  <a:lnTo>
                    <a:pt x="29664" y="95930"/>
                  </a:lnTo>
                  <a:cubicBezTo>
                    <a:pt x="30754" y="97179"/>
                    <a:pt x="31307" y="98579"/>
                    <a:pt x="31307" y="100134"/>
                  </a:cubicBezTo>
                  <a:cubicBezTo>
                    <a:pt x="31307" y="101695"/>
                    <a:pt x="30675" y="103095"/>
                    <a:pt x="29430" y="104344"/>
                  </a:cubicBezTo>
                  <a:lnTo>
                    <a:pt x="18404" y="115327"/>
                  </a:lnTo>
                  <a:cubicBezTo>
                    <a:pt x="21688" y="116414"/>
                    <a:pt x="25012" y="116532"/>
                    <a:pt x="28374" y="115679"/>
                  </a:cubicBezTo>
                  <a:cubicBezTo>
                    <a:pt x="31731" y="114820"/>
                    <a:pt x="34663" y="113142"/>
                    <a:pt x="37166" y="110650"/>
                  </a:cubicBezTo>
                  <a:cubicBezTo>
                    <a:pt x="39981" y="107845"/>
                    <a:pt x="41774" y="104383"/>
                    <a:pt x="42561" y="100251"/>
                  </a:cubicBezTo>
                  <a:cubicBezTo>
                    <a:pt x="43343" y="96126"/>
                    <a:pt x="43031" y="92273"/>
                    <a:pt x="41623" y="88682"/>
                  </a:cubicBezTo>
                  <a:cubicBezTo>
                    <a:pt x="41305" y="87907"/>
                    <a:pt x="41388" y="87205"/>
                    <a:pt x="41858" y="86580"/>
                  </a:cubicBezTo>
                  <a:lnTo>
                    <a:pt x="86883" y="41709"/>
                  </a:lnTo>
                  <a:cubicBezTo>
                    <a:pt x="87503" y="41247"/>
                    <a:pt x="88207" y="41168"/>
                    <a:pt x="88994" y="41481"/>
                  </a:cubicBezTo>
                  <a:cubicBezTo>
                    <a:pt x="91178" y="42412"/>
                    <a:pt x="93602" y="42880"/>
                    <a:pt x="96261" y="42880"/>
                  </a:cubicBezTo>
                  <a:cubicBezTo>
                    <a:pt x="101891" y="42880"/>
                    <a:pt x="106734" y="40934"/>
                    <a:pt x="110800" y="37037"/>
                  </a:cubicBezTo>
                  <a:cubicBezTo>
                    <a:pt x="115961" y="31746"/>
                    <a:pt x="117603" y="25585"/>
                    <a:pt x="115727" y="18577"/>
                  </a:cubicBezTo>
                  <a:lnTo>
                    <a:pt x="104706" y="29560"/>
                  </a:lnTo>
                  <a:cubicBezTo>
                    <a:pt x="103606" y="30653"/>
                    <a:pt x="102243" y="31194"/>
                    <a:pt x="100601" y="31194"/>
                  </a:cubicBezTo>
                  <a:cubicBezTo>
                    <a:pt x="98959" y="31194"/>
                    <a:pt x="97512" y="30653"/>
                    <a:pt x="96261" y="29560"/>
                  </a:cubicBezTo>
                  <a:lnTo>
                    <a:pt x="90636" y="23952"/>
                  </a:lnTo>
                  <a:cubicBezTo>
                    <a:pt x="89536" y="22708"/>
                    <a:pt x="88994" y="21303"/>
                    <a:pt x="88994" y="19742"/>
                  </a:cubicBezTo>
                  <a:close/>
                  <a:moveTo>
                    <a:pt x="93446" y="18343"/>
                  </a:moveTo>
                  <a:cubicBezTo>
                    <a:pt x="92351" y="19279"/>
                    <a:pt x="92351" y="20210"/>
                    <a:pt x="93446" y="21147"/>
                  </a:cubicBezTo>
                  <a:lnTo>
                    <a:pt x="99076" y="26756"/>
                  </a:lnTo>
                  <a:cubicBezTo>
                    <a:pt x="100014" y="27849"/>
                    <a:pt x="100953" y="27849"/>
                    <a:pt x="101891" y="26756"/>
                  </a:cubicBezTo>
                  <a:lnTo>
                    <a:pt x="115023" y="13670"/>
                  </a:lnTo>
                  <a:cubicBezTo>
                    <a:pt x="115492" y="13202"/>
                    <a:pt x="116078" y="13046"/>
                    <a:pt x="116782" y="13202"/>
                  </a:cubicBezTo>
                  <a:cubicBezTo>
                    <a:pt x="117486" y="13358"/>
                    <a:pt x="117911" y="13749"/>
                    <a:pt x="118072" y="14367"/>
                  </a:cubicBezTo>
                  <a:cubicBezTo>
                    <a:pt x="119944" y="18577"/>
                    <a:pt x="120452" y="22981"/>
                    <a:pt x="119597" y="27576"/>
                  </a:cubicBezTo>
                  <a:cubicBezTo>
                    <a:pt x="118732" y="32170"/>
                    <a:pt x="116665" y="36184"/>
                    <a:pt x="113381" y="39607"/>
                  </a:cubicBezTo>
                  <a:cubicBezTo>
                    <a:pt x="108689" y="44285"/>
                    <a:pt x="102980" y="46621"/>
                    <a:pt x="96261" y="46621"/>
                  </a:cubicBezTo>
                  <a:cubicBezTo>
                    <a:pt x="93602" y="46621"/>
                    <a:pt x="91100" y="46153"/>
                    <a:pt x="88760" y="45216"/>
                  </a:cubicBezTo>
                  <a:lnTo>
                    <a:pt x="45377" y="88448"/>
                  </a:lnTo>
                  <a:cubicBezTo>
                    <a:pt x="46935" y="92658"/>
                    <a:pt x="47209" y="97062"/>
                    <a:pt x="46198" y="101656"/>
                  </a:cubicBezTo>
                  <a:cubicBezTo>
                    <a:pt x="45175" y="106250"/>
                    <a:pt x="43031" y="110109"/>
                    <a:pt x="39746" y="113220"/>
                  </a:cubicBezTo>
                  <a:cubicBezTo>
                    <a:pt x="35367" y="117741"/>
                    <a:pt x="30134" y="120000"/>
                    <a:pt x="24034" y="120000"/>
                  </a:cubicBezTo>
                  <a:cubicBezTo>
                    <a:pt x="20750" y="120000"/>
                    <a:pt x="17544" y="119219"/>
                    <a:pt x="14421" y="117663"/>
                  </a:cubicBezTo>
                  <a:cubicBezTo>
                    <a:pt x="13796" y="117351"/>
                    <a:pt x="13399" y="116883"/>
                    <a:pt x="13248" y="116258"/>
                  </a:cubicBezTo>
                  <a:cubicBezTo>
                    <a:pt x="13092" y="115634"/>
                    <a:pt x="13248" y="115093"/>
                    <a:pt x="13718" y="114625"/>
                  </a:cubicBezTo>
                  <a:lnTo>
                    <a:pt x="26849" y="101539"/>
                  </a:lnTo>
                  <a:cubicBezTo>
                    <a:pt x="27788" y="100603"/>
                    <a:pt x="27788" y="99666"/>
                    <a:pt x="26849" y="98735"/>
                  </a:cubicBezTo>
                  <a:lnTo>
                    <a:pt x="21219" y="92658"/>
                  </a:lnTo>
                  <a:cubicBezTo>
                    <a:pt x="20281" y="91877"/>
                    <a:pt x="19342" y="91955"/>
                    <a:pt x="18404" y="92892"/>
                  </a:cubicBezTo>
                  <a:lnTo>
                    <a:pt x="5272" y="106211"/>
                  </a:lnTo>
                  <a:cubicBezTo>
                    <a:pt x="4803" y="106680"/>
                    <a:pt x="4217" y="106836"/>
                    <a:pt x="3518" y="106680"/>
                  </a:cubicBezTo>
                  <a:cubicBezTo>
                    <a:pt x="2815" y="106524"/>
                    <a:pt x="2379" y="106133"/>
                    <a:pt x="2228" y="105509"/>
                  </a:cubicBezTo>
                  <a:cubicBezTo>
                    <a:pt x="351" y="101305"/>
                    <a:pt x="-156" y="96906"/>
                    <a:pt x="703" y="92306"/>
                  </a:cubicBezTo>
                  <a:cubicBezTo>
                    <a:pt x="1558" y="87712"/>
                    <a:pt x="3636" y="83698"/>
                    <a:pt x="6914" y="80269"/>
                  </a:cubicBezTo>
                  <a:cubicBezTo>
                    <a:pt x="11606" y="75597"/>
                    <a:pt x="17309" y="73261"/>
                    <a:pt x="24034" y="73261"/>
                  </a:cubicBezTo>
                  <a:cubicBezTo>
                    <a:pt x="26693" y="73261"/>
                    <a:pt x="29195" y="73729"/>
                    <a:pt x="31541" y="74660"/>
                  </a:cubicBezTo>
                  <a:lnTo>
                    <a:pt x="74924" y="31428"/>
                  </a:lnTo>
                  <a:cubicBezTo>
                    <a:pt x="73355" y="27224"/>
                    <a:pt x="73081" y="22825"/>
                    <a:pt x="74103" y="18226"/>
                  </a:cubicBezTo>
                  <a:cubicBezTo>
                    <a:pt x="75114" y="13631"/>
                    <a:pt x="77264" y="9779"/>
                    <a:pt x="80549" y="6657"/>
                  </a:cubicBezTo>
                  <a:cubicBezTo>
                    <a:pt x="83833" y="3233"/>
                    <a:pt x="87821" y="1131"/>
                    <a:pt x="92507" y="351"/>
                  </a:cubicBezTo>
                  <a:cubicBezTo>
                    <a:pt x="97199" y="-429"/>
                    <a:pt x="101657" y="195"/>
                    <a:pt x="105874" y="2219"/>
                  </a:cubicBezTo>
                  <a:cubicBezTo>
                    <a:pt x="106499" y="2531"/>
                    <a:pt x="106890" y="2999"/>
                    <a:pt x="107047" y="3618"/>
                  </a:cubicBezTo>
                  <a:cubicBezTo>
                    <a:pt x="107203" y="4242"/>
                    <a:pt x="107047" y="4789"/>
                    <a:pt x="106577" y="5257"/>
                  </a:cubicBezTo>
                  <a:cubicBezTo>
                    <a:pt x="106577" y="5257"/>
                    <a:pt x="93446" y="18343"/>
                    <a:pt x="93446" y="18343"/>
                  </a:cubicBezTo>
                  <a:close/>
                  <a:moveTo>
                    <a:pt x="22157" y="14602"/>
                  </a:moveTo>
                  <a:lnTo>
                    <a:pt x="19577" y="16938"/>
                  </a:lnTo>
                  <a:lnTo>
                    <a:pt x="48421" y="45450"/>
                  </a:lnTo>
                  <a:cubicBezTo>
                    <a:pt x="49203" y="46387"/>
                    <a:pt x="49203" y="47318"/>
                    <a:pt x="48421" y="48255"/>
                  </a:cubicBezTo>
                  <a:cubicBezTo>
                    <a:pt x="47951" y="48567"/>
                    <a:pt x="47482" y="48723"/>
                    <a:pt x="47019" y="48723"/>
                  </a:cubicBezTo>
                  <a:cubicBezTo>
                    <a:pt x="46549" y="48723"/>
                    <a:pt x="46080" y="48567"/>
                    <a:pt x="45611" y="48255"/>
                  </a:cubicBezTo>
                  <a:lnTo>
                    <a:pt x="17002" y="19514"/>
                  </a:lnTo>
                  <a:lnTo>
                    <a:pt x="14656" y="22084"/>
                  </a:lnTo>
                  <a:cubicBezTo>
                    <a:pt x="14187" y="22396"/>
                    <a:pt x="13718" y="22547"/>
                    <a:pt x="13248" y="22547"/>
                  </a:cubicBezTo>
                  <a:cubicBezTo>
                    <a:pt x="12779" y="22547"/>
                    <a:pt x="12310" y="22396"/>
                    <a:pt x="11841" y="22084"/>
                  </a:cubicBezTo>
                  <a:lnTo>
                    <a:pt x="586" y="10866"/>
                  </a:lnTo>
                  <a:cubicBezTo>
                    <a:pt x="-195" y="9929"/>
                    <a:pt x="-195" y="8993"/>
                    <a:pt x="586" y="8062"/>
                  </a:cubicBezTo>
                  <a:lnTo>
                    <a:pt x="8087" y="579"/>
                  </a:lnTo>
                  <a:cubicBezTo>
                    <a:pt x="9026" y="-195"/>
                    <a:pt x="9964" y="-195"/>
                    <a:pt x="10902" y="579"/>
                  </a:cubicBezTo>
                  <a:lnTo>
                    <a:pt x="22157" y="11797"/>
                  </a:lnTo>
                  <a:cubicBezTo>
                    <a:pt x="22939" y="12734"/>
                    <a:pt x="22939" y="13670"/>
                    <a:pt x="22157" y="1460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îŝḷîḓé-任意多边形 25">
              <a:extLst>
                <a:ext uri="{FF2B5EF4-FFF2-40B4-BE49-F238E27FC236}">
                  <a16:creationId xmlns:a16="http://schemas.microsoft.com/office/drawing/2014/main" xmlns="" id="{EF1671F0-89D8-4AD2-9FD2-82EAC2F08C73}"/>
                </a:ext>
              </a:extLst>
            </p:cNvPr>
            <p:cNvSpPr/>
            <p:nvPr/>
          </p:nvSpPr>
          <p:spPr>
            <a:xfrm>
              <a:off x="7036372" y="2526305"/>
              <a:ext cx="307205" cy="35105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4283" y="88122"/>
                  </a:moveTo>
                  <a:cubicBezTo>
                    <a:pt x="34283" y="86877"/>
                    <a:pt x="34994" y="86250"/>
                    <a:pt x="36427" y="86250"/>
                  </a:cubicBezTo>
                  <a:lnTo>
                    <a:pt x="83572" y="86250"/>
                  </a:lnTo>
                  <a:cubicBezTo>
                    <a:pt x="85000" y="86250"/>
                    <a:pt x="85716" y="86877"/>
                    <a:pt x="85716" y="88122"/>
                  </a:cubicBezTo>
                  <a:cubicBezTo>
                    <a:pt x="85716" y="89377"/>
                    <a:pt x="85000" y="90000"/>
                    <a:pt x="83572" y="90000"/>
                  </a:cubicBezTo>
                  <a:lnTo>
                    <a:pt x="36427" y="90000"/>
                  </a:lnTo>
                  <a:cubicBezTo>
                    <a:pt x="34994" y="90000"/>
                    <a:pt x="34283" y="89377"/>
                    <a:pt x="34283" y="88122"/>
                  </a:cubicBezTo>
                  <a:close/>
                  <a:moveTo>
                    <a:pt x="34283" y="73127"/>
                  </a:moveTo>
                  <a:cubicBezTo>
                    <a:pt x="34283" y="71877"/>
                    <a:pt x="34994" y="71250"/>
                    <a:pt x="36427" y="71250"/>
                  </a:cubicBezTo>
                  <a:lnTo>
                    <a:pt x="83572" y="71250"/>
                  </a:lnTo>
                  <a:cubicBezTo>
                    <a:pt x="85000" y="71250"/>
                    <a:pt x="85716" y="71877"/>
                    <a:pt x="85716" y="73127"/>
                  </a:cubicBezTo>
                  <a:cubicBezTo>
                    <a:pt x="85716" y="74377"/>
                    <a:pt x="85000" y="75000"/>
                    <a:pt x="83572" y="75000"/>
                  </a:cubicBezTo>
                  <a:lnTo>
                    <a:pt x="36427" y="75000"/>
                  </a:lnTo>
                  <a:cubicBezTo>
                    <a:pt x="34994" y="75000"/>
                    <a:pt x="34283" y="74377"/>
                    <a:pt x="34283" y="73127"/>
                  </a:cubicBezTo>
                  <a:close/>
                  <a:moveTo>
                    <a:pt x="34283" y="58127"/>
                  </a:moveTo>
                  <a:cubicBezTo>
                    <a:pt x="34283" y="56877"/>
                    <a:pt x="34994" y="56250"/>
                    <a:pt x="36427" y="56250"/>
                  </a:cubicBezTo>
                  <a:lnTo>
                    <a:pt x="83572" y="56250"/>
                  </a:lnTo>
                  <a:cubicBezTo>
                    <a:pt x="85000" y="56250"/>
                    <a:pt x="85716" y="56877"/>
                    <a:pt x="85716" y="58127"/>
                  </a:cubicBezTo>
                  <a:cubicBezTo>
                    <a:pt x="85716" y="59377"/>
                    <a:pt x="85000" y="60000"/>
                    <a:pt x="83572" y="60000"/>
                  </a:cubicBezTo>
                  <a:lnTo>
                    <a:pt x="36427" y="60000"/>
                  </a:lnTo>
                  <a:cubicBezTo>
                    <a:pt x="34994" y="60000"/>
                    <a:pt x="34283" y="59377"/>
                    <a:pt x="34283" y="58127"/>
                  </a:cubicBezTo>
                  <a:close/>
                  <a:moveTo>
                    <a:pt x="34283" y="43127"/>
                  </a:moveTo>
                  <a:cubicBezTo>
                    <a:pt x="34283" y="41877"/>
                    <a:pt x="34994" y="41250"/>
                    <a:pt x="36427" y="41250"/>
                  </a:cubicBezTo>
                  <a:lnTo>
                    <a:pt x="83572" y="41250"/>
                  </a:lnTo>
                  <a:cubicBezTo>
                    <a:pt x="85000" y="41250"/>
                    <a:pt x="85716" y="41877"/>
                    <a:pt x="85716" y="43127"/>
                  </a:cubicBezTo>
                  <a:cubicBezTo>
                    <a:pt x="85716" y="44377"/>
                    <a:pt x="85000" y="45000"/>
                    <a:pt x="83572" y="45000"/>
                  </a:cubicBezTo>
                  <a:lnTo>
                    <a:pt x="36427" y="45000"/>
                  </a:lnTo>
                  <a:cubicBezTo>
                    <a:pt x="34994" y="45000"/>
                    <a:pt x="34283" y="44377"/>
                    <a:pt x="34283" y="43127"/>
                  </a:cubicBezTo>
                  <a:close/>
                  <a:moveTo>
                    <a:pt x="34283" y="18750"/>
                  </a:moveTo>
                  <a:cubicBezTo>
                    <a:pt x="34283" y="21250"/>
                    <a:pt x="35711" y="22500"/>
                    <a:pt x="38572" y="22500"/>
                  </a:cubicBezTo>
                  <a:lnTo>
                    <a:pt x="81427" y="22500"/>
                  </a:lnTo>
                  <a:cubicBezTo>
                    <a:pt x="84283" y="22500"/>
                    <a:pt x="85716" y="21250"/>
                    <a:pt x="85716" y="18750"/>
                  </a:cubicBezTo>
                  <a:lnTo>
                    <a:pt x="85716" y="3750"/>
                  </a:lnTo>
                  <a:lnTo>
                    <a:pt x="34283" y="3750"/>
                  </a:lnTo>
                  <a:cubicBezTo>
                    <a:pt x="34283" y="3750"/>
                    <a:pt x="34283" y="18750"/>
                    <a:pt x="34283" y="18750"/>
                  </a:cubicBezTo>
                  <a:close/>
                  <a:moveTo>
                    <a:pt x="32277" y="24255"/>
                  </a:moveTo>
                  <a:cubicBezTo>
                    <a:pt x="30755" y="22933"/>
                    <a:pt x="30000" y="21094"/>
                    <a:pt x="30000" y="18750"/>
                  </a:cubicBezTo>
                  <a:lnTo>
                    <a:pt x="30000" y="1872"/>
                  </a:lnTo>
                  <a:cubicBezTo>
                    <a:pt x="30000" y="627"/>
                    <a:pt x="30711" y="0"/>
                    <a:pt x="32144" y="0"/>
                  </a:cubicBezTo>
                  <a:lnTo>
                    <a:pt x="87855" y="0"/>
                  </a:lnTo>
                  <a:cubicBezTo>
                    <a:pt x="89283" y="0"/>
                    <a:pt x="90000" y="627"/>
                    <a:pt x="90000" y="1872"/>
                  </a:cubicBezTo>
                  <a:lnTo>
                    <a:pt x="90000" y="18750"/>
                  </a:lnTo>
                  <a:cubicBezTo>
                    <a:pt x="90000" y="21094"/>
                    <a:pt x="89238" y="22933"/>
                    <a:pt x="87722" y="24255"/>
                  </a:cubicBezTo>
                  <a:cubicBezTo>
                    <a:pt x="86205" y="25588"/>
                    <a:pt x="84105" y="26250"/>
                    <a:pt x="81427" y="26250"/>
                  </a:cubicBezTo>
                  <a:lnTo>
                    <a:pt x="38572" y="26250"/>
                  </a:lnTo>
                  <a:cubicBezTo>
                    <a:pt x="35894" y="26250"/>
                    <a:pt x="33794" y="25588"/>
                    <a:pt x="32277" y="24255"/>
                  </a:cubicBezTo>
                  <a:close/>
                  <a:moveTo>
                    <a:pt x="17144" y="18750"/>
                  </a:moveTo>
                  <a:lnTo>
                    <a:pt x="17144" y="105000"/>
                  </a:lnTo>
                  <a:lnTo>
                    <a:pt x="102855" y="105000"/>
                  </a:lnTo>
                  <a:lnTo>
                    <a:pt x="102855" y="18750"/>
                  </a:lnTo>
                  <a:lnTo>
                    <a:pt x="96427" y="18750"/>
                  </a:lnTo>
                  <a:cubicBezTo>
                    <a:pt x="95000" y="18750"/>
                    <a:pt x="94283" y="18127"/>
                    <a:pt x="94283" y="16872"/>
                  </a:cubicBezTo>
                  <a:cubicBezTo>
                    <a:pt x="94283" y="15627"/>
                    <a:pt x="95000" y="15000"/>
                    <a:pt x="96427" y="15000"/>
                  </a:cubicBezTo>
                  <a:lnTo>
                    <a:pt x="105000" y="15000"/>
                  </a:lnTo>
                  <a:cubicBezTo>
                    <a:pt x="106427" y="15000"/>
                    <a:pt x="107144" y="15627"/>
                    <a:pt x="107144" y="16872"/>
                  </a:cubicBezTo>
                  <a:lnTo>
                    <a:pt x="107144" y="106872"/>
                  </a:lnTo>
                  <a:cubicBezTo>
                    <a:pt x="107144" y="108127"/>
                    <a:pt x="106427" y="108750"/>
                    <a:pt x="105000" y="108750"/>
                  </a:cubicBezTo>
                  <a:lnTo>
                    <a:pt x="15000" y="108750"/>
                  </a:lnTo>
                  <a:cubicBezTo>
                    <a:pt x="13566" y="108750"/>
                    <a:pt x="12855" y="108127"/>
                    <a:pt x="12855" y="106872"/>
                  </a:cubicBezTo>
                  <a:lnTo>
                    <a:pt x="12855" y="16872"/>
                  </a:lnTo>
                  <a:cubicBezTo>
                    <a:pt x="12855" y="15627"/>
                    <a:pt x="13566" y="15000"/>
                    <a:pt x="15000" y="15000"/>
                  </a:cubicBezTo>
                  <a:lnTo>
                    <a:pt x="23572" y="15000"/>
                  </a:lnTo>
                  <a:cubicBezTo>
                    <a:pt x="25000" y="15000"/>
                    <a:pt x="25716" y="15627"/>
                    <a:pt x="25716" y="16872"/>
                  </a:cubicBezTo>
                  <a:cubicBezTo>
                    <a:pt x="25716" y="18127"/>
                    <a:pt x="25000" y="18750"/>
                    <a:pt x="23572" y="18750"/>
                  </a:cubicBezTo>
                  <a:cubicBezTo>
                    <a:pt x="23572" y="18750"/>
                    <a:pt x="17144" y="18750"/>
                    <a:pt x="17144" y="18750"/>
                  </a:cubicBezTo>
                  <a:close/>
                  <a:moveTo>
                    <a:pt x="1872" y="118361"/>
                  </a:moveTo>
                  <a:cubicBezTo>
                    <a:pt x="622" y="117266"/>
                    <a:pt x="0" y="115933"/>
                    <a:pt x="0" y="114377"/>
                  </a:cubicBezTo>
                  <a:lnTo>
                    <a:pt x="0" y="9372"/>
                  </a:lnTo>
                  <a:cubicBezTo>
                    <a:pt x="0" y="7816"/>
                    <a:pt x="622" y="6483"/>
                    <a:pt x="1872" y="5388"/>
                  </a:cubicBezTo>
                  <a:cubicBezTo>
                    <a:pt x="3122" y="4300"/>
                    <a:pt x="4638" y="3750"/>
                    <a:pt x="6427" y="3750"/>
                  </a:cubicBezTo>
                  <a:lnTo>
                    <a:pt x="23572" y="3750"/>
                  </a:lnTo>
                  <a:cubicBezTo>
                    <a:pt x="25000" y="3750"/>
                    <a:pt x="25716" y="4377"/>
                    <a:pt x="25716" y="5622"/>
                  </a:cubicBezTo>
                  <a:cubicBezTo>
                    <a:pt x="25716" y="6877"/>
                    <a:pt x="25000" y="7500"/>
                    <a:pt x="23572" y="7500"/>
                  </a:cubicBezTo>
                  <a:lnTo>
                    <a:pt x="6427" y="7500"/>
                  </a:lnTo>
                  <a:cubicBezTo>
                    <a:pt x="4994" y="7500"/>
                    <a:pt x="4283" y="8127"/>
                    <a:pt x="4283" y="9372"/>
                  </a:cubicBezTo>
                  <a:lnTo>
                    <a:pt x="4283" y="114377"/>
                  </a:lnTo>
                  <a:cubicBezTo>
                    <a:pt x="4283" y="115622"/>
                    <a:pt x="4994" y="116250"/>
                    <a:pt x="6427" y="116250"/>
                  </a:cubicBezTo>
                  <a:lnTo>
                    <a:pt x="113572" y="116250"/>
                  </a:lnTo>
                  <a:cubicBezTo>
                    <a:pt x="115000" y="116250"/>
                    <a:pt x="115716" y="115622"/>
                    <a:pt x="115716" y="114377"/>
                  </a:cubicBezTo>
                  <a:lnTo>
                    <a:pt x="115716" y="9372"/>
                  </a:lnTo>
                  <a:cubicBezTo>
                    <a:pt x="115716" y="8127"/>
                    <a:pt x="115000" y="7500"/>
                    <a:pt x="113572" y="7500"/>
                  </a:cubicBezTo>
                  <a:lnTo>
                    <a:pt x="96427" y="7500"/>
                  </a:lnTo>
                  <a:cubicBezTo>
                    <a:pt x="95000" y="7500"/>
                    <a:pt x="94283" y="6877"/>
                    <a:pt x="94283" y="5622"/>
                  </a:cubicBezTo>
                  <a:cubicBezTo>
                    <a:pt x="94283" y="4377"/>
                    <a:pt x="95000" y="3750"/>
                    <a:pt x="96427" y="3750"/>
                  </a:cubicBezTo>
                  <a:lnTo>
                    <a:pt x="113572" y="3750"/>
                  </a:lnTo>
                  <a:cubicBezTo>
                    <a:pt x="115355" y="3750"/>
                    <a:pt x="116872" y="4300"/>
                    <a:pt x="118127" y="5388"/>
                  </a:cubicBezTo>
                  <a:cubicBezTo>
                    <a:pt x="119372" y="6483"/>
                    <a:pt x="120000" y="7816"/>
                    <a:pt x="120000" y="9372"/>
                  </a:cubicBezTo>
                  <a:lnTo>
                    <a:pt x="120000" y="114377"/>
                  </a:lnTo>
                  <a:cubicBezTo>
                    <a:pt x="120000" y="115933"/>
                    <a:pt x="119372" y="117266"/>
                    <a:pt x="118127" y="118361"/>
                  </a:cubicBezTo>
                  <a:cubicBezTo>
                    <a:pt x="116872" y="119450"/>
                    <a:pt x="115355" y="120000"/>
                    <a:pt x="113572" y="120000"/>
                  </a:cubicBezTo>
                  <a:lnTo>
                    <a:pt x="6427" y="120000"/>
                  </a:lnTo>
                  <a:cubicBezTo>
                    <a:pt x="4638" y="120000"/>
                    <a:pt x="3122" y="119450"/>
                    <a:pt x="1872" y="11836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377B6857-39D7-45D1-9196-6A4AC7E9D6F4}"/>
              </a:ext>
            </a:extLst>
          </p:cNvPr>
          <p:cNvGrpSpPr/>
          <p:nvPr/>
        </p:nvGrpSpPr>
        <p:grpSpPr>
          <a:xfrm>
            <a:off x="1210731" y="5377933"/>
            <a:ext cx="9770538" cy="871864"/>
            <a:chOff x="1210731" y="5377933"/>
            <a:chExt cx="9770538" cy="871864"/>
          </a:xfrm>
        </p:grpSpPr>
        <p:cxnSp>
          <p:nvCxnSpPr>
            <p:cNvPr id="3" name="îŝḷîḓé-Straight Arrow Connector 2">
              <a:extLst>
                <a:ext uri="{FF2B5EF4-FFF2-40B4-BE49-F238E27FC236}">
                  <a16:creationId xmlns:a16="http://schemas.microsoft.com/office/drawing/2014/main" xmlns="" id="{C34E89AA-A563-4B9E-B0ED-F21A78EEC3E4}"/>
                </a:ext>
              </a:extLst>
            </p:cNvPr>
            <p:cNvCxnSpPr/>
            <p:nvPr/>
          </p:nvCxnSpPr>
          <p:spPr>
            <a:xfrm>
              <a:off x="1210731" y="5813370"/>
              <a:ext cx="9770538" cy="1948"/>
            </a:xfrm>
            <a:prstGeom prst="straightConnector1">
              <a:avLst/>
            </a:prstGeom>
            <a:noFill/>
            <a:ln w="12700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" name="îŝḷîḓé-TextBox 4">
              <a:extLst>
                <a:ext uri="{FF2B5EF4-FFF2-40B4-BE49-F238E27FC236}">
                  <a16:creationId xmlns:a16="http://schemas.microsoft.com/office/drawing/2014/main" xmlns="" id="{EA37CB84-4012-4411-9C63-88C5AA6699B0}"/>
                </a:ext>
              </a:extLst>
            </p:cNvPr>
            <p:cNvSpPr txBox="1">
              <a:spLocks/>
            </p:cNvSpPr>
            <p:nvPr/>
          </p:nvSpPr>
          <p:spPr>
            <a:xfrm>
              <a:off x="3182142" y="5377933"/>
              <a:ext cx="5827717" cy="8718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此部分内容作为文字排版占位显示，建议使用主题字体，已保持全文档文本格式的统一此部分内容作为文字排版占位显示，建议使用主题字体，已保持全文档文本格式的统一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5973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4BFFF2B0-4C55-499B-A487-B5B2DE42109E}"/>
              </a:ext>
            </a:extLst>
          </p:cNvPr>
          <p:cNvGrpSpPr/>
          <p:nvPr/>
        </p:nvGrpSpPr>
        <p:grpSpPr>
          <a:xfrm>
            <a:off x="715898" y="2367921"/>
            <a:ext cx="2563402" cy="3748716"/>
            <a:chOff x="715898" y="2367921"/>
            <a:chExt cx="2563402" cy="3748716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xmlns="" id="{444CF20C-529C-4ADC-A1E2-5CCB7F6D7DA6}"/>
                </a:ext>
              </a:extLst>
            </p:cNvPr>
            <p:cNvGrpSpPr/>
            <p:nvPr/>
          </p:nvGrpSpPr>
          <p:grpSpPr>
            <a:xfrm>
              <a:off x="772446" y="2367921"/>
              <a:ext cx="2506854" cy="1161174"/>
              <a:chOff x="772446" y="2367921"/>
              <a:chExt cx="2506854" cy="1161174"/>
            </a:xfrm>
          </p:grpSpPr>
          <p:sp>
            <p:nvSpPr>
              <p:cNvPr id="25" name="îṥļîḑé-Freeform: Shape 5">
                <a:extLst>
                  <a:ext uri="{FF2B5EF4-FFF2-40B4-BE49-F238E27FC236}">
                    <a16:creationId xmlns:a16="http://schemas.microsoft.com/office/drawing/2014/main" xmlns="" id="{183B6BF8-DABC-4369-8502-498C3E20FB69}"/>
                  </a:ext>
                </a:extLst>
              </p:cNvPr>
              <p:cNvSpPr/>
              <p:nvPr/>
            </p:nvSpPr>
            <p:spPr>
              <a:xfrm>
                <a:off x="772446" y="2367921"/>
                <a:ext cx="2506854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  标题文本预设</a:t>
                </a:r>
              </a:p>
            </p:txBody>
          </p:sp>
          <p:sp>
            <p:nvSpPr>
              <p:cNvPr id="26" name="îṥļîḑé-Oval 6">
                <a:extLst>
                  <a:ext uri="{FF2B5EF4-FFF2-40B4-BE49-F238E27FC236}">
                    <a16:creationId xmlns:a16="http://schemas.microsoft.com/office/drawing/2014/main" xmlns="" id="{31F037F6-ABA4-4A24-87E7-599D274CA6BB}"/>
                  </a:ext>
                </a:extLst>
              </p:cNvPr>
              <p:cNvSpPr/>
              <p:nvPr/>
            </p:nvSpPr>
            <p:spPr>
              <a:xfrm>
                <a:off x="778770" y="2582953"/>
                <a:ext cx="682491" cy="684894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</a:p>
            </p:txBody>
          </p:sp>
        </p:grpSp>
        <p:grpSp>
          <p:nvGrpSpPr>
            <p:cNvPr id="7" name="Group 20">
              <a:extLst>
                <a:ext uri="{FF2B5EF4-FFF2-40B4-BE49-F238E27FC236}">
                  <a16:creationId xmlns:a16="http://schemas.microsoft.com/office/drawing/2014/main" xmlns="" id="{FEDB2C89-DF57-488B-BB04-5BCD5D7E2379}"/>
                </a:ext>
              </a:extLst>
            </p:cNvPr>
            <p:cNvGrpSpPr/>
            <p:nvPr/>
          </p:nvGrpSpPr>
          <p:grpSpPr>
            <a:xfrm>
              <a:off x="715898" y="4321864"/>
              <a:ext cx="2559633" cy="1794773"/>
              <a:chOff x="715898" y="4321864"/>
              <a:chExt cx="2559633" cy="1794773"/>
            </a:xfrm>
          </p:grpSpPr>
          <p:sp>
            <p:nvSpPr>
              <p:cNvPr id="17" name="ïšḻïďê-TextBox 13">
                <a:extLst>
                  <a:ext uri="{FF2B5EF4-FFF2-40B4-BE49-F238E27FC236}">
                    <a16:creationId xmlns:a16="http://schemas.microsoft.com/office/drawing/2014/main" xmlns="" id="{D754769F-11E5-45ED-806A-A30AF02BC28A}"/>
                  </a:ext>
                </a:extLst>
              </p:cNvPr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18" name="ïšḻïďê-Rectangle 19">
                <a:extLst>
                  <a:ext uri="{FF2B5EF4-FFF2-40B4-BE49-F238E27FC236}">
                    <a16:creationId xmlns:a16="http://schemas.microsoft.com/office/drawing/2014/main" xmlns="" id="{A1A626D0-F266-4B0D-923A-07B40F68CF18}"/>
                  </a:ext>
                </a:extLst>
              </p:cNvPr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7ED619E-79EA-401D-BD22-DF8441ECFE4F}"/>
              </a:ext>
            </a:extLst>
          </p:cNvPr>
          <p:cNvGrpSpPr/>
          <p:nvPr/>
        </p:nvGrpSpPr>
        <p:grpSpPr>
          <a:xfrm>
            <a:off x="3449009" y="2367921"/>
            <a:ext cx="2559633" cy="3748716"/>
            <a:chOff x="3449009" y="2367921"/>
            <a:chExt cx="2559633" cy="3748716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xmlns="" id="{07412D6F-5C95-482D-B0F2-2A8B03DC3E03}"/>
                </a:ext>
              </a:extLst>
            </p:cNvPr>
            <p:cNvGrpSpPr/>
            <p:nvPr/>
          </p:nvGrpSpPr>
          <p:grpSpPr>
            <a:xfrm>
              <a:off x="3462085" y="2367921"/>
              <a:ext cx="2529966" cy="1161174"/>
              <a:chOff x="3462085" y="2367921"/>
              <a:chExt cx="2529966" cy="1161174"/>
            </a:xfrm>
          </p:grpSpPr>
          <p:sp>
            <p:nvSpPr>
              <p:cNvPr id="23" name="îṥļîḑé-Freeform: Shape 7">
                <a:extLst>
                  <a:ext uri="{FF2B5EF4-FFF2-40B4-BE49-F238E27FC236}">
                    <a16:creationId xmlns:a16="http://schemas.microsoft.com/office/drawing/2014/main" xmlns="" id="{FE8C346E-7AA9-4BBE-A7DC-4438FC2E63C2}"/>
                  </a:ext>
                </a:extLst>
              </p:cNvPr>
              <p:cNvSpPr/>
              <p:nvPr/>
            </p:nvSpPr>
            <p:spPr>
              <a:xfrm>
                <a:off x="3487202" y="2367921"/>
                <a:ext cx="2504849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24" name="îṥļîḑé-Oval 8">
                <a:extLst>
                  <a:ext uri="{FF2B5EF4-FFF2-40B4-BE49-F238E27FC236}">
                    <a16:creationId xmlns:a16="http://schemas.microsoft.com/office/drawing/2014/main" xmlns="" id="{5CE94C0C-16BB-419A-BC53-BE74B60F3F38}"/>
                  </a:ext>
                </a:extLst>
              </p:cNvPr>
              <p:cNvSpPr/>
              <p:nvPr/>
            </p:nvSpPr>
            <p:spPr>
              <a:xfrm>
                <a:off x="3462085" y="2582953"/>
                <a:ext cx="682491" cy="684894"/>
              </a:xfrm>
              <a:prstGeom prst="ellipse">
                <a:avLst/>
              </a:prstGeom>
              <a:solidFill>
                <a:schemeClr val="accent2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xmlns="" id="{B357B177-2A8A-459B-9B6A-CF9BCFB66EA4}"/>
                </a:ext>
              </a:extLst>
            </p:cNvPr>
            <p:cNvGrpSpPr/>
            <p:nvPr/>
          </p:nvGrpSpPr>
          <p:grpSpPr>
            <a:xfrm>
              <a:off x="3449009" y="4321864"/>
              <a:ext cx="2559633" cy="1794773"/>
              <a:chOff x="715898" y="4321864"/>
              <a:chExt cx="2559633" cy="1794773"/>
            </a:xfrm>
          </p:grpSpPr>
          <p:sp>
            <p:nvSpPr>
              <p:cNvPr id="15" name="ïšḻïďê-TextBox 22">
                <a:extLst>
                  <a:ext uri="{FF2B5EF4-FFF2-40B4-BE49-F238E27FC236}">
                    <a16:creationId xmlns:a16="http://schemas.microsoft.com/office/drawing/2014/main" xmlns="" id="{CFC94089-C122-444E-883E-40A9078BE60E}"/>
                  </a:ext>
                </a:extLst>
              </p:cNvPr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16" name="ïšḻïďê-Rectangle 23">
                <a:extLst>
                  <a:ext uri="{FF2B5EF4-FFF2-40B4-BE49-F238E27FC236}">
                    <a16:creationId xmlns:a16="http://schemas.microsoft.com/office/drawing/2014/main" xmlns="" id="{A764F66B-C7F1-452A-9407-9B1538AF50F5}"/>
                  </a:ext>
                </a:extLst>
              </p:cNvPr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EBAF5218-F887-47F5-8713-A12AC36DCC24}"/>
              </a:ext>
            </a:extLst>
          </p:cNvPr>
          <p:cNvGrpSpPr/>
          <p:nvPr/>
        </p:nvGrpSpPr>
        <p:grpSpPr>
          <a:xfrm>
            <a:off x="6174836" y="2367921"/>
            <a:ext cx="2566917" cy="3748716"/>
            <a:chOff x="6174836" y="2367921"/>
            <a:chExt cx="2566917" cy="3748716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xmlns="" id="{0139AFA7-B837-4688-95E3-FCFF5AC74F9D}"/>
                </a:ext>
              </a:extLst>
            </p:cNvPr>
            <p:cNvGrpSpPr/>
            <p:nvPr/>
          </p:nvGrpSpPr>
          <p:grpSpPr>
            <a:xfrm>
              <a:off x="6174836" y="2367921"/>
              <a:ext cx="2529965" cy="1161174"/>
              <a:chOff x="6174836" y="2367921"/>
              <a:chExt cx="2529965" cy="1161174"/>
            </a:xfrm>
          </p:grpSpPr>
          <p:sp>
            <p:nvSpPr>
              <p:cNvPr id="21" name="îṥļîḑé-Freeform: Shape 9">
                <a:extLst>
                  <a:ext uri="{FF2B5EF4-FFF2-40B4-BE49-F238E27FC236}">
                    <a16:creationId xmlns:a16="http://schemas.microsoft.com/office/drawing/2014/main" xmlns="" id="{8BCD5722-9C84-4C41-AAFB-78BB0391E48F}"/>
                  </a:ext>
                </a:extLst>
              </p:cNvPr>
              <p:cNvSpPr/>
              <p:nvPr/>
            </p:nvSpPr>
            <p:spPr>
              <a:xfrm>
                <a:off x="6199953" y="2367921"/>
                <a:ext cx="2504848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22" name="ïšḻïďê-Oval 10">
                <a:extLst>
                  <a:ext uri="{FF2B5EF4-FFF2-40B4-BE49-F238E27FC236}">
                    <a16:creationId xmlns:a16="http://schemas.microsoft.com/office/drawing/2014/main" xmlns="" id="{AC2CE150-2931-4E99-AFB5-4A3F41AC2B05}"/>
                  </a:ext>
                </a:extLst>
              </p:cNvPr>
              <p:cNvSpPr/>
              <p:nvPr/>
            </p:nvSpPr>
            <p:spPr>
              <a:xfrm>
                <a:off x="6174836" y="2582953"/>
                <a:ext cx="682491" cy="684894"/>
              </a:xfrm>
              <a:prstGeom prst="ellipse">
                <a:avLst/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</a:p>
            </p:txBody>
          </p:sp>
        </p:grpSp>
        <p:grpSp>
          <p:nvGrpSpPr>
            <p:cNvPr id="9" name="Group 24">
              <a:extLst>
                <a:ext uri="{FF2B5EF4-FFF2-40B4-BE49-F238E27FC236}">
                  <a16:creationId xmlns:a16="http://schemas.microsoft.com/office/drawing/2014/main" xmlns="" id="{CEFAE15C-827A-4600-9F39-E06AD5B968E7}"/>
                </a:ext>
              </a:extLst>
            </p:cNvPr>
            <p:cNvGrpSpPr/>
            <p:nvPr/>
          </p:nvGrpSpPr>
          <p:grpSpPr>
            <a:xfrm>
              <a:off x="6182120" y="4321864"/>
              <a:ext cx="2559633" cy="1794773"/>
              <a:chOff x="715898" y="4321864"/>
              <a:chExt cx="2559633" cy="1794773"/>
            </a:xfrm>
          </p:grpSpPr>
          <p:sp>
            <p:nvSpPr>
              <p:cNvPr id="13" name="ïšḻïďê-TextBox 25">
                <a:extLst>
                  <a:ext uri="{FF2B5EF4-FFF2-40B4-BE49-F238E27FC236}">
                    <a16:creationId xmlns:a16="http://schemas.microsoft.com/office/drawing/2014/main" xmlns="" id="{314EBEA1-1080-4944-82FD-AC8E4827D9EA}"/>
                  </a:ext>
                </a:extLst>
              </p:cNvPr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14" name="ïšḻïďê-Rectangle 26">
                <a:extLst>
                  <a:ext uri="{FF2B5EF4-FFF2-40B4-BE49-F238E27FC236}">
                    <a16:creationId xmlns:a16="http://schemas.microsoft.com/office/drawing/2014/main" xmlns="" id="{B276F162-AAAF-4ED7-8BC2-DB78D15FE51F}"/>
                  </a:ext>
                </a:extLst>
              </p:cNvPr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9202C85D-2B13-43D1-BAEA-0541143A53BD}"/>
              </a:ext>
            </a:extLst>
          </p:cNvPr>
          <p:cNvGrpSpPr/>
          <p:nvPr/>
        </p:nvGrpSpPr>
        <p:grpSpPr>
          <a:xfrm>
            <a:off x="8912701" y="2367921"/>
            <a:ext cx="2562163" cy="3748716"/>
            <a:chOff x="8912701" y="2367921"/>
            <a:chExt cx="2562163" cy="3748716"/>
          </a:xfrm>
        </p:grpSpPr>
        <p:grpSp>
          <p:nvGrpSpPr>
            <p:cNvPr id="6" name="Group 18">
              <a:extLst>
                <a:ext uri="{FF2B5EF4-FFF2-40B4-BE49-F238E27FC236}">
                  <a16:creationId xmlns:a16="http://schemas.microsoft.com/office/drawing/2014/main" xmlns="" id="{1C053B4D-4053-476A-A9C0-C6B7614494D0}"/>
                </a:ext>
              </a:extLst>
            </p:cNvPr>
            <p:cNvGrpSpPr/>
            <p:nvPr/>
          </p:nvGrpSpPr>
          <p:grpSpPr>
            <a:xfrm>
              <a:off x="8912701" y="2367921"/>
              <a:ext cx="2506854" cy="1161174"/>
              <a:chOff x="8912701" y="2367921"/>
              <a:chExt cx="2506854" cy="1161174"/>
            </a:xfrm>
          </p:grpSpPr>
          <p:sp>
            <p:nvSpPr>
              <p:cNvPr id="19" name="ïšḻïďê-Freeform: Shape 11">
                <a:extLst>
                  <a:ext uri="{FF2B5EF4-FFF2-40B4-BE49-F238E27FC236}">
                    <a16:creationId xmlns:a16="http://schemas.microsoft.com/office/drawing/2014/main" xmlns="" id="{91B6B146-EEBF-481A-B573-319BAAEAC23D}"/>
                  </a:ext>
                </a:extLst>
              </p:cNvPr>
              <p:cNvSpPr/>
              <p:nvPr/>
            </p:nvSpPr>
            <p:spPr>
              <a:xfrm>
                <a:off x="8912701" y="2367921"/>
                <a:ext cx="2506854" cy="1161174"/>
              </a:xfrm>
              <a:custGeom>
                <a:avLst/>
                <a:gdLst>
                  <a:gd name="connsiteX0" fmla="*/ 0 w 1674206"/>
                  <a:gd name="connsiteY0" fmla="*/ 0 h 775493"/>
                  <a:gd name="connsiteX1" fmla="*/ 1240155 w 1674206"/>
                  <a:gd name="connsiteY1" fmla="*/ 0 h 775493"/>
                  <a:gd name="connsiteX2" fmla="*/ 1674206 w 1674206"/>
                  <a:gd name="connsiteY2" fmla="*/ 387747 h 775493"/>
                  <a:gd name="connsiteX3" fmla="*/ 1240155 w 1674206"/>
                  <a:gd name="connsiteY3" fmla="*/ 775493 h 775493"/>
                  <a:gd name="connsiteX4" fmla="*/ 0 w 1674206"/>
                  <a:gd name="connsiteY4" fmla="*/ 775493 h 775493"/>
                  <a:gd name="connsiteX5" fmla="*/ 434051 w 1674206"/>
                  <a:gd name="connsiteY5" fmla="*/ 387747 h 77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74206" h="775493">
                    <a:moveTo>
                      <a:pt x="0" y="0"/>
                    </a:moveTo>
                    <a:lnTo>
                      <a:pt x="1240155" y="0"/>
                    </a:lnTo>
                    <a:lnTo>
                      <a:pt x="1674206" y="387747"/>
                    </a:lnTo>
                    <a:lnTo>
                      <a:pt x="1240155" y="775493"/>
                    </a:lnTo>
                    <a:lnTo>
                      <a:pt x="0" y="775493"/>
                    </a:lnTo>
                    <a:lnTo>
                      <a:pt x="434051" y="38774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0" tIns="0" rIns="25200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20" name="ïšḻïďê-Oval 12">
                <a:extLst>
                  <a:ext uri="{FF2B5EF4-FFF2-40B4-BE49-F238E27FC236}">
                    <a16:creationId xmlns:a16="http://schemas.microsoft.com/office/drawing/2014/main" xmlns="" id="{E7C2DDFA-471F-4CC2-A59C-5203650FDC4A}"/>
                  </a:ext>
                </a:extLst>
              </p:cNvPr>
              <p:cNvSpPr/>
              <p:nvPr/>
            </p:nvSpPr>
            <p:spPr>
              <a:xfrm>
                <a:off x="8912701" y="2606061"/>
                <a:ext cx="684894" cy="684894"/>
              </a:xfrm>
              <a:prstGeom prst="ellipse">
                <a:avLst/>
              </a:prstGeom>
              <a:solidFill>
                <a:schemeClr val="accent4"/>
              </a:solidFill>
              <a:ln w="254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04</a:t>
                </a:r>
              </a:p>
            </p:txBody>
          </p:sp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xmlns="" id="{83925FAC-5ED4-4345-8CEF-F61B839EE16F}"/>
                </a:ext>
              </a:extLst>
            </p:cNvPr>
            <p:cNvGrpSpPr/>
            <p:nvPr/>
          </p:nvGrpSpPr>
          <p:grpSpPr>
            <a:xfrm>
              <a:off x="8915231" y="4321864"/>
              <a:ext cx="2559633" cy="1794773"/>
              <a:chOff x="715898" y="4321864"/>
              <a:chExt cx="2559633" cy="1794773"/>
            </a:xfrm>
          </p:grpSpPr>
          <p:sp>
            <p:nvSpPr>
              <p:cNvPr id="11" name="ïšḻïďê-TextBox 28">
                <a:extLst>
                  <a:ext uri="{FF2B5EF4-FFF2-40B4-BE49-F238E27FC236}">
                    <a16:creationId xmlns:a16="http://schemas.microsoft.com/office/drawing/2014/main" xmlns="" id="{1C9A7981-3677-474F-B259-0AA37A87D064}"/>
                  </a:ext>
                </a:extLst>
              </p:cNvPr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标题文本预设</a:t>
                </a:r>
              </a:p>
            </p:txBody>
          </p:sp>
          <p:sp>
            <p:nvSpPr>
              <p:cNvPr id="12" name="ïšḻïďê-Rectangle 29">
                <a:extLst>
                  <a:ext uri="{FF2B5EF4-FFF2-40B4-BE49-F238E27FC236}">
                    <a16:creationId xmlns:a16="http://schemas.microsoft.com/office/drawing/2014/main" xmlns="" id="{20356274-5E0A-476C-B2BC-62BC90B83C41}"/>
                  </a:ext>
                </a:extLst>
              </p:cNvPr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1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45316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6d4fcd7-55c2-4b36-8732-a1e2a01e046c">
            <a:extLst>
              <a:ext uri="{FF2B5EF4-FFF2-40B4-BE49-F238E27FC236}">
                <a16:creationId xmlns:a16="http://schemas.microsoft.com/office/drawing/2014/main" xmlns="" id="{1EEB9465-68F6-458F-A40A-8A983662F12D}"/>
              </a:ext>
            </a:extLst>
          </p:cNvPr>
          <p:cNvGrpSpPr>
            <a:grpSpLocks noChangeAspect="1"/>
          </p:cNvGrpSpPr>
          <p:nvPr/>
        </p:nvGrpSpPr>
        <p:grpSpPr>
          <a:xfrm>
            <a:off x="1160751" y="1857472"/>
            <a:ext cx="9870498" cy="3979493"/>
            <a:chOff x="1160751" y="1857470"/>
            <a:chExt cx="9870498" cy="3979493"/>
          </a:xfrm>
        </p:grpSpPr>
        <p:cxnSp>
          <p:nvCxnSpPr>
            <p:cNvPr id="3" name="ïşḻïďê-Straight Connector 43">
              <a:extLst>
                <a:ext uri="{FF2B5EF4-FFF2-40B4-BE49-F238E27FC236}">
                  <a16:creationId xmlns:a16="http://schemas.microsoft.com/office/drawing/2014/main" xmlns="" id="{FD04C9B7-94F2-46ED-92A2-63FC203C5D26}"/>
                </a:ext>
              </a:extLst>
            </p:cNvPr>
            <p:cNvCxnSpPr/>
            <p:nvPr/>
          </p:nvCxnSpPr>
          <p:spPr>
            <a:xfrm>
              <a:off x="1160751" y="4829080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ïşḻïďê-Straight Connector 41">
              <a:extLst>
                <a:ext uri="{FF2B5EF4-FFF2-40B4-BE49-F238E27FC236}">
                  <a16:creationId xmlns:a16="http://schemas.microsoft.com/office/drawing/2014/main" xmlns="" id="{EFC9E6DF-C101-48FE-B96E-156EE4B3D858}"/>
                </a:ext>
              </a:extLst>
            </p:cNvPr>
            <p:cNvCxnSpPr/>
            <p:nvPr/>
          </p:nvCxnSpPr>
          <p:spPr>
            <a:xfrm>
              <a:off x="7399626" y="4829080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ïşḻïďê-Straight Connector 40">
              <a:extLst>
                <a:ext uri="{FF2B5EF4-FFF2-40B4-BE49-F238E27FC236}">
                  <a16:creationId xmlns:a16="http://schemas.microsoft.com/office/drawing/2014/main" xmlns="" id="{76B39F7D-8531-4C67-BED6-5B5C329C39C8}"/>
                </a:ext>
              </a:extLst>
            </p:cNvPr>
            <p:cNvCxnSpPr/>
            <p:nvPr/>
          </p:nvCxnSpPr>
          <p:spPr>
            <a:xfrm>
              <a:off x="7399626" y="2675897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ïṧḷïḓê-Straight Connector 42">
              <a:extLst>
                <a:ext uri="{FF2B5EF4-FFF2-40B4-BE49-F238E27FC236}">
                  <a16:creationId xmlns:a16="http://schemas.microsoft.com/office/drawing/2014/main" xmlns="" id="{5C579F45-9CA4-410C-8866-BFD728565DF8}"/>
                </a:ext>
              </a:extLst>
            </p:cNvPr>
            <p:cNvCxnSpPr/>
            <p:nvPr/>
          </p:nvCxnSpPr>
          <p:spPr>
            <a:xfrm>
              <a:off x="1160751" y="2675897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xmlns="" id="{23A24061-0146-42BE-A75A-AF0E3E08C8A9}"/>
                </a:ext>
              </a:extLst>
            </p:cNvPr>
            <p:cNvGrpSpPr/>
            <p:nvPr/>
          </p:nvGrpSpPr>
          <p:grpSpPr>
            <a:xfrm>
              <a:off x="8267701" y="2377547"/>
              <a:ext cx="2710556" cy="1302273"/>
              <a:chOff x="609599" y="3139323"/>
              <a:chExt cx="2407615" cy="835777"/>
            </a:xfrm>
          </p:grpSpPr>
          <p:sp>
            <p:nvSpPr>
              <p:cNvPr id="26" name="ïṧḷïḓê-TextBox 14">
                <a:extLst>
                  <a:ext uri="{FF2B5EF4-FFF2-40B4-BE49-F238E27FC236}">
                    <a16:creationId xmlns:a16="http://schemas.microsoft.com/office/drawing/2014/main" xmlns="" id="{75B049B7-85EE-4B03-8F1F-B1642F523BFA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27" name="ïṧḷïḓê-Rectangle 15">
                <a:extLst>
                  <a:ext uri="{FF2B5EF4-FFF2-40B4-BE49-F238E27FC236}">
                    <a16:creationId xmlns:a16="http://schemas.microsoft.com/office/drawing/2014/main" xmlns="" id="{8F2D5889-6839-4151-B6FC-DC946E462BAF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378"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8" name="Group 16">
              <a:extLst>
                <a:ext uri="{FF2B5EF4-FFF2-40B4-BE49-F238E27FC236}">
                  <a16:creationId xmlns:a16="http://schemas.microsoft.com/office/drawing/2014/main" xmlns="" id="{6306E6FA-4231-40F8-8624-5E3A29A7C985}"/>
                </a:ext>
              </a:extLst>
            </p:cNvPr>
            <p:cNvGrpSpPr/>
            <p:nvPr/>
          </p:nvGrpSpPr>
          <p:grpSpPr>
            <a:xfrm>
              <a:off x="1245959" y="2368022"/>
              <a:ext cx="2457329" cy="1302273"/>
              <a:chOff x="9029821" y="3139323"/>
              <a:chExt cx="2457329" cy="835777"/>
            </a:xfrm>
          </p:grpSpPr>
          <p:sp>
            <p:nvSpPr>
              <p:cNvPr id="24" name="ïṧḷïḓê-TextBox 17">
                <a:extLst>
                  <a:ext uri="{FF2B5EF4-FFF2-40B4-BE49-F238E27FC236}">
                    <a16:creationId xmlns:a16="http://schemas.microsoft.com/office/drawing/2014/main" xmlns="" id="{F84D3F91-0788-4828-9314-2855D2795A20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25" name="ïṧḷïḓê-Rectangle 18">
                <a:extLst>
                  <a:ext uri="{FF2B5EF4-FFF2-40B4-BE49-F238E27FC236}">
                    <a16:creationId xmlns:a16="http://schemas.microsoft.com/office/drawing/2014/main" xmlns="" id="{2ACFA75F-0F09-47FA-87EB-50A290E8F601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378"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xmlns="" id="{24FCED2A-796D-4360-8699-B9BEABB788AD}"/>
                </a:ext>
              </a:extLst>
            </p:cNvPr>
            <p:cNvGrpSpPr/>
            <p:nvPr/>
          </p:nvGrpSpPr>
          <p:grpSpPr>
            <a:xfrm>
              <a:off x="8267701" y="4532576"/>
              <a:ext cx="2710556" cy="1302273"/>
              <a:chOff x="609599" y="3139323"/>
              <a:chExt cx="2407615" cy="835777"/>
            </a:xfrm>
          </p:grpSpPr>
          <p:sp>
            <p:nvSpPr>
              <p:cNvPr id="22" name="ïṧḷïḓê-TextBox 20">
                <a:extLst>
                  <a:ext uri="{FF2B5EF4-FFF2-40B4-BE49-F238E27FC236}">
                    <a16:creationId xmlns:a16="http://schemas.microsoft.com/office/drawing/2014/main" xmlns="" id="{4AF7607D-1EC2-48D0-A216-4946411E0727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23" name="ïṧḷïḓê-Rectangle 22">
                <a:extLst>
                  <a:ext uri="{FF2B5EF4-FFF2-40B4-BE49-F238E27FC236}">
                    <a16:creationId xmlns:a16="http://schemas.microsoft.com/office/drawing/2014/main" xmlns="" id="{FAE28DCF-5183-44CB-B57E-459F31FBBD1A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378">
                  <a:defRPr/>
                </a:pPr>
                <a:r>
                  <a:rPr lang="zh-CN" altLang="en-US" b="1">
                    <a:solidFill>
                      <a:schemeClr val="accent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10" name="Group 23">
              <a:extLst>
                <a:ext uri="{FF2B5EF4-FFF2-40B4-BE49-F238E27FC236}">
                  <a16:creationId xmlns:a16="http://schemas.microsoft.com/office/drawing/2014/main" xmlns="" id="{DED6CA4D-4820-43D7-A8B8-05585A4C0CF8}"/>
                </a:ext>
              </a:extLst>
            </p:cNvPr>
            <p:cNvGrpSpPr/>
            <p:nvPr/>
          </p:nvGrpSpPr>
          <p:grpSpPr>
            <a:xfrm>
              <a:off x="1245959" y="4534690"/>
              <a:ext cx="2457329" cy="1302273"/>
              <a:chOff x="9029821" y="3139323"/>
              <a:chExt cx="2457329" cy="835777"/>
            </a:xfrm>
          </p:grpSpPr>
          <p:sp>
            <p:nvSpPr>
              <p:cNvPr id="20" name="ïṧḷïḓê-TextBox 25">
                <a:extLst>
                  <a:ext uri="{FF2B5EF4-FFF2-40B4-BE49-F238E27FC236}">
                    <a16:creationId xmlns:a16="http://schemas.microsoft.com/office/drawing/2014/main" xmlns="" id="{A3D9D228-7DC3-4539-8F12-39541B670C9C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  <p:sp>
            <p:nvSpPr>
              <p:cNvPr id="21" name="ïṧḷïḓê-Rectangle 26">
                <a:extLst>
                  <a:ext uri="{FF2B5EF4-FFF2-40B4-BE49-F238E27FC236}">
                    <a16:creationId xmlns:a16="http://schemas.microsoft.com/office/drawing/2014/main" xmlns="" id="{955FAF69-D47A-4F1B-AA52-1F36B2385833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378"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</p:grpSp>
        <p:grpSp>
          <p:nvGrpSpPr>
            <p:cNvPr id="11" name="Group 1">
              <a:extLst>
                <a:ext uri="{FF2B5EF4-FFF2-40B4-BE49-F238E27FC236}">
                  <a16:creationId xmlns:a16="http://schemas.microsoft.com/office/drawing/2014/main" xmlns="" id="{69AFD40D-658B-4901-87B1-9DEBEFAF3D79}"/>
                </a:ext>
              </a:extLst>
            </p:cNvPr>
            <p:cNvGrpSpPr/>
            <p:nvPr/>
          </p:nvGrpSpPr>
          <p:grpSpPr>
            <a:xfrm>
              <a:off x="4302126" y="1857470"/>
              <a:ext cx="3597274" cy="3644710"/>
              <a:chOff x="3933825" y="1270000"/>
              <a:chExt cx="4333876" cy="4391026"/>
            </a:xfrm>
          </p:grpSpPr>
          <p:sp>
            <p:nvSpPr>
              <p:cNvPr id="12" name="ïṧḷïḓê-Freeform: Shape 28">
                <a:extLst>
                  <a:ext uri="{FF2B5EF4-FFF2-40B4-BE49-F238E27FC236}">
                    <a16:creationId xmlns:a16="http://schemas.microsoft.com/office/drawing/2014/main" xmlns="" id="{25D05E49-B09F-4BA7-9BB8-933F2895289C}"/>
                  </a:ext>
                </a:extLst>
              </p:cNvPr>
              <p:cNvSpPr/>
              <p:nvPr/>
            </p:nvSpPr>
            <p:spPr>
              <a:xfrm flipV="1">
                <a:off x="3933825" y="3465513"/>
                <a:ext cx="2400300" cy="2195513"/>
              </a:xfrm>
              <a:custGeom>
                <a:avLst/>
                <a:gdLst>
                  <a:gd name="connsiteX0" fmla="*/ 529431 w 2400300"/>
                  <a:gd name="connsiteY0" fmla="*/ 2195513 h 2195513"/>
                  <a:gd name="connsiteX1" fmla="*/ 628087 w 2400300"/>
                  <a:gd name="connsiteY1" fmla="*/ 2135577 h 2195513"/>
                  <a:gd name="connsiteX2" fmla="*/ 1200150 w 2400300"/>
                  <a:gd name="connsiteY2" fmla="*/ 1990725 h 2195513"/>
                  <a:gd name="connsiteX3" fmla="*/ 2400300 w 2400300"/>
                  <a:gd name="connsiteY3" fmla="*/ 1990725 h 2195513"/>
                  <a:gd name="connsiteX4" fmla="*/ 2400300 w 2400300"/>
                  <a:gd name="connsiteY4" fmla="*/ 1200150 h 2195513"/>
                  <a:gd name="connsiteX5" fmla="*/ 1200150 w 2400300"/>
                  <a:gd name="connsiteY5" fmla="*/ 0 h 2195513"/>
                  <a:gd name="connsiteX6" fmla="*/ 0 w 2400300"/>
                  <a:gd name="connsiteY6" fmla="*/ 0 h 2195513"/>
                  <a:gd name="connsiteX7" fmla="*/ 0 w 2400300"/>
                  <a:gd name="connsiteY7" fmla="*/ 1200150 h 2195513"/>
                  <a:gd name="connsiteX8" fmla="*/ 529135 w 2400300"/>
                  <a:gd name="connsiteY8" fmla="*/ 2195333 h 2195513"/>
                  <a:gd name="connsiteX9" fmla="*/ 529431 w 2400300"/>
                  <a:gd name="connsiteY9" fmla="*/ 2195513 h 2195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0300" h="2195513">
                    <a:moveTo>
                      <a:pt x="529431" y="2195513"/>
                    </a:moveTo>
                    <a:lnTo>
                      <a:pt x="628087" y="2135577"/>
                    </a:lnTo>
                    <a:cubicBezTo>
                      <a:pt x="798140" y="2043198"/>
                      <a:pt x="993017" y="1990725"/>
                      <a:pt x="1200150" y="1990725"/>
                    </a:cubicBezTo>
                    <a:lnTo>
                      <a:pt x="2400300" y="1990725"/>
                    </a:lnTo>
                    <a:lnTo>
                      <a:pt x="2400300" y="1200150"/>
                    </a:lnTo>
                    <a:cubicBezTo>
                      <a:pt x="2400300" y="537325"/>
                      <a:pt x="1862975" y="0"/>
                      <a:pt x="1200150" y="0"/>
                    </a:cubicBezTo>
                    <a:lnTo>
                      <a:pt x="0" y="0"/>
                    </a:lnTo>
                    <a:lnTo>
                      <a:pt x="0" y="1200150"/>
                    </a:lnTo>
                    <a:cubicBezTo>
                      <a:pt x="0" y="1614415"/>
                      <a:pt x="209893" y="1979658"/>
                      <a:pt x="529135" y="2195333"/>
                    </a:cubicBezTo>
                    <a:lnTo>
                      <a:pt x="529431" y="2195513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ïṧḷïḓê-Freeform: Shape 24">
                <a:extLst>
                  <a:ext uri="{FF2B5EF4-FFF2-40B4-BE49-F238E27FC236}">
                    <a16:creationId xmlns:a16="http://schemas.microsoft.com/office/drawing/2014/main" xmlns="" id="{7797E7F5-D524-476A-8560-19FDD0DEE367}"/>
                  </a:ext>
                </a:extLst>
              </p:cNvPr>
              <p:cNvSpPr/>
              <p:nvPr/>
            </p:nvSpPr>
            <p:spPr>
              <a:xfrm flipV="1">
                <a:off x="5867400" y="1270000"/>
                <a:ext cx="2400300" cy="2195513"/>
              </a:xfrm>
              <a:custGeom>
                <a:avLst/>
                <a:gdLst>
                  <a:gd name="connsiteX0" fmla="*/ 1200150 w 2400300"/>
                  <a:gd name="connsiteY0" fmla="*/ 2195513 h 2195513"/>
                  <a:gd name="connsiteX1" fmla="*/ 2400300 w 2400300"/>
                  <a:gd name="connsiteY1" fmla="*/ 2195513 h 2195513"/>
                  <a:gd name="connsiteX2" fmla="*/ 2400300 w 2400300"/>
                  <a:gd name="connsiteY2" fmla="*/ 995363 h 2195513"/>
                  <a:gd name="connsiteX3" fmla="*/ 1871165 w 2400300"/>
                  <a:gd name="connsiteY3" fmla="*/ 180 h 2195513"/>
                  <a:gd name="connsiteX4" fmla="*/ 1870869 w 2400300"/>
                  <a:gd name="connsiteY4" fmla="*/ 0 h 2195513"/>
                  <a:gd name="connsiteX5" fmla="*/ 1772213 w 2400300"/>
                  <a:gd name="connsiteY5" fmla="*/ 59935 h 2195513"/>
                  <a:gd name="connsiteX6" fmla="*/ 1200150 w 2400300"/>
                  <a:gd name="connsiteY6" fmla="*/ 204787 h 2195513"/>
                  <a:gd name="connsiteX7" fmla="*/ 0 w 2400300"/>
                  <a:gd name="connsiteY7" fmla="*/ 204787 h 2195513"/>
                  <a:gd name="connsiteX8" fmla="*/ 0 w 2400300"/>
                  <a:gd name="connsiteY8" fmla="*/ 995363 h 2195513"/>
                  <a:gd name="connsiteX9" fmla="*/ 1200150 w 2400300"/>
                  <a:gd name="connsiteY9" fmla="*/ 2195513 h 2195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0300" h="2195513">
                    <a:moveTo>
                      <a:pt x="1200150" y="2195513"/>
                    </a:moveTo>
                    <a:lnTo>
                      <a:pt x="2400300" y="2195513"/>
                    </a:lnTo>
                    <a:lnTo>
                      <a:pt x="2400300" y="995363"/>
                    </a:lnTo>
                    <a:cubicBezTo>
                      <a:pt x="2400300" y="581098"/>
                      <a:pt x="2190408" y="215855"/>
                      <a:pt x="1871165" y="180"/>
                    </a:cubicBezTo>
                    <a:lnTo>
                      <a:pt x="1870869" y="0"/>
                    </a:lnTo>
                    <a:lnTo>
                      <a:pt x="1772213" y="59935"/>
                    </a:lnTo>
                    <a:cubicBezTo>
                      <a:pt x="1602160" y="152314"/>
                      <a:pt x="1407283" y="204787"/>
                      <a:pt x="1200150" y="204787"/>
                    </a:cubicBezTo>
                    <a:lnTo>
                      <a:pt x="0" y="204787"/>
                    </a:lnTo>
                    <a:lnTo>
                      <a:pt x="0" y="995363"/>
                    </a:lnTo>
                    <a:cubicBezTo>
                      <a:pt x="0" y="1658188"/>
                      <a:pt x="537325" y="2195513"/>
                      <a:pt x="1200150" y="219551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ïṧḷïḓê-Freeform: Shape 21">
                <a:extLst>
                  <a:ext uri="{FF2B5EF4-FFF2-40B4-BE49-F238E27FC236}">
                    <a16:creationId xmlns:a16="http://schemas.microsoft.com/office/drawing/2014/main" xmlns="" id="{A675488B-170A-4AB6-B635-3B9A65969B98}"/>
                  </a:ext>
                </a:extLst>
              </p:cNvPr>
              <p:cNvSpPr/>
              <p:nvPr/>
            </p:nvSpPr>
            <p:spPr>
              <a:xfrm>
                <a:off x="3933825" y="1270000"/>
                <a:ext cx="2166938" cy="2400300"/>
              </a:xfrm>
              <a:custGeom>
                <a:avLst/>
                <a:gdLst>
                  <a:gd name="connsiteX0" fmla="*/ 0 w 2166938"/>
                  <a:gd name="connsiteY0" fmla="*/ 0 h 2400300"/>
                  <a:gd name="connsiteX1" fmla="*/ 1200150 w 2166938"/>
                  <a:gd name="connsiteY1" fmla="*/ 0 h 2400300"/>
                  <a:gd name="connsiteX2" fmla="*/ 2126244 w 2166938"/>
                  <a:gd name="connsiteY2" fmla="*/ 436743 h 2400300"/>
                  <a:gd name="connsiteX3" fmla="*/ 2166938 w 2166938"/>
                  <a:gd name="connsiteY3" fmla="*/ 491162 h 2400300"/>
                  <a:gd name="connsiteX4" fmla="*/ 2138542 w 2166938"/>
                  <a:gd name="connsiteY4" fmla="*/ 529135 h 2400300"/>
                  <a:gd name="connsiteX5" fmla="*/ 1933575 w 2166938"/>
                  <a:gd name="connsiteY5" fmla="*/ 1200150 h 2400300"/>
                  <a:gd name="connsiteX6" fmla="*/ 1933575 w 2166938"/>
                  <a:gd name="connsiteY6" fmla="*/ 2400300 h 2400300"/>
                  <a:gd name="connsiteX7" fmla="*/ 1200150 w 2166938"/>
                  <a:gd name="connsiteY7" fmla="*/ 2400300 h 2400300"/>
                  <a:gd name="connsiteX8" fmla="*/ 0 w 2166938"/>
                  <a:gd name="connsiteY8" fmla="*/ 1200150 h 2400300"/>
                  <a:gd name="connsiteX9" fmla="*/ 0 w 2166938"/>
                  <a:gd name="connsiteY9" fmla="*/ 0 h 240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66938" h="2400300">
                    <a:moveTo>
                      <a:pt x="0" y="0"/>
                    </a:moveTo>
                    <a:lnTo>
                      <a:pt x="1200150" y="0"/>
                    </a:lnTo>
                    <a:cubicBezTo>
                      <a:pt x="1572989" y="0"/>
                      <a:pt x="1906119" y="170013"/>
                      <a:pt x="2126244" y="436743"/>
                    </a:cubicBezTo>
                    <a:lnTo>
                      <a:pt x="2166938" y="491162"/>
                    </a:lnTo>
                    <a:lnTo>
                      <a:pt x="2138542" y="529135"/>
                    </a:lnTo>
                    <a:cubicBezTo>
                      <a:pt x="2009137" y="720680"/>
                      <a:pt x="1933575" y="951591"/>
                      <a:pt x="1933575" y="1200150"/>
                    </a:cubicBezTo>
                    <a:lnTo>
                      <a:pt x="1933575" y="2400300"/>
                    </a:lnTo>
                    <a:lnTo>
                      <a:pt x="1200150" y="2400300"/>
                    </a:lnTo>
                    <a:cubicBezTo>
                      <a:pt x="537325" y="2400300"/>
                      <a:pt x="0" y="1862975"/>
                      <a:pt x="0" y="12001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ïṧḷïḓê-Freeform: Shape 35">
                <a:extLst>
                  <a:ext uri="{FF2B5EF4-FFF2-40B4-BE49-F238E27FC236}">
                    <a16:creationId xmlns:a16="http://schemas.microsoft.com/office/drawing/2014/main" xmlns="" id="{91D8B74A-84F4-4E8F-B27D-5BEA2E24452C}"/>
                  </a:ext>
                </a:extLst>
              </p:cNvPr>
              <p:cNvSpPr/>
              <p:nvPr/>
            </p:nvSpPr>
            <p:spPr>
              <a:xfrm flipV="1">
                <a:off x="6100764" y="3260725"/>
                <a:ext cx="2166937" cy="2400300"/>
              </a:xfrm>
              <a:custGeom>
                <a:avLst/>
                <a:gdLst>
                  <a:gd name="connsiteX0" fmla="*/ 233362 w 2166937"/>
                  <a:gd name="connsiteY0" fmla="*/ 2400300 h 2400300"/>
                  <a:gd name="connsiteX1" fmla="*/ 966787 w 2166937"/>
                  <a:gd name="connsiteY1" fmla="*/ 2400300 h 2400300"/>
                  <a:gd name="connsiteX2" fmla="*/ 2166937 w 2166937"/>
                  <a:gd name="connsiteY2" fmla="*/ 1200150 h 2400300"/>
                  <a:gd name="connsiteX3" fmla="*/ 2166937 w 2166937"/>
                  <a:gd name="connsiteY3" fmla="*/ 0 h 2400300"/>
                  <a:gd name="connsiteX4" fmla="*/ 966787 w 2166937"/>
                  <a:gd name="connsiteY4" fmla="*/ 0 h 2400300"/>
                  <a:gd name="connsiteX5" fmla="*/ 40693 w 2166937"/>
                  <a:gd name="connsiteY5" fmla="*/ 436743 h 2400300"/>
                  <a:gd name="connsiteX6" fmla="*/ 0 w 2166937"/>
                  <a:gd name="connsiteY6" fmla="*/ 491162 h 2400300"/>
                  <a:gd name="connsiteX7" fmla="*/ 28395 w 2166937"/>
                  <a:gd name="connsiteY7" fmla="*/ 529135 h 2400300"/>
                  <a:gd name="connsiteX8" fmla="*/ 233362 w 2166937"/>
                  <a:gd name="connsiteY8" fmla="*/ 1200150 h 2400300"/>
                  <a:gd name="connsiteX9" fmla="*/ 233362 w 2166937"/>
                  <a:gd name="connsiteY9" fmla="*/ 1600994 h 2400300"/>
                  <a:gd name="connsiteX10" fmla="*/ 233362 w 2166937"/>
                  <a:gd name="connsiteY10" fmla="*/ 1990725 h 240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66937" h="2400300">
                    <a:moveTo>
                      <a:pt x="233362" y="2400300"/>
                    </a:moveTo>
                    <a:lnTo>
                      <a:pt x="966787" y="2400300"/>
                    </a:lnTo>
                    <a:cubicBezTo>
                      <a:pt x="1629612" y="2400300"/>
                      <a:pt x="2166937" y="1862975"/>
                      <a:pt x="2166937" y="1200150"/>
                    </a:cubicBezTo>
                    <a:lnTo>
                      <a:pt x="2166937" y="0"/>
                    </a:lnTo>
                    <a:lnTo>
                      <a:pt x="966787" y="0"/>
                    </a:lnTo>
                    <a:cubicBezTo>
                      <a:pt x="593948" y="0"/>
                      <a:pt x="260818" y="170013"/>
                      <a:pt x="40693" y="436743"/>
                    </a:cubicBezTo>
                    <a:lnTo>
                      <a:pt x="0" y="491162"/>
                    </a:lnTo>
                    <a:lnTo>
                      <a:pt x="28395" y="529135"/>
                    </a:lnTo>
                    <a:cubicBezTo>
                      <a:pt x="157801" y="720680"/>
                      <a:pt x="233362" y="951591"/>
                      <a:pt x="233362" y="1200150"/>
                    </a:cubicBezTo>
                    <a:lnTo>
                      <a:pt x="233362" y="1600994"/>
                    </a:lnTo>
                    <a:lnTo>
                      <a:pt x="233362" y="1990725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ïṧḷïḓê-Freeform: Shape 33">
                <a:extLst>
                  <a:ext uri="{FF2B5EF4-FFF2-40B4-BE49-F238E27FC236}">
                    <a16:creationId xmlns:a16="http://schemas.microsoft.com/office/drawing/2014/main" xmlns="" id="{8AD87F33-6866-47E2-818C-49A51C070E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857538" y="2165011"/>
                <a:ext cx="653386" cy="552158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ïṧḷïḓê-Freeform: Shape 32">
                <a:extLst>
                  <a:ext uri="{FF2B5EF4-FFF2-40B4-BE49-F238E27FC236}">
                    <a16:creationId xmlns:a16="http://schemas.microsoft.com/office/drawing/2014/main" xmlns="" id="{66D87D2A-C60E-498C-9456-2DE5E7959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030" y="2219337"/>
                <a:ext cx="561762" cy="474729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ïṧḷïḓê-Freeform: Shape 44">
                <a:extLst>
                  <a:ext uri="{FF2B5EF4-FFF2-40B4-BE49-F238E27FC236}">
                    <a16:creationId xmlns:a16="http://schemas.microsoft.com/office/drawing/2014/main" xmlns="" id="{A2052DD4-8A4E-44C4-951D-82C6C2AD6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8991" y="4339994"/>
                <a:ext cx="665940" cy="562767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ïṧḷïḓê-Freeform: Shape 34">
                <a:extLst>
                  <a:ext uri="{FF2B5EF4-FFF2-40B4-BE49-F238E27FC236}">
                    <a16:creationId xmlns:a16="http://schemas.microsoft.com/office/drawing/2014/main" xmlns="" id="{2669D9B7-5879-46C5-B533-2599E3028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733" y="4306937"/>
                <a:ext cx="624648" cy="527872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61571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 2">
            <a:extLst>
              <a:ext uri="{FF2B5EF4-FFF2-40B4-BE49-F238E27FC236}">
                <a16:creationId xmlns:a16="http://schemas.microsoft.com/office/drawing/2014/main" xmlns="" id="{8F3A8736-8CE0-4A47-A50F-E4B71B0E7E1D}"/>
              </a:ext>
            </a:extLst>
          </p:cNvPr>
          <p:cNvSpPr/>
          <p:nvPr/>
        </p:nvSpPr>
        <p:spPr bwMode="auto">
          <a:xfrm>
            <a:off x="719139" y="1788664"/>
            <a:ext cx="10753724" cy="2294227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ctr"/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íślíḋè-Straight Connector 22">
            <a:extLst>
              <a:ext uri="{FF2B5EF4-FFF2-40B4-BE49-F238E27FC236}">
                <a16:creationId xmlns:a16="http://schemas.microsoft.com/office/drawing/2014/main" xmlns="" id="{A984D98D-478D-40E1-A14C-F72A0B5373AC}"/>
              </a:ext>
            </a:extLst>
          </p:cNvPr>
          <p:cNvCxnSpPr/>
          <p:nvPr/>
        </p:nvCxnSpPr>
        <p:spPr>
          <a:xfrm>
            <a:off x="4470806" y="3325385"/>
            <a:ext cx="0" cy="31430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íślíḋè-Straight Connector 23">
            <a:extLst>
              <a:ext uri="{FF2B5EF4-FFF2-40B4-BE49-F238E27FC236}">
                <a16:creationId xmlns:a16="http://schemas.microsoft.com/office/drawing/2014/main" xmlns="" id="{7FD932C6-060A-4842-A5CB-5B6D8B0AE651}"/>
              </a:ext>
            </a:extLst>
          </p:cNvPr>
          <p:cNvCxnSpPr/>
          <p:nvPr/>
        </p:nvCxnSpPr>
        <p:spPr>
          <a:xfrm>
            <a:off x="7721194" y="3325385"/>
            <a:ext cx="0" cy="31430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BC74F72-DC93-4A02-9637-646AFF8A3F1B}"/>
              </a:ext>
            </a:extLst>
          </p:cNvPr>
          <p:cNvGrpSpPr/>
          <p:nvPr/>
        </p:nvGrpSpPr>
        <p:grpSpPr>
          <a:xfrm>
            <a:off x="1998017" y="3482426"/>
            <a:ext cx="1735427" cy="2109512"/>
            <a:chOff x="912798" y="1811185"/>
            <a:chExt cx="1735427" cy="2109512"/>
          </a:xfrm>
        </p:grpSpPr>
        <p:sp>
          <p:nvSpPr>
            <p:cNvPr id="19" name="îṣļîḑé-Oval 18">
              <a:extLst>
                <a:ext uri="{FF2B5EF4-FFF2-40B4-BE49-F238E27FC236}">
                  <a16:creationId xmlns:a16="http://schemas.microsoft.com/office/drawing/2014/main" xmlns="" id="{750F36CB-1EE8-43AE-9544-5C665BD8084E}"/>
                </a:ext>
              </a:extLst>
            </p:cNvPr>
            <p:cNvSpPr/>
            <p:nvPr/>
          </p:nvSpPr>
          <p:spPr>
            <a:xfrm>
              <a:off x="1325633" y="1811185"/>
              <a:ext cx="909757" cy="909757"/>
            </a:xfrm>
            <a:prstGeom prst="ellipse">
              <a:avLst/>
            </a:prstGeom>
            <a:solidFill>
              <a:schemeClr val="accent1"/>
            </a:solidFill>
            <a:ln w="92075">
              <a:solidFill>
                <a:schemeClr val="bg1">
                  <a:alpha val="18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îṣļîḑé-Freeform 13">
              <a:extLst>
                <a:ext uri="{FF2B5EF4-FFF2-40B4-BE49-F238E27FC236}">
                  <a16:creationId xmlns:a16="http://schemas.microsoft.com/office/drawing/2014/main" xmlns="" id="{8708B85A-4BC9-421D-A170-15295BEB8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954" y="2031004"/>
              <a:ext cx="470119" cy="470120"/>
            </a:xfrm>
            <a:custGeom>
              <a:avLst/>
              <a:gdLst>
                <a:gd name="T0" fmla="*/ 2 w 59"/>
                <a:gd name="T1" fmla="*/ 0 h 59"/>
                <a:gd name="T2" fmla="*/ 0 w 59"/>
                <a:gd name="T3" fmla="*/ 57 h 59"/>
                <a:gd name="T4" fmla="*/ 14 w 59"/>
                <a:gd name="T5" fmla="*/ 59 h 59"/>
                <a:gd name="T6" fmla="*/ 15 w 59"/>
                <a:gd name="T7" fmla="*/ 57 h 59"/>
                <a:gd name="T8" fmla="*/ 45 w 59"/>
                <a:gd name="T9" fmla="*/ 53 h 59"/>
                <a:gd name="T10" fmla="*/ 44 w 59"/>
                <a:gd name="T11" fmla="*/ 57 h 59"/>
                <a:gd name="T12" fmla="*/ 58 w 59"/>
                <a:gd name="T13" fmla="*/ 59 h 59"/>
                <a:gd name="T14" fmla="*/ 59 w 59"/>
                <a:gd name="T15" fmla="*/ 2 h 59"/>
                <a:gd name="T16" fmla="*/ 3 w 59"/>
                <a:gd name="T17" fmla="*/ 5 h 59"/>
                <a:gd name="T18" fmla="*/ 14 w 59"/>
                <a:gd name="T19" fmla="*/ 11 h 59"/>
                <a:gd name="T20" fmla="*/ 10 w 59"/>
                <a:gd name="T21" fmla="*/ 35 h 59"/>
                <a:gd name="T22" fmla="*/ 3 w 59"/>
                <a:gd name="T23" fmla="*/ 5 h 59"/>
                <a:gd name="T24" fmla="*/ 3 w 59"/>
                <a:gd name="T25" fmla="*/ 56 h 59"/>
                <a:gd name="T26" fmla="*/ 10 w 59"/>
                <a:gd name="T27" fmla="*/ 38 h 59"/>
                <a:gd name="T28" fmla="*/ 3 w 59"/>
                <a:gd name="T29" fmla="*/ 56 h 59"/>
                <a:gd name="T30" fmla="*/ 28 w 59"/>
                <a:gd name="T31" fmla="*/ 48 h 59"/>
                <a:gd name="T32" fmla="*/ 13 w 59"/>
                <a:gd name="T33" fmla="*/ 37 h 59"/>
                <a:gd name="T34" fmla="*/ 28 w 59"/>
                <a:gd name="T35" fmla="*/ 14 h 59"/>
                <a:gd name="T36" fmla="*/ 15 w 59"/>
                <a:gd name="T37" fmla="*/ 9 h 59"/>
                <a:gd name="T38" fmla="*/ 5 w 59"/>
                <a:gd name="T39" fmla="*/ 3 h 59"/>
                <a:gd name="T40" fmla="*/ 44 w 59"/>
                <a:gd name="T41" fmla="*/ 9 h 59"/>
                <a:gd name="T42" fmla="*/ 15 w 59"/>
                <a:gd name="T43" fmla="*/ 9 h 59"/>
                <a:gd name="T44" fmla="*/ 45 w 59"/>
                <a:gd name="T45" fmla="*/ 48 h 59"/>
                <a:gd name="T46" fmla="*/ 31 w 59"/>
                <a:gd name="T47" fmla="*/ 14 h 59"/>
                <a:gd name="T48" fmla="*/ 47 w 59"/>
                <a:gd name="T49" fmla="*/ 37 h 59"/>
                <a:gd name="T50" fmla="*/ 56 w 59"/>
                <a:gd name="T51" fmla="*/ 56 h 59"/>
                <a:gd name="T52" fmla="*/ 47 w 59"/>
                <a:gd name="T53" fmla="*/ 56 h 59"/>
                <a:gd name="T54" fmla="*/ 56 w 59"/>
                <a:gd name="T55" fmla="*/ 38 h 59"/>
                <a:gd name="T56" fmla="*/ 56 w 59"/>
                <a:gd name="T57" fmla="*/ 35 h 59"/>
                <a:gd name="T58" fmla="*/ 49 w 59"/>
                <a:gd name="T59" fmla="*/ 35 h 59"/>
                <a:gd name="T60" fmla="*/ 45 w 59"/>
                <a:gd name="T61" fmla="*/ 11 h 59"/>
                <a:gd name="T62" fmla="*/ 56 w 59"/>
                <a:gd name="T63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59">
                  <a:moveTo>
                    <a:pt x="5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8"/>
                    <a:pt x="45" y="59"/>
                    <a:pt x="46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58"/>
                    <a:pt x="59" y="57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0"/>
                    <a:pt x="58" y="0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6" y="8"/>
                    <a:pt x="10" y="10"/>
                    <a:pt x="14" y="11"/>
                  </a:cubicBezTo>
                  <a:cubicBezTo>
                    <a:pt x="16" y="12"/>
                    <a:pt x="18" y="13"/>
                    <a:pt x="20" y="13"/>
                  </a:cubicBezTo>
                  <a:cubicBezTo>
                    <a:pt x="18" y="24"/>
                    <a:pt x="12" y="33"/>
                    <a:pt x="1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56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" y="56"/>
                    <a:pt x="3" y="56"/>
                    <a:pt x="3" y="56"/>
                  </a:cubicBezTo>
                  <a:close/>
                  <a:moveTo>
                    <a:pt x="28" y="48"/>
                  </a:moveTo>
                  <a:cubicBezTo>
                    <a:pt x="28" y="48"/>
                    <a:pt x="28" y="48"/>
                    <a:pt x="28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5"/>
                    <a:pt x="21" y="25"/>
                    <a:pt x="23" y="14"/>
                  </a:cubicBezTo>
                  <a:cubicBezTo>
                    <a:pt x="25" y="14"/>
                    <a:pt x="26" y="14"/>
                    <a:pt x="28" y="14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2" y="7"/>
                    <a:pt x="8" y="6"/>
                    <a:pt x="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6"/>
                    <a:pt x="48" y="7"/>
                    <a:pt x="44" y="9"/>
                  </a:cubicBezTo>
                  <a:cubicBezTo>
                    <a:pt x="40" y="11"/>
                    <a:pt x="35" y="12"/>
                    <a:pt x="30" y="12"/>
                  </a:cubicBezTo>
                  <a:cubicBezTo>
                    <a:pt x="25" y="12"/>
                    <a:pt x="20" y="11"/>
                    <a:pt x="15" y="9"/>
                  </a:cubicBezTo>
                  <a:close/>
                  <a:moveTo>
                    <a:pt x="45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5" y="14"/>
                    <a:pt x="37" y="14"/>
                  </a:cubicBezTo>
                  <a:cubicBezTo>
                    <a:pt x="39" y="25"/>
                    <a:pt x="45" y="35"/>
                    <a:pt x="47" y="37"/>
                  </a:cubicBezTo>
                  <a:cubicBezTo>
                    <a:pt x="45" y="48"/>
                    <a:pt x="45" y="48"/>
                    <a:pt x="45" y="48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56" y="35"/>
                  </a:moveTo>
                  <a:cubicBezTo>
                    <a:pt x="56" y="35"/>
                    <a:pt x="56" y="35"/>
                    <a:pt x="56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3"/>
                    <a:pt x="42" y="24"/>
                    <a:pt x="40" y="13"/>
                  </a:cubicBezTo>
                  <a:cubicBezTo>
                    <a:pt x="42" y="13"/>
                    <a:pt x="44" y="12"/>
                    <a:pt x="45" y="11"/>
                  </a:cubicBezTo>
                  <a:cubicBezTo>
                    <a:pt x="49" y="10"/>
                    <a:pt x="53" y="8"/>
                    <a:pt x="56" y="5"/>
                  </a:cubicBezTo>
                  <a:cubicBezTo>
                    <a:pt x="56" y="35"/>
                    <a:pt x="56" y="35"/>
                    <a:pt x="5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îṣļîḑé-文本框 18">
              <a:extLst>
                <a:ext uri="{FF2B5EF4-FFF2-40B4-BE49-F238E27FC236}">
                  <a16:creationId xmlns:a16="http://schemas.microsoft.com/office/drawing/2014/main" xmlns="" id="{311B6834-3FEA-4052-A3A1-3381964A825A}"/>
                </a:ext>
              </a:extLst>
            </p:cNvPr>
            <p:cNvSpPr txBox="1"/>
            <p:nvPr/>
          </p:nvSpPr>
          <p:spPr>
            <a:xfrm>
              <a:off x="912799" y="2968640"/>
              <a:ext cx="1735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2" name="îṣļîḑé-文本框 19">
              <a:extLst>
                <a:ext uri="{FF2B5EF4-FFF2-40B4-BE49-F238E27FC236}">
                  <a16:creationId xmlns:a16="http://schemas.microsoft.com/office/drawing/2014/main" xmlns="" id="{3E8FD522-47A8-4AA5-A4C1-4F89119903D4}"/>
                </a:ext>
              </a:extLst>
            </p:cNvPr>
            <p:cNvSpPr txBox="1"/>
            <p:nvPr/>
          </p:nvSpPr>
          <p:spPr>
            <a:xfrm>
              <a:off x="912798" y="3394143"/>
              <a:ext cx="1735426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37DFB6D-7E64-41B2-8331-4F04CFA8DD5B}"/>
              </a:ext>
            </a:extLst>
          </p:cNvPr>
          <p:cNvGrpSpPr/>
          <p:nvPr/>
        </p:nvGrpSpPr>
        <p:grpSpPr>
          <a:xfrm>
            <a:off x="5228288" y="3482426"/>
            <a:ext cx="1735426" cy="2109512"/>
            <a:chOff x="3109086" y="1811185"/>
            <a:chExt cx="1735426" cy="2109512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E6097E89-1FFA-4B92-A591-55D98FE21A8F}"/>
                </a:ext>
              </a:extLst>
            </p:cNvPr>
            <p:cNvGrpSpPr/>
            <p:nvPr/>
          </p:nvGrpSpPr>
          <p:grpSpPr>
            <a:xfrm>
              <a:off x="3521921" y="1811185"/>
              <a:ext cx="909757" cy="909757"/>
              <a:chOff x="3517217" y="1811185"/>
              <a:chExt cx="909757" cy="909757"/>
            </a:xfrm>
          </p:grpSpPr>
          <p:sp>
            <p:nvSpPr>
              <p:cNvPr id="17" name="îṣļîḑé-Oval 16">
                <a:extLst>
                  <a:ext uri="{FF2B5EF4-FFF2-40B4-BE49-F238E27FC236}">
                    <a16:creationId xmlns:a16="http://schemas.microsoft.com/office/drawing/2014/main" xmlns="" id="{05B5A859-F08D-403E-A766-217E226B3621}"/>
                  </a:ext>
                </a:extLst>
              </p:cNvPr>
              <p:cNvSpPr/>
              <p:nvPr/>
            </p:nvSpPr>
            <p:spPr>
              <a:xfrm>
                <a:off x="3517217" y="1811185"/>
                <a:ext cx="909757" cy="909757"/>
              </a:xfrm>
              <a:prstGeom prst="ellipse">
                <a:avLst/>
              </a:prstGeom>
              <a:solidFill>
                <a:schemeClr val="accent2"/>
              </a:solid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îṣļîḑé-Freeform 5">
                <a:extLst>
                  <a:ext uri="{FF2B5EF4-FFF2-40B4-BE49-F238E27FC236}">
                    <a16:creationId xmlns:a16="http://schemas.microsoft.com/office/drawing/2014/main" xmlns="" id="{CA90740E-5207-4DC1-9302-BB30A34F8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7223" y="2030081"/>
                <a:ext cx="492711" cy="478430"/>
              </a:xfrm>
              <a:custGeom>
                <a:avLst/>
                <a:gdLst>
                  <a:gd name="T0" fmla="*/ 89 w 144"/>
                  <a:gd name="T1" fmla="*/ 129 h 140"/>
                  <a:gd name="T2" fmla="*/ 82 w 144"/>
                  <a:gd name="T3" fmla="*/ 11 h 140"/>
                  <a:gd name="T4" fmla="*/ 11 w 144"/>
                  <a:gd name="T5" fmla="*/ 129 h 140"/>
                  <a:gd name="T6" fmla="*/ 27 w 144"/>
                  <a:gd name="T7" fmla="*/ 107 h 140"/>
                  <a:gd name="T8" fmla="*/ 72 w 144"/>
                  <a:gd name="T9" fmla="*/ 113 h 140"/>
                  <a:gd name="T10" fmla="*/ 82 w 144"/>
                  <a:gd name="T11" fmla="*/ 129 h 140"/>
                  <a:gd name="T12" fmla="*/ 103 w 144"/>
                  <a:gd name="T13" fmla="*/ 68 h 140"/>
                  <a:gd name="T14" fmla="*/ 119 w 144"/>
                  <a:gd name="T15" fmla="*/ 61 h 140"/>
                  <a:gd name="T16" fmla="*/ 103 w 144"/>
                  <a:gd name="T17" fmla="*/ 68 h 140"/>
                  <a:gd name="T18" fmla="*/ 100 w 144"/>
                  <a:gd name="T19" fmla="*/ 82 h 140"/>
                  <a:gd name="T20" fmla="*/ 122 w 144"/>
                  <a:gd name="T21" fmla="*/ 82 h 140"/>
                  <a:gd name="T22" fmla="*/ 103 w 144"/>
                  <a:gd name="T23" fmla="*/ 103 h 140"/>
                  <a:gd name="T24" fmla="*/ 103 w 144"/>
                  <a:gd name="T25" fmla="*/ 96 h 140"/>
                  <a:gd name="T26" fmla="*/ 119 w 144"/>
                  <a:gd name="T27" fmla="*/ 103 h 140"/>
                  <a:gd name="T28" fmla="*/ 103 w 144"/>
                  <a:gd name="T29" fmla="*/ 121 h 140"/>
                  <a:gd name="T30" fmla="*/ 119 w 144"/>
                  <a:gd name="T31" fmla="*/ 114 h 140"/>
                  <a:gd name="T32" fmla="*/ 103 w 144"/>
                  <a:gd name="T33" fmla="*/ 121 h 140"/>
                  <a:gd name="T34" fmla="*/ 18 w 144"/>
                  <a:gd name="T35" fmla="*/ 24 h 140"/>
                  <a:gd name="T36" fmla="*/ 40 w 144"/>
                  <a:gd name="T37" fmla="*/ 24 h 140"/>
                  <a:gd name="T38" fmla="*/ 57 w 144"/>
                  <a:gd name="T39" fmla="*/ 27 h 140"/>
                  <a:gd name="T40" fmla="*/ 57 w 144"/>
                  <a:gd name="T41" fmla="*/ 21 h 140"/>
                  <a:gd name="T42" fmla="*/ 72 w 144"/>
                  <a:gd name="T43" fmla="*/ 27 h 140"/>
                  <a:gd name="T44" fmla="*/ 21 w 144"/>
                  <a:gd name="T45" fmla="*/ 45 h 140"/>
                  <a:gd name="T46" fmla="*/ 37 w 144"/>
                  <a:gd name="T47" fmla="*/ 38 h 140"/>
                  <a:gd name="T48" fmla="*/ 21 w 144"/>
                  <a:gd name="T49" fmla="*/ 45 h 140"/>
                  <a:gd name="T50" fmla="*/ 53 w 144"/>
                  <a:gd name="T51" fmla="*/ 42 h 140"/>
                  <a:gd name="T52" fmla="*/ 75 w 144"/>
                  <a:gd name="T53" fmla="*/ 42 h 140"/>
                  <a:gd name="T54" fmla="*/ 21 w 144"/>
                  <a:gd name="T55" fmla="*/ 63 h 140"/>
                  <a:gd name="T56" fmla="*/ 21 w 144"/>
                  <a:gd name="T57" fmla="*/ 56 h 140"/>
                  <a:gd name="T58" fmla="*/ 37 w 144"/>
                  <a:gd name="T59" fmla="*/ 63 h 140"/>
                  <a:gd name="T60" fmla="*/ 57 w 144"/>
                  <a:gd name="T61" fmla="*/ 63 h 140"/>
                  <a:gd name="T62" fmla="*/ 72 w 144"/>
                  <a:gd name="T63" fmla="*/ 56 h 140"/>
                  <a:gd name="T64" fmla="*/ 57 w 144"/>
                  <a:gd name="T65" fmla="*/ 63 h 140"/>
                  <a:gd name="T66" fmla="*/ 18 w 144"/>
                  <a:gd name="T67" fmla="*/ 77 h 140"/>
                  <a:gd name="T68" fmla="*/ 40 w 144"/>
                  <a:gd name="T69" fmla="*/ 77 h 140"/>
                  <a:gd name="T70" fmla="*/ 57 w 144"/>
                  <a:gd name="T71" fmla="*/ 80 h 140"/>
                  <a:gd name="T72" fmla="*/ 57 w 144"/>
                  <a:gd name="T73" fmla="*/ 74 h 140"/>
                  <a:gd name="T74" fmla="*/ 72 w 144"/>
                  <a:gd name="T75" fmla="*/ 80 h 140"/>
                  <a:gd name="T76" fmla="*/ 21 w 144"/>
                  <a:gd name="T77" fmla="*/ 98 h 140"/>
                  <a:gd name="T78" fmla="*/ 37 w 144"/>
                  <a:gd name="T79" fmla="*/ 91 h 140"/>
                  <a:gd name="T80" fmla="*/ 21 w 144"/>
                  <a:gd name="T81" fmla="*/ 98 h 140"/>
                  <a:gd name="T82" fmla="*/ 53 w 144"/>
                  <a:gd name="T83" fmla="*/ 95 h 140"/>
                  <a:gd name="T84" fmla="*/ 75 w 144"/>
                  <a:gd name="T85" fmla="*/ 95 h 140"/>
                  <a:gd name="T86" fmla="*/ 93 w 144"/>
                  <a:gd name="T87" fmla="*/ 41 h 140"/>
                  <a:gd name="T88" fmla="*/ 138 w 144"/>
                  <a:gd name="T89" fmla="*/ 41 h 140"/>
                  <a:gd name="T90" fmla="*/ 144 w 144"/>
                  <a:gd name="T91" fmla="*/ 135 h 140"/>
                  <a:gd name="T92" fmla="*/ 67 w 144"/>
                  <a:gd name="T93" fmla="*/ 140 h 140"/>
                  <a:gd name="T94" fmla="*/ 61 w 144"/>
                  <a:gd name="T95" fmla="*/ 118 h 140"/>
                  <a:gd name="T96" fmla="*/ 32 w 144"/>
                  <a:gd name="T97" fmla="*/ 135 h 140"/>
                  <a:gd name="T98" fmla="*/ 6 w 144"/>
                  <a:gd name="T99" fmla="*/ 140 h 140"/>
                  <a:gd name="T100" fmla="*/ 0 w 144"/>
                  <a:gd name="T101" fmla="*/ 6 h 140"/>
                  <a:gd name="T102" fmla="*/ 88 w 144"/>
                  <a:gd name="T103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4" h="140">
                    <a:moveTo>
                      <a:pt x="133" y="52"/>
                    </a:move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52"/>
                      <a:pt x="133" y="52"/>
                      <a:pt x="133" y="52"/>
                    </a:cubicBezTo>
                    <a:close/>
                    <a:moveTo>
                      <a:pt x="82" y="11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21" y="113"/>
                      <a:pt x="21" y="113"/>
                      <a:pt x="21" y="113"/>
                    </a:cubicBezTo>
                    <a:cubicBezTo>
                      <a:pt x="21" y="110"/>
                      <a:pt x="24" y="107"/>
                      <a:pt x="27" y="107"/>
                    </a:cubicBezTo>
                    <a:cubicBezTo>
                      <a:pt x="27" y="107"/>
                      <a:pt x="27" y="107"/>
                      <a:pt x="2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70" y="107"/>
                      <a:pt x="72" y="110"/>
                      <a:pt x="72" y="113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82" y="129"/>
                      <a:pt x="82" y="129"/>
                      <a:pt x="82" y="129"/>
                    </a:cubicBezTo>
                    <a:cubicBezTo>
                      <a:pt x="82" y="90"/>
                      <a:pt x="82" y="51"/>
                      <a:pt x="82" y="11"/>
                    </a:cubicBezTo>
                    <a:close/>
                    <a:moveTo>
                      <a:pt x="103" y="68"/>
                    </a:moveTo>
                    <a:cubicBezTo>
                      <a:pt x="103" y="68"/>
                      <a:pt x="103" y="68"/>
                      <a:pt x="103" y="68"/>
                    </a:cubicBezTo>
                    <a:cubicBezTo>
                      <a:pt x="101" y="68"/>
                      <a:pt x="100" y="66"/>
                      <a:pt x="100" y="64"/>
                    </a:cubicBezTo>
                    <a:cubicBezTo>
                      <a:pt x="100" y="62"/>
                      <a:pt x="101" y="61"/>
                      <a:pt x="103" y="61"/>
                    </a:cubicBezTo>
                    <a:cubicBezTo>
                      <a:pt x="119" y="61"/>
                      <a:pt x="119" y="61"/>
                      <a:pt x="119" y="61"/>
                    </a:cubicBezTo>
                    <a:cubicBezTo>
                      <a:pt x="120" y="61"/>
                      <a:pt x="122" y="62"/>
                      <a:pt x="122" y="64"/>
                    </a:cubicBezTo>
                    <a:cubicBezTo>
                      <a:pt x="122" y="66"/>
                      <a:pt x="120" y="68"/>
                      <a:pt x="119" y="68"/>
                    </a:cubicBezTo>
                    <a:cubicBezTo>
                      <a:pt x="103" y="68"/>
                      <a:pt x="103" y="68"/>
                      <a:pt x="103" y="68"/>
                    </a:cubicBezTo>
                    <a:close/>
                    <a:moveTo>
                      <a:pt x="103" y="85"/>
                    </a:moveTo>
                    <a:cubicBezTo>
                      <a:pt x="103" y="85"/>
                      <a:pt x="103" y="85"/>
                      <a:pt x="103" y="85"/>
                    </a:cubicBezTo>
                    <a:cubicBezTo>
                      <a:pt x="101" y="85"/>
                      <a:pt x="100" y="84"/>
                      <a:pt x="100" y="82"/>
                    </a:cubicBezTo>
                    <a:cubicBezTo>
                      <a:pt x="100" y="80"/>
                      <a:pt x="101" y="79"/>
                      <a:pt x="103" y="79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20" y="79"/>
                      <a:pt x="122" y="80"/>
                      <a:pt x="122" y="82"/>
                    </a:cubicBezTo>
                    <a:cubicBezTo>
                      <a:pt x="122" y="84"/>
                      <a:pt x="120" y="85"/>
                      <a:pt x="119" y="85"/>
                    </a:cubicBezTo>
                    <a:cubicBezTo>
                      <a:pt x="103" y="85"/>
                      <a:pt x="103" y="85"/>
                      <a:pt x="103" y="85"/>
                    </a:cubicBezTo>
                    <a:close/>
                    <a:moveTo>
                      <a:pt x="103" y="103"/>
                    </a:move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1" y="103"/>
                      <a:pt x="100" y="101"/>
                      <a:pt x="100" y="100"/>
                    </a:cubicBezTo>
                    <a:cubicBezTo>
                      <a:pt x="100" y="98"/>
                      <a:pt x="101" y="96"/>
                      <a:pt x="103" y="96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20" y="96"/>
                      <a:pt x="122" y="98"/>
                      <a:pt x="122" y="100"/>
                    </a:cubicBezTo>
                    <a:cubicBezTo>
                      <a:pt x="122" y="101"/>
                      <a:pt x="120" y="103"/>
                      <a:pt x="119" y="103"/>
                    </a:cubicBezTo>
                    <a:cubicBezTo>
                      <a:pt x="103" y="103"/>
                      <a:pt x="103" y="103"/>
                      <a:pt x="103" y="103"/>
                    </a:cubicBezTo>
                    <a:close/>
                    <a:moveTo>
                      <a:pt x="103" y="121"/>
                    </a:move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1" y="121"/>
                      <a:pt x="100" y="119"/>
                      <a:pt x="100" y="117"/>
                    </a:cubicBezTo>
                    <a:cubicBezTo>
                      <a:pt x="100" y="116"/>
                      <a:pt x="101" y="114"/>
                      <a:pt x="103" y="114"/>
                    </a:cubicBezTo>
                    <a:cubicBezTo>
                      <a:pt x="119" y="114"/>
                      <a:pt x="119" y="114"/>
                      <a:pt x="119" y="114"/>
                    </a:cubicBezTo>
                    <a:cubicBezTo>
                      <a:pt x="120" y="114"/>
                      <a:pt x="122" y="116"/>
                      <a:pt x="122" y="117"/>
                    </a:cubicBezTo>
                    <a:cubicBezTo>
                      <a:pt x="122" y="119"/>
                      <a:pt x="120" y="121"/>
                      <a:pt x="119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lose/>
                    <a:moveTo>
                      <a:pt x="21" y="27"/>
                    </a:moveTo>
                    <a:cubicBezTo>
                      <a:pt x="21" y="27"/>
                      <a:pt x="21" y="27"/>
                      <a:pt x="21" y="27"/>
                    </a:cubicBezTo>
                    <a:cubicBezTo>
                      <a:pt x="19" y="27"/>
                      <a:pt x="18" y="26"/>
                      <a:pt x="18" y="24"/>
                    </a:cubicBezTo>
                    <a:cubicBezTo>
                      <a:pt x="18" y="22"/>
                      <a:pt x="19" y="21"/>
                      <a:pt x="21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40" y="26"/>
                      <a:pt x="39" y="27"/>
                      <a:pt x="37" y="27"/>
                    </a:cubicBezTo>
                    <a:cubicBezTo>
                      <a:pt x="21" y="27"/>
                      <a:pt x="21" y="27"/>
                      <a:pt x="21" y="27"/>
                    </a:cubicBezTo>
                    <a:close/>
                    <a:moveTo>
                      <a:pt x="57" y="27"/>
                    </a:moveTo>
                    <a:cubicBezTo>
                      <a:pt x="57" y="27"/>
                      <a:pt x="57" y="27"/>
                      <a:pt x="57" y="27"/>
                    </a:cubicBezTo>
                    <a:cubicBezTo>
                      <a:pt x="55" y="27"/>
                      <a:pt x="53" y="26"/>
                      <a:pt x="53" y="24"/>
                    </a:cubicBezTo>
                    <a:cubicBezTo>
                      <a:pt x="53" y="22"/>
                      <a:pt x="55" y="21"/>
                      <a:pt x="57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4" y="21"/>
                      <a:pt x="75" y="22"/>
                      <a:pt x="75" y="24"/>
                    </a:cubicBezTo>
                    <a:cubicBezTo>
                      <a:pt x="75" y="26"/>
                      <a:pt x="74" y="27"/>
                      <a:pt x="72" y="27"/>
                    </a:cubicBezTo>
                    <a:cubicBezTo>
                      <a:pt x="57" y="27"/>
                      <a:pt x="57" y="27"/>
                      <a:pt x="57" y="27"/>
                    </a:cubicBezTo>
                    <a:close/>
                    <a:moveTo>
                      <a:pt x="21" y="45"/>
                    </a:moveTo>
                    <a:cubicBezTo>
                      <a:pt x="21" y="45"/>
                      <a:pt x="21" y="45"/>
                      <a:pt x="21" y="45"/>
                    </a:cubicBezTo>
                    <a:cubicBezTo>
                      <a:pt x="19" y="45"/>
                      <a:pt x="18" y="44"/>
                      <a:pt x="18" y="42"/>
                    </a:cubicBezTo>
                    <a:cubicBezTo>
                      <a:pt x="18" y="40"/>
                      <a:pt x="19" y="38"/>
                      <a:pt x="21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9" y="38"/>
                      <a:pt x="40" y="40"/>
                      <a:pt x="40" y="42"/>
                    </a:cubicBezTo>
                    <a:cubicBezTo>
                      <a:pt x="40" y="44"/>
                      <a:pt x="39" y="45"/>
                      <a:pt x="37" y="45"/>
                    </a:cubicBezTo>
                    <a:cubicBezTo>
                      <a:pt x="21" y="45"/>
                      <a:pt x="21" y="45"/>
                      <a:pt x="21" y="45"/>
                    </a:cubicBezTo>
                    <a:close/>
                    <a:moveTo>
                      <a:pt x="57" y="45"/>
                    </a:moveTo>
                    <a:cubicBezTo>
                      <a:pt x="57" y="45"/>
                      <a:pt x="57" y="45"/>
                      <a:pt x="57" y="45"/>
                    </a:cubicBezTo>
                    <a:cubicBezTo>
                      <a:pt x="55" y="45"/>
                      <a:pt x="53" y="44"/>
                      <a:pt x="53" y="42"/>
                    </a:cubicBezTo>
                    <a:cubicBezTo>
                      <a:pt x="53" y="40"/>
                      <a:pt x="55" y="38"/>
                      <a:pt x="57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4" y="38"/>
                      <a:pt x="75" y="40"/>
                      <a:pt x="75" y="42"/>
                    </a:cubicBezTo>
                    <a:cubicBezTo>
                      <a:pt x="75" y="44"/>
                      <a:pt x="74" y="45"/>
                      <a:pt x="72" y="45"/>
                    </a:cubicBezTo>
                    <a:cubicBezTo>
                      <a:pt x="57" y="45"/>
                      <a:pt x="57" y="45"/>
                      <a:pt x="57" y="45"/>
                    </a:cubicBezTo>
                    <a:close/>
                    <a:moveTo>
                      <a:pt x="21" y="63"/>
                    </a:moveTo>
                    <a:cubicBezTo>
                      <a:pt x="21" y="63"/>
                      <a:pt x="21" y="63"/>
                      <a:pt x="21" y="63"/>
                    </a:cubicBezTo>
                    <a:cubicBezTo>
                      <a:pt x="19" y="63"/>
                      <a:pt x="18" y="61"/>
                      <a:pt x="18" y="59"/>
                    </a:cubicBezTo>
                    <a:cubicBezTo>
                      <a:pt x="18" y="58"/>
                      <a:pt x="19" y="56"/>
                      <a:pt x="21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9" y="56"/>
                      <a:pt x="40" y="58"/>
                      <a:pt x="40" y="59"/>
                    </a:cubicBezTo>
                    <a:cubicBezTo>
                      <a:pt x="40" y="61"/>
                      <a:pt x="39" y="63"/>
                      <a:pt x="37" y="63"/>
                    </a:cubicBezTo>
                    <a:cubicBezTo>
                      <a:pt x="21" y="63"/>
                      <a:pt x="21" y="63"/>
                      <a:pt x="21" y="63"/>
                    </a:cubicBezTo>
                    <a:close/>
                    <a:moveTo>
                      <a:pt x="57" y="63"/>
                    </a:moveTo>
                    <a:cubicBezTo>
                      <a:pt x="57" y="63"/>
                      <a:pt x="57" y="63"/>
                      <a:pt x="57" y="63"/>
                    </a:cubicBezTo>
                    <a:cubicBezTo>
                      <a:pt x="55" y="63"/>
                      <a:pt x="53" y="61"/>
                      <a:pt x="53" y="59"/>
                    </a:cubicBezTo>
                    <a:cubicBezTo>
                      <a:pt x="53" y="58"/>
                      <a:pt x="55" y="56"/>
                      <a:pt x="57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6"/>
                      <a:pt x="75" y="58"/>
                      <a:pt x="75" y="59"/>
                    </a:cubicBezTo>
                    <a:cubicBezTo>
                      <a:pt x="75" y="61"/>
                      <a:pt x="74" y="63"/>
                      <a:pt x="72" y="63"/>
                    </a:cubicBezTo>
                    <a:cubicBezTo>
                      <a:pt x="57" y="63"/>
                      <a:pt x="57" y="63"/>
                      <a:pt x="57" y="63"/>
                    </a:cubicBezTo>
                    <a:close/>
                    <a:moveTo>
                      <a:pt x="21" y="80"/>
                    </a:moveTo>
                    <a:cubicBezTo>
                      <a:pt x="21" y="80"/>
                      <a:pt x="21" y="80"/>
                      <a:pt x="21" y="80"/>
                    </a:cubicBezTo>
                    <a:cubicBezTo>
                      <a:pt x="19" y="80"/>
                      <a:pt x="18" y="79"/>
                      <a:pt x="18" y="77"/>
                    </a:cubicBezTo>
                    <a:cubicBezTo>
                      <a:pt x="18" y="75"/>
                      <a:pt x="19" y="74"/>
                      <a:pt x="21" y="74"/>
                    </a:cubicBezTo>
                    <a:cubicBezTo>
                      <a:pt x="37" y="74"/>
                      <a:pt x="37" y="74"/>
                      <a:pt x="37" y="74"/>
                    </a:cubicBezTo>
                    <a:cubicBezTo>
                      <a:pt x="39" y="74"/>
                      <a:pt x="40" y="75"/>
                      <a:pt x="40" y="77"/>
                    </a:cubicBezTo>
                    <a:cubicBezTo>
                      <a:pt x="40" y="79"/>
                      <a:pt x="39" y="80"/>
                      <a:pt x="37" y="80"/>
                    </a:cubicBezTo>
                    <a:cubicBezTo>
                      <a:pt x="21" y="80"/>
                      <a:pt x="21" y="80"/>
                      <a:pt x="21" y="80"/>
                    </a:cubicBezTo>
                    <a:close/>
                    <a:moveTo>
                      <a:pt x="57" y="80"/>
                    </a:moveTo>
                    <a:cubicBezTo>
                      <a:pt x="57" y="80"/>
                      <a:pt x="57" y="80"/>
                      <a:pt x="57" y="80"/>
                    </a:cubicBezTo>
                    <a:cubicBezTo>
                      <a:pt x="55" y="80"/>
                      <a:pt x="53" y="79"/>
                      <a:pt x="53" y="77"/>
                    </a:cubicBezTo>
                    <a:cubicBezTo>
                      <a:pt x="53" y="75"/>
                      <a:pt x="55" y="74"/>
                      <a:pt x="57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4" y="74"/>
                      <a:pt x="75" y="75"/>
                      <a:pt x="75" y="77"/>
                    </a:cubicBezTo>
                    <a:cubicBezTo>
                      <a:pt x="75" y="79"/>
                      <a:pt x="74" y="80"/>
                      <a:pt x="72" y="80"/>
                    </a:cubicBezTo>
                    <a:cubicBezTo>
                      <a:pt x="57" y="80"/>
                      <a:pt x="57" y="80"/>
                      <a:pt x="57" y="80"/>
                    </a:cubicBezTo>
                    <a:close/>
                    <a:moveTo>
                      <a:pt x="21" y="98"/>
                    </a:moveTo>
                    <a:cubicBezTo>
                      <a:pt x="21" y="98"/>
                      <a:pt x="21" y="98"/>
                      <a:pt x="21" y="98"/>
                    </a:cubicBezTo>
                    <a:cubicBezTo>
                      <a:pt x="19" y="98"/>
                      <a:pt x="18" y="97"/>
                      <a:pt x="18" y="95"/>
                    </a:cubicBezTo>
                    <a:cubicBezTo>
                      <a:pt x="18" y="93"/>
                      <a:pt x="19" y="91"/>
                      <a:pt x="21" y="91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9" y="91"/>
                      <a:pt x="40" y="93"/>
                      <a:pt x="40" y="95"/>
                    </a:cubicBezTo>
                    <a:cubicBezTo>
                      <a:pt x="40" y="97"/>
                      <a:pt x="39" y="98"/>
                      <a:pt x="37" y="98"/>
                    </a:cubicBezTo>
                    <a:cubicBezTo>
                      <a:pt x="21" y="98"/>
                      <a:pt x="21" y="98"/>
                      <a:pt x="21" y="98"/>
                    </a:cubicBezTo>
                    <a:close/>
                    <a:moveTo>
                      <a:pt x="57" y="98"/>
                    </a:moveTo>
                    <a:cubicBezTo>
                      <a:pt x="57" y="98"/>
                      <a:pt x="57" y="98"/>
                      <a:pt x="57" y="98"/>
                    </a:cubicBezTo>
                    <a:cubicBezTo>
                      <a:pt x="55" y="98"/>
                      <a:pt x="53" y="97"/>
                      <a:pt x="53" y="95"/>
                    </a:cubicBezTo>
                    <a:cubicBezTo>
                      <a:pt x="53" y="93"/>
                      <a:pt x="55" y="91"/>
                      <a:pt x="57" y="91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4" y="91"/>
                      <a:pt x="75" y="93"/>
                      <a:pt x="75" y="95"/>
                    </a:cubicBezTo>
                    <a:cubicBezTo>
                      <a:pt x="75" y="97"/>
                      <a:pt x="74" y="98"/>
                      <a:pt x="72" y="98"/>
                    </a:cubicBezTo>
                    <a:cubicBezTo>
                      <a:pt x="57" y="98"/>
                      <a:pt x="57" y="98"/>
                      <a:pt x="57" y="98"/>
                    </a:cubicBezTo>
                    <a:close/>
                    <a:moveTo>
                      <a:pt x="93" y="41"/>
                    </a:moveTo>
                    <a:cubicBezTo>
                      <a:pt x="93" y="41"/>
                      <a:pt x="93" y="41"/>
                      <a:pt x="93" y="41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41" y="41"/>
                      <a:pt x="144" y="44"/>
                      <a:pt x="144" y="47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8"/>
                      <a:pt x="141" y="140"/>
                      <a:pt x="138" y="140"/>
                    </a:cubicBezTo>
                    <a:cubicBezTo>
                      <a:pt x="88" y="140"/>
                      <a:pt x="88" y="140"/>
                      <a:pt x="88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4" y="140"/>
                      <a:pt x="61" y="138"/>
                      <a:pt x="61" y="135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32" y="118"/>
                      <a:pt x="32" y="118"/>
                      <a:pt x="32" y="118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2" y="138"/>
                      <a:pt x="30" y="140"/>
                      <a:pt x="27" y="140"/>
                    </a:cubicBezTo>
                    <a:cubicBezTo>
                      <a:pt x="6" y="140"/>
                      <a:pt x="6" y="140"/>
                      <a:pt x="6" y="140"/>
                    </a:cubicBezTo>
                    <a:cubicBezTo>
                      <a:pt x="6" y="140"/>
                      <a:pt x="6" y="140"/>
                      <a:pt x="6" y="140"/>
                    </a:cubicBezTo>
                    <a:cubicBezTo>
                      <a:pt x="3" y="140"/>
                      <a:pt x="0" y="138"/>
                      <a:pt x="0" y="13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1" y="0"/>
                      <a:pt x="93" y="2"/>
                      <a:pt x="93" y="6"/>
                    </a:cubicBezTo>
                    <a:cubicBezTo>
                      <a:pt x="93" y="41"/>
                      <a:pt x="93" y="41"/>
                      <a:pt x="93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" name="îṣļîḑé-文本框 12">
              <a:extLst>
                <a:ext uri="{FF2B5EF4-FFF2-40B4-BE49-F238E27FC236}">
                  <a16:creationId xmlns:a16="http://schemas.microsoft.com/office/drawing/2014/main" xmlns="" id="{6E860CBA-1F18-4FC3-8583-FEB4646305F6}"/>
                </a:ext>
              </a:extLst>
            </p:cNvPr>
            <p:cNvSpPr txBox="1"/>
            <p:nvPr/>
          </p:nvSpPr>
          <p:spPr>
            <a:xfrm>
              <a:off x="3109086" y="2968640"/>
              <a:ext cx="1735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6" name="îṣļîḑé-文本框 13">
              <a:extLst>
                <a:ext uri="{FF2B5EF4-FFF2-40B4-BE49-F238E27FC236}">
                  <a16:creationId xmlns:a16="http://schemas.microsoft.com/office/drawing/2014/main" xmlns="" id="{D5C855DB-24DE-4EC9-9E5A-AAC1A979A151}"/>
                </a:ext>
              </a:extLst>
            </p:cNvPr>
            <p:cNvSpPr txBox="1"/>
            <p:nvPr/>
          </p:nvSpPr>
          <p:spPr>
            <a:xfrm>
              <a:off x="3109086" y="3394143"/>
              <a:ext cx="1735426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D165C50-2ACA-4D6D-B7FE-0153B28E4C00}"/>
              </a:ext>
            </a:extLst>
          </p:cNvPr>
          <p:cNvGrpSpPr/>
          <p:nvPr/>
        </p:nvGrpSpPr>
        <p:grpSpPr>
          <a:xfrm>
            <a:off x="8458558" y="3482426"/>
            <a:ext cx="1735426" cy="2109512"/>
            <a:chOff x="5305374" y="1811185"/>
            <a:chExt cx="1735426" cy="210951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5B21DC14-8651-4CEE-8664-7A94D2AF223A}"/>
                </a:ext>
              </a:extLst>
            </p:cNvPr>
            <p:cNvGrpSpPr/>
            <p:nvPr/>
          </p:nvGrpSpPr>
          <p:grpSpPr>
            <a:xfrm>
              <a:off x="5718209" y="1811185"/>
              <a:ext cx="909757" cy="909757"/>
              <a:chOff x="5690299" y="1811185"/>
              <a:chExt cx="909757" cy="909757"/>
            </a:xfrm>
          </p:grpSpPr>
          <p:sp>
            <p:nvSpPr>
              <p:cNvPr id="12" name="îṣļîḑé-Oval 11">
                <a:extLst>
                  <a:ext uri="{FF2B5EF4-FFF2-40B4-BE49-F238E27FC236}">
                    <a16:creationId xmlns:a16="http://schemas.microsoft.com/office/drawing/2014/main" xmlns="" id="{E2712BCF-2BA8-449B-82B7-ED82D5557B31}"/>
                  </a:ext>
                </a:extLst>
              </p:cNvPr>
              <p:cNvSpPr/>
              <p:nvPr/>
            </p:nvSpPr>
            <p:spPr>
              <a:xfrm>
                <a:off x="5690299" y="1811185"/>
                <a:ext cx="909757" cy="909757"/>
              </a:xfrm>
              <a:prstGeom prst="ellipse">
                <a:avLst/>
              </a:prstGeom>
              <a:solidFill>
                <a:schemeClr val="accent3"/>
              </a:solidFill>
              <a:ln w="92075">
                <a:solidFill>
                  <a:schemeClr val="bg1">
                    <a:alpha val="18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îṣļîḑé-Freeform 9">
                <a:extLst>
                  <a:ext uri="{FF2B5EF4-FFF2-40B4-BE49-F238E27FC236}">
                    <a16:creationId xmlns:a16="http://schemas.microsoft.com/office/drawing/2014/main" xmlns="" id="{44F693DD-7D01-49E5-8186-3F08E1080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9224" y="1991290"/>
                <a:ext cx="511907" cy="549547"/>
              </a:xfrm>
              <a:custGeom>
                <a:avLst/>
                <a:gdLst>
                  <a:gd name="T0" fmla="*/ 89 w 89"/>
                  <a:gd name="T1" fmla="*/ 24 h 96"/>
                  <a:gd name="T2" fmla="*/ 89 w 89"/>
                  <a:gd name="T3" fmla="*/ 83 h 96"/>
                  <a:gd name="T4" fmla="*/ 76 w 89"/>
                  <a:gd name="T5" fmla="*/ 96 h 96"/>
                  <a:gd name="T6" fmla="*/ 3 w 89"/>
                  <a:gd name="T7" fmla="*/ 92 h 96"/>
                  <a:gd name="T8" fmla="*/ 0 w 89"/>
                  <a:gd name="T9" fmla="*/ 28 h 96"/>
                  <a:gd name="T10" fmla="*/ 13 w 89"/>
                  <a:gd name="T11" fmla="*/ 15 h 96"/>
                  <a:gd name="T12" fmla="*/ 49 w 89"/>
                  <a:gd name="T13" fmla="*/ 6 h 96"/>
                  <a:gd name="T14" fmla="*/ 65 w 89"/>
                  <a:gd name="T15" fmla="*/ 0 h 96"/>
                  <a:gd name="T16" fmla="*/ 81 w 89"/>
                  <a:gd name="T17" fmla="*/ 6 h 96"/>
                  <a:gd name="T18" fmla="*/ 88 w 89"/>
                  <a:gd name="T19" fmla="*/ 22 h 96"/>
                  <a:gd name="T20" fmla="*/ 65 w 89"/>
                  <a:gd name="T21" fmla="*/ 11 h 96"/>
                  <a:gd name="T22" fmla="*/ 76 w 89"/>
                  <a:gd name="T23" fmla="*/ 22 h 96"/>
                  <a:gd name="T24" fmla="*/ 65 w 89"/>
                  <a:gd name="T25" fmla="*/ 33 h 96"/>
                  <a:gd name="T26" fmla="*/ 54 w 89"/>
                  <a:gd name="T27" fmla="*/ 22 h 96"/>
                  <a:gd name="T28" fmla="*/ 65 w 89"/>
                  <a:gd name="T29" fmla="*/ 11 h 96"/>
                  <a:gd name="T30" fmla="*/ 70 w 89"/>
                  <a:gd name="T31" fmla="*/ 17 h 96"/>
                  <a:gd name="T32" fmla="*/ 60 w 89"/>
                  <a:gd name="T33" fmla="*/ 17 h 96"/>
                  <a:gd name="T34" fmla="*/ 60 w 89"/>
                  <a:gd name="T35" fmla="*/ 27 h 96"/>
                  <a:gd name="T36" fmla="*/ 70 w 89"/>
                  <a:gd name="T37" fmla="*/ 27 h 96"/>
                  <a:gd name="T38" fmla="*/ 70 w 89"/>
                  <a:gd name="T39" fmla="*/ 17 h 96"/>
                  <a:gd name="T40" fmla="*/ 43 w 89"/>
                  <a:gd name="T41" fmla="*/ 22 h 96"/>
                  <a:gd name="T42" fmla="*/ 8 w 89"/>
                  <a:gd name="T43" fmla="*/ 24 h 96"/>
                  <a:gd name="T44" fmla="*/ 7 w 89"/>
                  <a:gd name="T45" fmla="*/ 83 h 96"/>
                  <a:gd name="T46" fmla="*/ 13 w 89"/>
                  <a:gd name="T47" fmla="*/ 89 h 96"/>
                  <a:gd name="T48" fmla="*/ 81 w 89"/>
                  <a:gd name="T49" fmla="*/ 87 h 96"/>
                  <a:gd name="T50" fmla="*/ 82 w 89"/>
                  <a:gd name="T51" fmla="*/ 37 h 96"/>
                  <a:gd name="T52" fmla="*/ 67 w 89"/>
                  <a:gd name="T53" fmla="*/ 52 h 96"/>
                  <a:gd name="T54" fmla="*/ 64 w 89"/>
                  <a:gd name="T55" fmla="*/ 52 h 96"/>
                  <a:gd name="T56" fmla="*/ 57 w 89"/>
                  <a:gd name="T57" fmla="*/ 43 h 96"/>
                  <a:gd name="T58" fmla="*/ 43 w 89"/>
                  <a:gd name="T59" fmla="*/ 22 h 96"/>
                  <a:gd name="T60" fmla="*/ 78 w 89"/>
                  <a:gd name="T61" fmla="*/ 9 h 96"/>
                  <a:gd name="T62" fmla="*/ 52 w 89"/>
                  <a:gd name="T63" fmla="*/ 9 h 96"/>
                  <a:gd name="T64" fmla="*/ 47 w 89"/>
                  <a:gd name="T65" fmla="*/ 22 h 96"/>
                  <a:gd name="T66" fmla="*/ 59 w 89"/>
                  <a:gd name="T67" fmla="*/ 40 h 96"/>
                  <a:gd name="T68" fmla="*/ 65 w 89"/>
                  <a:gd name="T69" fmla="*/ 47 h 96"/>
                  <a:gd name="T70" fmla="*/ 72 w 89"/>
                  <a:gd name="T71" fmla="*/ 40 h 96"/>
                  <a:gd name="T72" fmla="*/ 84 w 89"/>
                  <a:gd name="T73" fmla="*/ 22 h 96"/>
                  <a:gd name="T74" fmla="*/ 51 w 89"/>
                  <a:gd name="T75" fmla="*/ 48 h 96"/>
                  <a:gd name="T76" fmla="*/ 54 w 89"/>
                  <a:gd name="T77" fmla="*/ 48 h 96"/>
                  <a:gd name="T78" fmla="*/ 48 w 89"/>
                  <a:gd name="T79" fmla="*/ 57 h 96"/>
                  <a:gd name="T80" fmla="*/ 73 w 89"/>
                  <a:gd name="T81" fmla="*/ 55 h 96"/>
                  <a:gd name="T82" fmla="*/ 76 w 89"/>
                  <a:gd name="T83" fmla="*/ 58 h 96"/>
                  <a:gd name="T84" fmla="*/ 68 w 89"/>
                  <a:gd name="T85" fmla="*/ 76 h 96"/>
                  <a:gd name="T86" fmla="*/ 65 w 89"/>
                  <a:gd name="T87" fmla="*/ 79 h 96"/>
                  <a:gd name="T88" fmla="*/ 59 w 89"/>
                  <a:gd name="T89" fmla="*/ 73 h 96"/>
                  <a:gd name="T90" fmla="*/ 59 w 89"/>
                  <a:gd name="T91" fmla="*/ 73 h 96"/>
                  <a:gd name="T92" fmla="*/ 59 w 89"/>
                  <a:gd name="T93" fmla="*/ 73 h 96"/>
                  <a:gd name="T94" fmla="*/ 46 w 89"/>
                  <a:gd name="T95" fmla="*/ 60 h 96"/>
                  <a:gd name="T96" fmla="*/ 19 w 89"/>
                  <a:gd name="T97" fmla="*/ 83 h 96"/>
                  <a:gd name="T98" fmla="*/ 43 w 89"/>
                  <a:gd name="T99" fmla="*/ 57 h 96"/>
                  <a:gd name="T100" fmla="*/ 17 w 89"/>
                  <a:gd name="T101" fmla="*/ 63 h 96"/>
                  <a:gd name="T102" fmla="*/ 14 w 89"/>
                  <a:gd name="T103" fmla="*/ 60 h 96"/>
                  <a:gd name="T104" fmla="*/ 20 w 89"/>
                  <a:gd name="T105" fmla="*/ 34 h 96"/>
                  <a:gd name="T106" fmla="*/ 23 w 89"/>
                  <a:gd name="T107" fmla="*/ 31 h 96"/>
                  <a:gd name="T108" fmla="*/ 34 w 89"/>
                  <a:gd name="T109" fmla="*/ 43 h 96"/>
                  <a:gd name="T110" fmla="*/ 34 w 89"/>
                  <a:gd name="T111" fmla="*/ 43 h 96"/>
                  <a:gd name="T112" fmla="*/ 46 w 89"/>
                  <a:gd name="T113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6">
                    <a:moveTo>
                      <a:pt x="88" y="22"/>
                    </a:moveTo>
                    <a:cubicBezTo>
                      <a:pt x="88" y="23"/>
                      <a:pt x="88" y="24"/>
                      <a:pt x="89" y="24"/>
                    </a:cubicBezTo>
                    <a:cubicBezTo>
                      <a:pt x="89" y="26"/>
                      <a:pt x="89" y="27"/>
                      <a:pt x="89" y="28"/>
                    </a:cubicBezTo>
                    <a:cubicBezTo>
                      <a:pt x="89" y="83"/>
                      <a:pt x="89" y="83"/>
                      <a:pt x="89" y="83"/>
                    </a:cubicBezTo>
                    <a:cubicBezTo>
                      <a:pt x="89" y="87"/>
                      <a:pt x="88" y="90"/>
                      <a:pt x="85" y="92"/>
                    </a:cubicBezTo>
                    <a:cubicBezTo>
                      <a:pt x="83" y="95"/>
                      <a:pt x="80" y="96"/>
                      <a:pt x="76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9" y="96"/>
                      <a:pt x="6" y="95"/>
                      <a:pt x="3" y="92"/>
                    </a:cubicBezTo>
                    <a:cubicBezTo>
                      <a:pt x="1" y="90"/>
                      <a:pt x="0" y="87"/>
                      <a:pt x="0" y="8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5"/>
                      <a:pt x="1" y="21"/>
                      <a:pt x="3" y="19"/>
                    </a:cubicBezTo>
                    <a:cubicBezTo>
                      <a:pt x="6" y="17"/>
                      <a:pt x="9" y="15"/>
                      <a:pt x="13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5" y="12"/>
                      <a:pt x="47" y="9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53" y="2"/>
                      <a:pt x="59" y="0"/>
                      <a:pt x="65" y="0"/>
                    </a:cubicBezTo>
                    <a:cubicBezTo>
                      <a:pt x="71" y="0"/>
                      <a:pt x="77" y="2"/>
                      <a:pt x="81" y="6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5" y="10"/>
                      <a:pt x="88" y="16"/>
                      <a:pt x="88" y="22"/>
                    </a:cubicBezTo>
                    <a:cubicBezTo>
                      <a:pt x="88" y="22"/>
                      <a:pt x="88" y="22"/>
                      <a:pt x="88" y="22"/>
                    </a:cubicBezTo>
                    <a:close/>
                    <a:moveTo>
                      <a:pt x="65" y="11"/>
                    </a:moveTo>
                    <a:cubicBezTo>
                      <a:pt x="65" y="11"/>
                      <a:pt x="65" y="11"/>
                      <a:pt x="65" y="11"/>
                    </a:cubicBezTo>
                    <a:cubicBezTo>
                      <a:pt x="68" y="11"/>
                      <a:pt x="71" y="13"/>
                      <a:pt x="73" y="15"/>
                    </a:cubicBezTo>
                    <a:cubicBezTo>
                      <a:pt x="75" y="17"/>
                      <a:pt x="76" y="19"/>
                      <a:pt x="76" y="22"/>
                    </a:cubicBezTo>
                    <a:cubicBezTo>
                      <a:pt x="76" y="25"/>
                      <a:pt x="75" y="28"/>
                      <a:pt x="73" y="30"/>
                    </a:cubicBezTo>
                    <a:cubicBezTo>
                      <a:pt x="71" y="32"/>
                      <a:pt x="68" y="33"/>
                      <a:pt x="65" y="33"/>
                    </a:cubicBezTo>
                    <a:cubicBezTo>
                      <a:pt x="62" y="33"/>
                      <a:pt x="59" y="32"/>
                      <a:pt x="57" y="30"/>
                    </a:cubicBezTo>
                    <a:cubicBezTo>
                      <a:pt x="55" y="28"/>
                      <a:pt x="54" y="25"/>
                      <a:pt x="54" y="22"/>
                    </a:cubicBezTo>
                    <a:cubicBezTo>
                      <a:pt x="54" y="19"/>
                      <a:pt x="55" y="17"/>
                      <a:pt x="57" y="15"/>
                    </a:cubicBezTo>
                    <a:cubicBezTo>
                      <a:pt x="59" y="13"/>
                      <a:pt x="62" y="11"/>
                      <a:pt x="65" y="11"/>
                    </a:cubicBezTo>
                    <a:close/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7" y="15"/>
                      <a:pt x="65" y="15"/>
                    </a:cubicBezTo>
                    <a:cubicBezTo>
                      <a:pt x="63" y="15"/>
                      <a:pt x="62" y="16"/>
                      <a:pt x="60" y="17"/>
                    </a:cubicBezTo>
                    <a:cubicBezTo>
                      <a:pt x="59" y="19"/>
                      <a:pt x="58" y="20"/>
                      <a:pt x="58" y="22"/>
                    </a:cubicBezTo>
                    <a:cubicBezTo>
                      <a:pt x="58" y="24"/>
                      <a:pt x="59" y="26"/>
                      <a:pt x="60" y="27"/>
                    </a:cubicBezTo>
                    <a:cubicBezTo>
                      <a:pt x="62" y="29"/>
                      <a:pt x="63" y="29"/>
                      <a:pt x="65" y="29"/>
                    </a:cubicBezTo>
                    <a:cubicBezTo>
                      <a:pt x="67" y="29"/>
                      <a:pt x="69" y="29"/>
                      <a:pt x="70" y="27"/>
                    </a:cubicBezTo>
                    <a:cubicBezTo>
                      <a:pt x="71" y="26"/>
                      <a:pt x="72" y="24"/>
                      <a:pt x="72" y="22"/>
                    </a:cubicBezTo>
                    <a:cubicBezTo>
                      <a:pt x="72" y="20"/>
                      <a:pt x="71" y="19"/>
                      <a:pt x="70" y="17"/>
                    </a:cubicBezTo>
                    <a:close/>
                    <a:moveTo>
                      <a:pt x="43" y="22"/>
                    </a:moveTo>
                    <a:cubicBezTo>
                      <a:pt x="43" y="22"/>
                      <a:pt x="43" y="22"/>
                      <a:pt x="4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22"/>
                      <a:pt x="9" y="23"/>
                      <a:pt x="8" y="24"/>
                    </a:cubicBezTo>
                    <a:cubicBezTo>
                      <a:pt x="7" y="25"/>
                      <a:pt x="7" y="27"/>
                      <a:pt x="7" y="28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7" y="85"/>
                      <a:pt x="7" y="86"/>
                      <a:pt x="8" y="87"/>
                    </a:cubicBezTo>
                    <a:cubicBezTo>
                      <a:pt x="9" y="88"/>
                      <a:pt x="11" y="89"/>
                      <a:pt x="13" y="89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78" y="89"/>
                      <a:pt x="79" y="88"/>
                      <a:pt x="81" y="87"/>
                    </a:cubicBezTo>
                    <a:cubicBezTo>
                      <a:pt x="82" y="86"/>
                      <a:pt x="82" y="85"/>
                      <a:pt x="82" y="83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0" y="40"/>
                      <a:pt x="77" y="42"/>
                      <a:pt x="74" y="43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66" y="53"/>
                      <a:pt x="65" y="53"/>
                      <a:pt x="64" y="52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3" y="42"/>
                      <a:pt x="49" y="39"/>
                      <a:pt x="47" y="35"/>
                    </a:cubicBezTo>
                    <a:cubicBezTo>
                      <a:pt x="44" y="31"/>
                      <a:pt x="43" y="27"/>
                      <a:pt x="43" y="22"/>
                    </a:cubicBezTo>
                    <a:close/>
                    <a:moveTo>
                      <a:pt x="78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75" y="6"/>
                      <a:pt x="70" y="4"/>
                      <a:pt x="65" y="4"/>
                    </a:cubicBezTo>
                    <a:cubicBezTo>
                      <a:pt x="60" y="4"/>
                      <a:pt x="56" y="6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9" y="13"/>
                      <a:pt x="47" y="17"/>
                      <a:pt x="47" y="22"/>
                    </a:cubicBezTo>
                    <a:cubicBezTo>
                      <a:pt x="47" y="26"/>
                      <a:pt x="48" y="30"/>
                      <a:pt x="50" y="33"/>
                    </a:cubicBezTo>
                    <a:cubicBezTo>
                      <a:pt x="52" y="36"/>
                      <a:pt x="55" y="38"/>
                      <a:pt x="59" y="40"/>
                    </a:cubicBezTo>
                    <a:cubicBezTo>
                      <a:pt x="59" y="40"/>
                      <a:pt x="59" y="40"/>
                      <a:pt x="60" y="40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1" y="40"/>
                      <a:pt x="71" y="40"/>
                      <a:pt x="72" y="40"/>
                    </a:cubicBezTo>
                    <a:cubicBezTo>
                      <a:pt x="75" y="38"/>
                      <a:pt x="78" y="36"/>
                      <a:pt x="80" y="33"/>
                    </a:cubicBezTo>
                    <a:cubicBezTo>
                      <a:pt x="82" y="30"/>
                      <a:pt x="84" y="26"/>
                      <a:pt x="84" y="22"/>
                    </a:cubicBezTo>
                    <a:cubicBezTo>
                      <a:pt x="84" y="17"/>
                      <a:pt x="82" y="13"/>
                      <a:pt x="78" y="9"/>
                    </a:cubicBezTo>
                    <a:close/>
                    <a:moveTo>
                      <a:pt x="51" y="48"/>
                    </a:moveTo>
                    <a:cubicBezTo>
                      <a:pt x="51" y="48"/>
                      <a:pt x="51" y="48"/>
                      <a:pt x="51" y="48"/>
                    </a:cubicBezTo>
                    <a:cubicBezTo>
                      <a:pt x="52" y="47"/>
                      <a:pt x="53" y="47"/>
                      <a:pt x="54" y="48"/>
                    </a:cubicBezTo>
                    <a:cubicBezTo>
                      <a:pt x="55" y="49"/>
                      <a:pt x="55" y="50"/>
                      <a:pt x="54" y="51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4" y="55"/>
                      <a:pt x="76" y="55"/>
                      <a:pt x="76" y="55"/>
                    </a:cubicBezTo>
                    <a:cubicBezTo>
                      <a:pt x="77" y="56"/>
                      <a:pt x="77" y="58"/>
                      <a:pt x="76" y="58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8"/>
                      <a:pt x="68" y="79"/>
                    </a:cubicBezTo>
                    <a:cubicBezTo>
                      <a:pt x="67" y="80"/>
                      <a:pt x="65" y="80"/>
                      <a:pt x="65" y="79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22" y="83"/>
                      <a:pt x="22" y="83"/>
                      <a:pt x="22" y="83"/>
                    </a:cubicBezTo>
                    <a:cubicBezTo>
                      <a:pt x="21" y="84"/>
                      <a:pt x="20" y="84"/>
                      <a:pt x="19" y="83"/>
                    </a:cubicBezTo>
                    <a:cubicBezTo>
                      <a:pt x="18" y="83"/>
                      <a:pt x="18" y="81"/>
                      <a:pt x="19" y="81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6" y="64"/>
                      <a:pt x="15" y="64"/>
                      <a:pt x="14" y="63"/>
                    </a:cubicBezTo>
                    <a:cubicBezTo>
                      <a:pt x="13" y="62"/>
                      <a:pt x="13" y="61"/>
                      <a:pt x="14" y="60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19" y="33"/>
                      <a:pt x="19" y="32"/>
                      <a:pt x="20" y="31"/>
                    </a:cubicBezTo>
                    <a:cubicBezTo>
                      <a:pt x="21" y="30"/>
                      <a:pt x="22" y="30"/>
                      <a:pt x="23" y="31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51" y="48"/>
                      <a:pt x="51" y="48"/>
                      <a:pt x="51" y="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" name="îṣļîḑé-文本框 7">
              <a:extLst>
                <a:ext uri="{FF2B5EF4-FFF2-40B4-BE49-F238E27FC236}">
                  <a16:creationId xmlns:a16="http://schemas.microsoft.com/office/drawing/2014/main" xmlns="" id="{AB4B2E76-2AFA-4367-8BDA-10497D9D23EB}"/>
                </a:ext>
              </a:extLst>
            </p:cNvPr>
            <p:cNvSpPr txBox="1"/>
            <p:nvPr/>
          </p:nvSpPr>
          <p:spPr>
            <a:xfrm>
              <a:off x="5305374" y="2968640"/>
              <a:ext cx="1735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6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îṣļîḑé-文本框 8">
              <a:extLst>
                <a:ext uri="{FF2B5EF4-FFF2-40B4-BE49-F238E27FC236}">
                  <a16:creationId xmlns:a16="http://schemas.microsoft.com/office/drawing/2014/main" xmlns="" id="{9E419E05-118F-4A4D-B9E1-8C8C39D6666B}"/>
                </a:ext>
              </a:extLst>
            </p:cNvPr>
            <p:cNvSpPr txBox="1"/>
            <p:nvPr/>
          </p:nvSpPr>
          <p:spPr>
            <a:xfrm>
              <a:off x="5305374" y="3394143"/>
              <a:ext cx="1735426" cy="526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056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4869b11-c582-47a7-bb66-600dc0c98e5c">
            <a:extLst>
              <a:ext uri="{FF2B5EF4-FFF2-40B4-BE49-F238E27FC236}">
                <a16:creationId xmlns:a16="http://schemas.microsoft.com/office/drawing/2014/main" xmlns="" id="{89AE20EF-2173-4C63-BAC8-EB31EE0ECAFA}"/>
              </a:ext>
            </a:extLst>
          </p:cNvPr>
          <p:cNvGrpSpPr>
            <a:grpSpLocks noChangeAspect="1"/>
          </p:cNvGrpSpPr>
          <p:nvPr/>
        </p:nvGrpSpPr>
        <p:grpSpPr>
          <a:xfrm>
            <a:off x="1435101" y="2032001"/>
            <a:ext cx="9321800" cy="3860800"/>
            <a:chOff x="1211572" y="2024844"/>
            <a:chExt cx="9754923" cy="4040187"/>
          </a:xfrm>
        </p:grpSpPr>
        <p:sp>
          <p:nvSpPr>
            <p:cNvPr id="3" name="íṡľíḍè-Teardrop 91">
              <a:extLst>
                <a:ext uri="{FF2B5EF4-FFF2-40B4-BE49-F238E27FC236}">
                  <a16:creationId xmlns:a16="http://schemas.microsoft.com/office/drawing/2014/main" xmlns="" id="{34EC91D6-DAB9-4445-A128-FC3F407668B4}"/>
                </a:ext>
              </a:extLst>
            </p:cNvPr>
            <p:cNvSpPr/>
            <p:nvPr/>
          </p:nvSpPr>
          <p:spPr bwMode="auto">
            <a:xfrm rot="2776159">
              <a:off x="8594356" y="2024844"/>
              <a:ext cx="2308831" cy="2308831"/>
            </a:xfrm>
            <a:prstGeom prst="teardrop">
              <a:avLst>
                <a:gd name="adj" fmla="val 107722"/>
              </a:avLst>
            </a:prstGeom>
            <a:solidFill>
              <a:schemeClr val="accent4">
                <a:alpha val="8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íṡľíḍè-Teardrop 94">
              <a:extLst>
                <a:ext uri="{FF2B5EF4-FFF2-40B4-BE49-F238E27FC236}">
                  <a16:creationId xmlns:a16="http://schemas.microsoft.com/office/drawing/2014/main" xmlns="" id="{15E6BF89-6B2D-4851-9F37-F8FC86F1388D}"/>
                </a:ext>
              </a:extLst>
            </p:cNvPr>
            <p:cNvSpPr/>
            <p:nvPr/>
          </p:nvSpPr>
          <p:spPr bwMode="auto">
            <a:xfrm rot="2776159">
              <a:off x="6093125" y="2024844"/>
              <a:ext cx="2308831" cy="2308831"/>
            </a:xfrm>
            <a:prstGeom prst="teardrop">
              <a:avLst>
                <a:gd name="adj" fmla="val 107722"/>
              </a:avLst>
            </a:prstGeom>
            <a:solidFill>
              <a:schemeClr val="accent3">
                <a:alpha val="8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íṡľíḍè-Teardrop 97">
              <a:extLst>
                <a:ext uri="{FF2B5EF4-FFF2-40B4-BE49-F238E27FC236}">
                  <a16:creationId xmlns:a16="http://schemas.microsoft.com/office/drawing/2014/main" xmlns="" id="{AD385CD3-EDDF-4D20-99CF-0DC855323CF2}"/>
                </a:ext>
              </a:extLst>
            </p:cNvPr>
            <p:cNvSpPr/>
            <p:nvPr/>
          </p:nvSpPr>
          <p:spPr bwMode="auto">
            <a:xfrm rot="18823841" flipH="1">
              <a:off x="1274880" y="2024844"/>
              <a:ext cx="2308831" cy="2308831"/>
            </a:xfrm>
            <a:prstGeom prst="teardrop">
              <a:avLst>
                <a:gd name="adj" fmla="val 107722"/>
              </a:avLst>
            </a:prstGeom>
            <a:solidFill>
              <a:schemeClr val="accent1">
                <a:alpha val="8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íṡľíḍè-Teardrop 100">
              <a:extLst>
                <a:ext uri="{FF2B5EF4-FFF2-40B4-BE49-F238E27FC236}">
                  <a16:creationId xmlns:a16="http://schemas.microsoft.com/office/drawing/2014/main" xmlns="" id="{477EFE75-10D9-4FA8-ABAA-3B916C633FF9}"/>
                </a:ext>
              </a:extLst>
            </p:cNvPr>
            <p:cNvSpPr/>
            <p:nvPr/>
          </p:nvSpPr>
          <p:spPr bwMode="auto">
            <a:xfrm rot="18823841" flipH="1">
              <a:off x="3776113" y="2024844"/>
              <a:ext cx="2308831" cy="2308831"/>
            </a:xfrm>
            <a:prstGeom prst="teardrop">
              <a:avLst>
                <a:gd name="adj" fmla="val 107722"/>
              </a:avLst>
            </a:prstGeom>
            <a:solidFill>
              <a:schemeClr val="accent2">
                <a:alpha val="8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03">
              <a:extLst>
                <a:ext uri="{FF2B5EF4-FFF2-40B4-BE49-F238E27FC236}">
                  <a16:creationId xmlns:a16="http://schemas.microsoft.com/office/drawing/2014/main" xmlns="" id="{5A0B6E61-9940-4E43-A150-48ACC892D454}"/>
                </a:ext>
              </a:extLst>
            </p:cNvPr>
            <p:cNvGrpSpPr/>
            <p:nvPr/>
          </p:nvGrpSpPr>
          <p:grpSpPr>
            <a:xfrm>
              <a:off x="6869327" y="2728227"/>
              <a:ext cx="756555" cy="902042"/>
              <a:chOff x="5735638" y="1004888"/>
              <a:chExt cx="371475" cy="442913"/>
            </a:xfrm>
            <a:solidFill>
              <a:schemeClr val="bg1"/>
            </a:solidFill>
          </p:grpSpPr>
          <p:sp>
            <p:nvSpPr>
              <p:cNvPr id="30" name="íṡľíḍè-Oval 104">
                <a:extLst>
                  <a:ext uri="{FF2B5EF4-FFF2-40B4-BE49-F238E27FC236}">
                    <a16:creationId xmlns:a16="http://schemas.microsoft.com/office/drawing/2014/main" xmlns="" id="{F933C1E0-1512-481F-A0E2-3EBAB849D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9463" y="1389063"/>
                <a:ext cx="22225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íṡľíḍè-Freeform: Shape 105">
                <a:extLst>
                  <a:ext uri="{FF2B5EF4-FFF2-40B4-BE49-F238E27FC236}">
                    <a16:creationId xmlns:a16="http://schemas.microsoft.com/office/drawing/2014/main" xmlns="" id="{4FA9AD24-A0C5-4F14-A424-667643981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9788" y="1169988"/>
                <a:ext cx="98425" cy="9842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" y="4"/>
                  </a:cxn>
                  <a:cxn ang="0">
                    <a:pos x="0" y="13"/>
                  </a:cxn>
                  <a:cxn ang="0">
                    <a:pos x="4" y="22"/>
                  </a:cxn>
                  <a:cxn ang="0">
                    <a:pos x="13" y="26"/>
                  </a:cxn>
                  <a:cxn ang="0">
                    <a:pos x="22" y="22"/>
                  </a:cxn>
                  <a:cxn ang="0">
                    <a:pos x="26" y="13"/>
                  </a:cxn>
                  <a:cxn ang="0">
                    <a:pos x="22" y="4"/>
                  </a:cxn>
                  <a:cxn ang="0">
                    <a:pos x="13" y="0"/>
                  </a:cxn>
                  <a:cxn ang="0">
                    <a:pos x="18" y="19"/>
                  </a:cxn>
                  <a:cxn ang="0">
                    <a:pos x="13" y="21"/>
                  </a:cxn>
                  <a:cxn ang="0">
                    <a:pos x="7" y="19"/>
                  </a:cxn>
                  <a:cxn ang="0">
                    <a:pos x="5" y="13"/>
                  </a:cxn>
                  <a:cxn ang="0">
                    <a:pos x="7" y="8"/>
                  </a:cxn>
                  <a:cxn ang="0">
                    <a:pos x="13" y="6"/>
                  </a:cxn>
                  <a:cxn ang="0">
                    <a:pos x="18" y="8"/>
                  </a:cxn>
                  <a:cxn ang="0">
                    <a:pos x="20" y="13"/>
                  </a:cxn>
                  <a:cxn ang="0">
                    <a:pos x="18" y="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9" y="0"/>
                      <a:pt x="6" y="2"/>
                      <a:pt x="4" y="4"/>
                    </a:cubicBezTo>
                    <a:cubicBezTo>
                      <a:pt x="1" y="6"/>
                      <a:pt x="0" y="10"/>
                      <a:pt x="0" y="13"/>
                    </a:cubicBezTo>
                    <a:cubicBezTo>
                      <a:pt x="0" y="17"/>
                      <a:pt x="1" y="20"/>
                      <a:pt x="4" y="22"/>
                    </a:cubicBezTo>
                    <a:cubicBezTo>
                      <a:pt x="6" y="25"/>
                      <a:pt x="9" y="26"/>
                      <a:pt x="13" y="26"/>
                    </a:cubicBezTo>
                    <a:cubicBezTo>
                      <a:pt x="16" y="26"/>
                      <a:pt x="20" y="25"/>
                      <a:pt x="22" y="22"/>
                    </a:cubicBezTo>
                    <a:cubicBezTo>
                      <a:pt x="24" y="20"/>
                      <a:pt x="26" y="17"/>
                      <a:pt x="26" y="13"/>
                    </a:cubicBezTo>
                    <a:cubicBezTo>
                      <a:pt x="26" y="10"/>
                      <a:pt x="24" y="6"/>
                      <a:pt x="22" y="4"/>
                    </a:cubicBezTo>
                    <a:cubicBezTo>
                      <a:pt x="20" y="2"/>
                      <a:pt x="16" y="0"/>
                      <a:pt x="13" y="0"/>
                    </a:cubicBezTo>
                    <a:close/>
                    <a:moveTo>
                      <a:pt x="18" y="19"/>
                    </a:moveTo>
                    <a:cubicBezTo>
                      <a:pt x="17" y="20"/>
                      <a:pt x="15" y="21"/>
                      <a:pt x="13" y="21"/>
                    </a:cubicBezTo>
                    <a:cubicBezTo>
                      <a:pt x="11" y="21"/>
                      <a:pt x="9" y="20"/>
                      <a:pt x="7" y="19"/>
                    </a:cubicBezTo>
                    <a:cubicBezTo>
                      <a:pt x="6" y="17"/>
                      <a:pt x="5" y="15"/>
                      <a:pt x="5" y="13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9" y="6"/>
                      <a:pt x="11" y="6"/>
                      <a:pt x="13" y="6"/>
                    </a:cubicBezTo>
                    <a:cubicBezTo>
                      <a:pt x="15" y="6"/>
                      <a:pt x="17" y="6"/>
                      <a:pt x="18" y="8"/>
                    </a:cubicBezTo>
                    <a:cubicBezTo>
                      <a:pt x="20" y="9"/>
                      <a:pt x="20" y="11"/>
                      <a:pt x="20" y="13"/>
                    </a:cubicBezTo>
                    <a:cubicBezTo>
                      <a:pt x="20" y="15"/>
                      <a:pt x="20" y="17"/>
                      <a:pt x="18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íṡľíḍè-Freeform: Shape 106">
                <a:extLst>
                  <a:ext uri="{FF2B5EF4-FFF2-40B4-BE49-F238E27FC236}">
                    <a16:creationId xmlns:a16="http://schemas.microsoft.com/office/drawing/2014/main" xmlns="" id="{0A04932B-964A-4D3F-8C1D-E5E6B4FE7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5638" y="1004888"/>
                <a:ext cx="371475" cy="442913"/>
              </a:xfrm>
              <a:custGeom>
                <a:avLst/>
                <a:gdLst/>
                <a:ahLst/>
                <a:cxnLst>
                  <a:cxn ang="0">
                    <a:pos x="69" y="116"/>
                  </a:cxn>
                  <a:cxn ang="0">
                    <a:pos x="60" y="20"/>
                  </a:cxn>
                  <a:cxn ang="0">
                    <a:pos x="27" y="46"/>
                  </a:cxn>
                  <a:cxn ang="0">
                    <a:pos x="26" y="47"/>
                  </a:cxn>
                  <a:cxn ang="0">
                    <a:pos x="25" y="48"/>
                  </a:cxn>
                  <a:cxn ang="0">
                    <a:pos x="25" y="66"/>
                  </a:cxn>
                  <a:cxn ang="0">
                    <a:pos x="25" y="67"/>
                  </a:cxn>
                  <a:cxn ang="0">
                    <a:pos x="26" y="68"/>
                  </a:cxn>
                  <a:cxn ang="0">
                    <a:pos x="30" y="74"/>
                  </a:cxn>
                  <a:cxn ang="0">
                    <a:pos x="29" y="75"/>
                  </a:cxn>
                  <a:cxn ang="0">
                    <a:pos x="44" y="90"/>
                  </a:cxn>
                  <a:cxn ang="0">
                    <a:pos x="45" y="89"/>
                  </a:cxn>
                  <a:cxn ang="0">
                    <a:pos x="53" y="20"/>
                  </a:cxn>
                  <a:cxn ang="0">
                    <a:pos x="52" y="21"/>
                  </a:cxn>
                  <a:cxn ang="0">
                    <a:pos x="44" y="25"/>
                  </a:cxn>
                  <a:cxn ang="0">
                    <a:pos x="43" y="25"/>
                  </a:cxn>
                  <a:cxn ang="0">
                    <a:pos x="42" y="25"/>
                  </a:cxn>
                  <a:cxn ang="0">
                    <a:pos x="29" y="38"/>
                  </a:cxn>
                  <a:cxn ang="0">
                    <a:pos x="93" y="63"/>
                  </a:cxn>
                  <a:cxn ang="0">
                    <a:pos x="56" y="82"/>
                  </a:cxn>
                  <a:cxn ang="0">
                    <a:pos x="55" y="80"/>
                  </a:cxn>
                  <a:cxn ang="0">
                    <a:pos x="54" y="79"/>
                  </a:cxn>
                  <a:cxn ang="0">
                    <a:pos x="54" y="79"/>
                  </a:cxn>
                  <a:cxn ang="0">
                    <a:pos x="54" y="79"/>
                  </a:cxn>
                  <a:cxn ang="0">
                    <a:pos x="53" y="79"/>
                  </a:cxn>
                  <a:cxn ang="0">
                    <a:pos x="53" y="79"/>
                  </a:cxn>
                  <a:cxn ang="0">
                    <a:pos x="52" y="78"/>
                  </a:cxn>
                  <a:cxn ang="0">
                    <a:pos x="51" y="78"/>
                  </a:cxn>
                  <a:cxn ang="0">
                    <a:pos x="51" y="78"/>
                  </a:cxn>
                  <a:cxn ang="0">
                    <a:pos x="43" y="84"/>
                  </a:cxn>
                  <a:cxn ang="0">
                    <a:pos x="41" y="68"/>
                  </a:cxn>
                  <a:cxn ang="0">
                    <a:pos x="41" y="68"/>
                  </a:cxn>
                  <a:cxn ang="0">
                    <a:pos x="41" y="67"/>
                  </a:cxn>
                  <a:cxn ang="0">
                    <a:pos x="40" y="66"/>
                  </a:cxn>
                  <a:cxn ang="0">
                    <a:pos x="40" y="65"/>
                  </a:cxn>
                  <a:cxn ang="0">
                    <a:pos x="39" y="64"/>
                  </a:cxn>
                  <a:cxn ang="0">
                    <a:pos x="39" y="63"/>
                  </a:cxn>
                  <a:cxn ang="0">
                    <a:pos x="38" y="63"/>
                  </a:cxn>
                  <a:cxn ang="0">
                    <a:pos x="37" y="63"/>
                  </a:cxn>
                  <a:cxn ang="0">
                    <a:pos x="38" y="52"/>
                  </a:cxn>
                  <a:cxn ang="0">
                    <a:pos x="39" y="51"/>
                  </a:cxn>
                  <a:cxn ang="0">
                    <a:pos x="39" y="50"/>
                  </a:cxn>
                  <a:cxn ang="0">
                    <a:pos x="40" y="49"/>
                  </a:cxn>
                  <a:cxn ang="0">
                    <a:pos x="40" y="49"/>
                  </a:cxn>
                  <a:cxn ang="0">
                    <a:pos x="40" y="49"/>
                  </a:cxn>
                  <a:cxn ang="0">
                    <a:pos x="40" y="48"/>
                  </a:cxn>
                  <a:cxn ang="0">
                    <a:pos x="40" y="48"/>
                  </a:cxn>
                  <a:cxn ang="0">
                    <a:pos x="41" y="47"/>
                  </a:cxn>
                  <a:cxn ang="0">
                    <a:pos x="41" y="44"/>
                  </a:cxn>
                  <a:cxn ang="0">
                    <a:pos x="51" y="36"/>
                  </a:cxn>
                  <a:cxn ang="0">
                    <a:pos x="52" y="36"/>
                  </a:cxn>
                  <a:cxn ang="0">
                    <a:pos x="52" y="36"/>
                  </a:cxn>
                  <a:cxn ang="0">
                    <a:pos x="53" y="36"/>
                  </a:cxn>
                  <a:cxn ang="0">
                    <a:pos x="53" y="36"/>
                  </a:cxn>
                  <a:cxn ang="0">
                    <a:pos x="53" y="36"/>
                  </a:cxn>
                  <a:cxn ang="0">
                    <a:pos x="54" y="35"/>
                  </a:cxn>
                  <a:cxn ang="0">
                    <a:pos x="54" y="35"/>
                  </a:cxn>
                  <a:cxn ang="0">
                    <a:pos x="54" y="35"/>
                  </a:cxn>
                  <a:cxn ang="0">
                    <a:pos x="55" y="35"/>
                  </a:cxn>
                  <a:cxn ang="0">
                    <a:pos x="55" y="34"/>
                  </a:cxn>
                  <a:cxn ang="0">
                    <a:pos x="69" y="35"/>
                  </a:cxn>
                </a:cxnLst>
                <a:rect l="0" t="0" r="r" b="b"/>
                <a:pathLst>
                  <a:path w="99" h="118">
                    <a:moveTo>
                      <a:pt x="96" y="46"/>
                    </a:move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5" y="40"/>
                      <a:pt x="95" y="38"/>
                      <a:pt x="94" y="37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1" y="24"/>
                      <a:pt x="79" y="24"/>
                      <a:pt x="78" y="25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1" y="20"/>
                      <a:pt x="70" y="20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8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7"/>
                      <a:pt x="1" y="118"/>
                      <a:pt x="3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8" y="118"/>
                      <a:pt x="69" y="117"/>
                      <a:pt x="69" y="11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1" y="94"/>
                      <a:pt x="73" y="93"/>
                      <a:pt x="73" y="92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9" y="90"/>
                      <a:pt x="81" y="90"/>
                      <a:pt x="82" y="89"/>
                    </a:cubicBezTo>
                    <a:cubicBezTo>
                      <a:pt x="94" y="78"/>
                      <a:pt x="94" y="78"/>
                      <a:pt x="94" y="78"/>
                    </a:cubicBezTo>
                    <a:cubicBezTo>
                      <a:pt x="95" y="77"/>
                      <a:pt x="95" y="75"/>
                      <a:pt x="94" y="74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7" y="68"/>
                      <a:pt x="99" y="67"/>
                      <a:pt x="99" y="65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8"/>
                      <a:pt x="97" y="46"/>
                      <a:pt x="96" y="46"/>
                    </a:cubicBezTo>
                    <a:close/>
                    <a:moveTo>
                      <a:pt x="64" y="113"/>
                    </a:moveTo>
                    <a:cubicBezTo>
                      <a:pt x="5" y="113"/>
                      <a:pt x="5" y="113"/>
                      <a:pt x="5" y="11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0" y="12"/>
                      <a:pt x="59" y="10"/>
                      <a:pt x="58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2"/>
                      <a:pt x="10" y="13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96"/>
                      <a:pt x="11" y="97"/>
                      <a:pt x="12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9" y="97"/>
                      <a:pt x="60" y="96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4" y="94"/>
                      <a:pt x="64" y="94"/>
                      <a:pt x="64" y="94"/>
                    </a:cubicBezTo>
                    <a:lnTo>
                      <a:pt x="64" y="113"/>
                    </a:lnTo>
                    <a:close/>
                    <a:moveTo>
                      <a:pt x="30" y="41"/>
                    </a:move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7"/>
                      <a:pt x="30" y="78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2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1" y="22"/>
                      <a:pt x="51" y="23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40"/>
                      <a:pt x="30" y="41"/>
                    </a:cubicBezTo>
                    <a:close/>
                    <a:moveTo>
                      <a:pt x="93" y="63"/>
                    </a:moveTo>
                    <a:cubicBezTo>
                      <a:pt x="86" y="63"/>
                      <a:pt x="86" y="63"/>
                      <a:pt x="86" y="63"/>
                    </a:cubicBezTo>
                    <a:cubicBezTo>
                      <a:pt x="85" y="63"/>
                      <a:pt x="84" y="64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7"/>
                      <a:pt x="83" y="67"/>
                      <a:pt x="83" y="68"/>
                    </a:cubicBezTo>
                    <a:cubicBezTo>
                      <a:pt x="82" y="69"/>
                      <a:pt x="82" y="70"/>
                      <a:pt x="83" y="71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3" y="78"/>
                      <a:pt x="72" y="78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78"/>
                      <a:pt x="71" y="79"/>
                      <a:pt x="71" y="79"/>
                    </a:cubicBezTo>
                    <a:cubicBezTo>
                      <a:pt x="70" y="79"/>
                      <a:pt x="70" y="79"/>
                      <a:pt x="69" y="79"/>
                    </a:cubicBezTo>
                    <a:cubicBezTo>
                      <a:pt x="68" y="80"/>
                      <a:pt x="67" y="81"/>
                      <a:pt x="67" y="82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6" y="82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2" y="79"/>
                      <a:pt x="52" y="79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49" y="78"/>
                      <a:pt x="49" y="78"/>
                      <a:pt x="48" y="79"/>
                    </a:cubicBezTo>
                    <a:cubicBezTo>
                      <a:pt x="43" y="84"/>
                      <a:pt x="43" y="84"/>
                      <a:pt x="43" y="84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70"/>
                      <a:pt x="41" y="70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0" y="67"/>
                      <a:pt x="40" y="67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6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50" y="37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4"/>
                      <a:pt x="68" y="35"/>
                      <a:pt x="69" y="35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1" y="36"/>
                    </a:cubicBezTo>
                    <a:cubicBezTo>
                      <a:pt x="71" y="36"/>
                      <a:pt x="72" y="36"/>
                      <a:pt x="72" y="36"/>
                    </a:cubicBezTo>
                    <a:cubicBezTo>
                      <a:pt x="73" y="37"/>
                      <a:pt x="74" y="37"/>
                      <a:pt x="75" y="36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5"/>
                      <a:pt x="82" y="46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9"/>
                      <a:pt x="84" y="49"/>
                      <a:pt x="84" y="50"/>
                    </a:cubicBezTo>
                    <a:cubicBezTo>
                      <a:pt x="84" y="51"/>
                      <a:pt x="85" y="52"/>
                      <a:pt x="86" y="52"/>
                    </a:cubicBezTo>
                    <a:cubicBezTo>
                      <a:pt x="93" y="52"/>
                      <a:pt x="93" y="52"/>
                      <a:pt x="93" y="52"/>
                    </a:cubicBezTo>
                    <a:lnTo>
                      <a:pt x="93" y="6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107">
              <a:extLst>
                <a:ext uri="{FF2B5EF4-FFF2-40B4-BE49-F238E27FC236}">
                  <a16:creationId xmlns:a16="http://schemas.microsoft.com/office/drawing/2014/main" xmlns="" id="{9B5F6330-0F56-42CF-916C-C9C7EE5EC75B}"/>
                </a:ext>
              </a:extLst>
            </p:cNvPr>
            <p:cNvGrpSpPr/>
            <p:nvPr/>
          </p:nvGrpSpPr>
          <p:grpSpPr>
            <a:xfrm>
              <a:off x="1984737" y="2762183"/>
              <a:ext cx="889116" cy="834152"/>
              <a:chOff x="3919538" y="1693863"/>
              <a:chExt cx="436563" cy="409575"/>
            </a:xfrm>
            <a:solidFill>
              <a:schemeClr val="bg1"/>
            </a:solidFill>
          </p:grpSpPr>
          <p:sp>
            <p:nvSpPr>
              <p:cNvPr id="27" name="íṡľíḍè-Freeform: Shape 108">
                <a:extLst>
                  <a:ext uri="{FF2B5EF4-FFF2-40B4-BE49-F238E27FC236}">
                    <a16:creationId xmlns:a16="http://schemas.microsoft.com/office/drawing/2014/main" xmlns="" id="{297B485C-90A3-4679-AF6E-E531EA089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538" y="1693863"/>
                <a:ext cx="436563" cy="409575"/>
              </a:xfrm>
              <a:custGeom>
                <a:avLst/>
                <a:gdLst/>
                <a:ahLst/>
                <a:cxnLst>
                  <a:cxn ang="0">
                    <a:pos x="107" y="24"/>
                  </a:cxn>
                  <a:cxn ang="0">
                    <a:pos x="112" y="19"/>
                  </a:cxn>
                  <a:cxn ang="0">
                    <a:pos x="93" y="10"/>
                  </a:cxn>
                  <a:cxn ang="0">
                    <a:pos x="90" y="0"/>
                  </a:cxn>
                  <a:cxn ang="0">
                    <a:pos x="73" y="10"/>
                  </a:cxn>
                  <a:cxn ang="0">
                    <a:pos x="56" y="13"/>
                  </a:cxn>
                  <a:cxn ang="0">
                    <a:pos x="14" y="95"/>
                  </a:cxn>
                  <a:cxn ang="0">
                    <a:pos x="98" y="63"/>
                  </a:cxn>
                  <a:cxn ang="0">
                    <a:pos x="107" y="44"/>
                  </a:cxn>
                  <a:cxn ang="0">
                    <a:pos x="107" y="44"/>
                  </a:cxn>
                  <a:cxn ang="0">
                    <a:pos x="116" y="26"/>
                  </a:cxn>
                  <a:cxn ang="0">
                    <a:pos x="27" y="80"/>
                  </a:cxn>
                  <a:cxn ang="0">
                    <a:pos x="28" y="39"/>
                  </a:cxn>
                  <a:cxn ang="0">
                    <a:pos x="46" y="38"/>
                  </a:cxn>
                  <a:cxn ang="0">
                    <a:pos x="17" y="30"/>
                  </a:cxn>
                  <a:cxn ang="0">
                    <a:pos x="14" y="34"/>
                  </a:cxn>
                  <a:cxn ang="0">
                    <a:pos x="14" y="34"/>
                  </a:cxn>
                  <a:cxn ang="0">
                    <a:pos x="22" y="82"/>
                  </a:cxn>
                  <a:cxn ang="0">
                    <a:pos x="24" y="86"/>
                  </a:cxn>
                  <a:cxn ang="0">
                    <a:pos x="46" y="81"/>
                  </a:cxn>
                  <a:cxn ang="0">
                    <a:pos x="51" y="18"/>
                  </a:cxn>
                  <a:cxn ang="0">
                    <a:pos x="51" y="18"/>
                  </a:cxn>
                  <a:cxn ang="0">
                    <a:pos x="59" y="44"/>
                  </a:cxn>
                  <a:cxn ang="0">
                    <a:pos x="54" y="52"/>
                  </a:cxn>
                  <a:cxn ang="0">
                    <a:pos x="50" y="61"/>
                  </a:cxn>
                  <a:cxn ang="0">
                    <a:pos x="69" y="61"/>
                  </a:cxn>
                  <a:cxn ang="0">
                    <a:pos x="70" y="80"/>
                  </a:cxn>
                  <a:cxn ang="0">
                    <a:pos x="51" y="81"/>
                  </a:cxn>
                  <a:cxn ang="0">
                    <a:pos x="79" y="92"/>
                  </a:cxn>
                  <a:cxn ang="0">
                    <a:pos x="79" y="92"/>
                  </a:cxn>
                  <a:cxn ang="0">
                    <a:pos x="90" y="67"/>
                  </a:cxn>
                  <a:cxn ang="0">
                    <a:pos x="105" y="39"/>
                  </a:cxn>
                  <a:cxn ang="0">
                    <a:pos x="103" y="40"/>
                  </a:cxn>
                  <a:cxn ang="0">
                    <a:pos x="103" y="42"/>
                  </a:cxn>
                  <a:cxn ang="0">
                    <a:pos x="107" y="50"/>
                  </a:cxn>
                  <a:cxn ang="0">
                    <a:pos x="92" y="53"/>
                  </a:cxn>
                  <a:cxn ang="0">
                    <a:pos x="88" y="63"/>
                  </a:cxn>
                  <a:cxn ang="0">
                    <a:pos x="75" y="56"/>
                  </a:cxn>
                  <a:cxn ang="0">
                    <a:pos x="70" y="53"/>
                  </a:cxn>
                  <a:cxn ang="0">
                    <a:pos x="64" y="43"/>
                  </a:cxn>
                  <a:cxn ang="0">
                    <a:pos x="63" y="42"/>
                  </a:cxn>
                  <a:cxn ang="0">
                    <a:pos x="54" y="39"/>
                  </a:cxn>
                  <a:cxn ang="0">
                    <a:pos x="63" y="27"/>
                  </a:cxn>
                  <a:cxn ang="0">
                    <a:pos x="62" y="27"/>
                  </a:cxn>
                  <a:cxn ang="0">
                    <a:pos x="63" y="26"/>
                  </a:cxn>
                  <a:cxn ang="0">
                    <a:pos x="64" y="24"/>
                  </a:cxn>
                  <a:cxn ang="0">
                    <a:pos x="70" y="14"/>
                  </a:cxn>
                  <a:cxn ang="0">
                    <a:pos x="75" y="14"/>
                  </a:cxn>
                  <a:cxn ang="0">
                    <a:pos x="88" y="5"/>
                  </a:cxn>
                  <a:cxn ang="0">
                    <a:pos x="89" y="13"/>
                  </a:cxn>
                  <a:cxn ang="0">
                    <a:pos x="100" y="10"/>
                  </a:cxn>
                  <a:cxn ang="0">
                    <a:pos x="102" y="24"/>
                  </a:cxn>
                  <a:cxn ang="0">
                    <a:pos x="102" y="26"/>
                  </a:cxn>
                  <a:cxn ang="0">
                    <a:pos x="112" y="39"/>
                  </a:cxn>
                </a:cxnLst>
                <a:rect l="0" t="0" r="r" b="b"/>
                <a:pathLst>
                  <a:path w="116" h="109">
                    <a:moveTo>
                      <a:pt x="114" y="24"/>
                    </a:move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3" y="18"/>
                      <a:pt x="113" y="16"/>
                      <a:pt x="112" y="1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0" y="4"/>
                      <a:pt x="99" y="4"/>
                      <a:pt x="98" y="5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2" y="0"/>
                      <a:pt x="90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4" y="0"/>
                      <a:pt x="73" y="1"/>
                      <a:pt x="73" y="2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7" y="4"/>
                      <a:pt x="65" y="4"/>
                      <a:pt x="64" y="5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4" y="12"/>
                      <a:pt x="51" y="12"/>
                      <a:pt x="48" y="12"/>
                    </a:cubicBezTo>
                    <a:cubicBezTo>
                      <a:pt x="35" y="12"/>
                      <a:pt x="23" y="18"/>
                      <a:pt x="14" y="26"/>
                    </a:cubicBezTo>
                    <a:cubicBezTo>
                      <a:pt x="5" y="35"/>
                      <a:pt x="0" y="47"/>
                      <a:pt x="0" y="61"/>
                    </a:cubicBezTo>
                    <a:cubicBezTo>
                      <a:pt x="0" y="74"/>
                      <a:pt x="5" y="86"/>
                      <a:pt x="14" y="95"/>
                    </a:cubicBezTo>
                    <a:cubicBezTo>
                      <a:pt x="23" y="104"/>
                      <a:pt x="35" y="109"/>
                      <a:pt x="48" y="109"/>
                    </a:cubicBezTo>
                    <a:cubicBezTo>
                      <a:pt x="62" y="109"/>
                      <a:pt x="74" y="104"/>
                      <a:pt x="83" y="95"/>
                    </a:cubicBezTo>
                    <a:cubicBezTo>
                      <a:pt x="91" y="87"/>
                      <a:pt x="97" y="75"/>
                      <a:pt x="97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9" y="64"/>
                      <a:pt x="100" y="64"/>
                      <a:pt x="101" y="63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13" y="51"/>
                      <a:pt x="113" y="50"/>
                      <a:pt x="112" y="49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5" y="44"/>
                      <a:pt x="116" y="42"/>
                      <a:pt x="116" y="41"/>
                    </a:cubicBezTo>
                    <a:cubicBezTo>
                      <a:pt x="116" y="26"/>
                      <a:pt x="116" y="26"/>
                      <a:pt x="116" y="26"/>
                    </a:cubicBezTo>
                    <a:cubicBezTo>
                      <a:pt x="116" y="25"/>
                      <a:pt x="115" y="24"/>
                      <a:pt x="114" y="24"/>
                    </a:cubicBezTo>
                    <a:close/>
                    <a:moveTo>
                      <a:pt x="46" y="61"/>
                    </a:moveTo>
                    <a:cubicBezTo>
                      <a:pt x="46" y="66"/>
                      <a:pt x="46" y="71"/>
                      <a:pt x="46" y="76"/>
                    </a:cubicBezTo>
                    <a:cubicBezTo>
                      <a:pt x="40" y="77"/>
                      <a:pt x="33" y="78"/>
                      <a:pt x="27" y="80"/>
                    </a:cubicBezTo>
                    <a:cubicBezTo>
                      <a:pt x="24" y="74"/>
                      <a:pt x="23" y="68"/>
                      <a:pt x="24" y="62"/>
                    </a:cubicBezTo>
                    <a:cubicBezTo>
                      <a:pt x="31" y="61"/>
                      <a:pt x="38" y="61"/>
                      <a:pt x="46" y="61"/>
                    </a:cubicBezTo>
                    <a:close/>
                    <a:moveTo>
                      <a:pt x="24" y="57"/>
                    </a:moveTo>
                    <a:cubicBezTo>
                      <a:pt x="24" y="51"/>
                      <a:pt x="26" y="45"/>
                      <a:pt x="28" y="39"/>
                    </a:cubicBezTo>
                    <a:cubicBezTo>
                      <a:pt x="34" y="41"/>
                      <a:pt x="40" y="42"/>
                      <a:pt x="46" y="43"/>
                    </a:cubicBezTo>
                    <a:cubicBezTo>
                      <a:pt x="46" y="47"/>
                      <a:pt x="46" y="52"/>
                      <a:pt x="46" y="56"/>
                    </a:cubicBezTo>
                    <a:cubicBezTo>
                      <a:pt x="38" y="56"/>
                      <a:pt x="31" y="56"/>
                      <a:pt x="24" y="57"/>
                    </a:cubicBezTo>
                    <a:close/>
                    <a:moveTo>
                      <a:pt x="46" y="38"/>
                    </a:moveTo>
                    <a:cubicBezTo>
                      <a:pt x="41" y="38"/>
                      <a:pt x="36" y="37"/>
                      <a:pt x="30" y="35"/>
                    </a:cubicBezTo>
                    <a:cubicBezTo>
                      <a:pt x="34" y="28"/>
                      <a:pt x="40" y="22"/>
                      <a:pt x="46" y="19"/>
                    </a:cubicBezTo>
                    <a:cubicBezTo>
                      <a:pt x="46" y="25"/>
                      <a:pt x="46" y="31"/>
                      <a:pt x="46" y="38"/>
                    </a:cubicBezTo>
                    <a:close/>
                    <a:moveTo>
                      <a:pt x="17" y="30"/>
                    </a:moveTo>
                    <a:cubicBezTo>
                      <a:pt x="23" y="24"/>
                      <a:pt x="30" y="20"/>
                      <a:pt x="38" y="18"/>
                    </a:cubicBezTo>
                    <a:cubicBezTo>
                      <a:pt x="33" y="22"/>
                      <a:pt x="29" y="28"/>
                      <a:pt x="26" y="34"/>
                    </a:cubicBezTo>
                    <a:cubicBezTo>
                      <a:pt x="23" y="32"/>
                      <a:pt x="20" y="31"/>
                      <a:pt x="17" y="30"/>
                    </a:cubicBezTo>
                    <a:close/>
                    <a:moveTo>
                      <a:pt x="14" y="34"/>
                    </a:moveTo>
                    <a:cubicBezTo>
                      <a:pt x="17" y="35"/>
                      <a:pt x="21" y="37"/>
                      <a:pt x="24" y="38"/>
                    </a:cubicBezTo>
                    <a:cubicBezTo>
                      <a:pt x="21" y="44"/>
                      <a:pt x="19" y="50"/>
                      <a:pt x="19" y="57"/>
                    </a:cubicBezTo>
                    <a:cubicBezTo>
                      <a:pt x="14" y="57"/>
                      <a:pt x="9" y="58"/>
                      <a:pt x="5" y="58"/>
                    </a:cubicBezTo>
                    <a:cubicBezTo>
                      <a:pt x="5" y="49"/>
                      <a:pt x="9" y="40"/>
                      <a:pt x="14" y="34"/>
                    </a:cubicBezTo>
                    <a:close/>
                    <a:moveTo>
                      <a:pt x="13" y="86"/>
                    </a:moveTo>
                    <a:cubicBezTo>
                      <a:pt x="8" y="80"/>
                      <a:pt x="5" y="72"/>
                      <a:pt x="5" y="63"/>
                    </a:cubicBezTo>
                    <a:cubicBezTo>
                      <a:pt x="9" y="63"/>
                      <a:pt x="14" y="62"/>
                      <a:pt x="19" y="62"/>
                    </a:cubicBezTo>
                    <a:cubicBezTo>
                      <a:pt x="19" y="69"/>
                      <a:pt x="20" y="75"/>
                      <a:pt x="22" y="82"/>
                    </a:cubicBezTo>
                    <a:cubicBezTo>
                      <a:pt x="19" y="83"/>
                      <a:pt x="16" y="85"/>
                      <a:pt x="13" y="86"/>
                    </a:cubicBezTo>
                    <a:close/>
                    <a:moveTo>
                      <a:pt x="17" y="92"/>
                    </a:moveTo>
                    <a:cubicBezTo>
                      <a:pt x="17" y="91"/>
                      <a:pt x="16" y="91"/>
                      <a:pt x="16" y="90"/>
                    </a:cubicBezTo>
                    <a:cubicBezTo>
                      <a:pt x="19" y="89"/>
                      <a:pt x="21" y="87"/>
                      <a:pt x="24" y="86"/>
                    </a:cubicBezTo>
                    <a:cubicBezTo>
                      <a:pt x="27" y="93"/>
                      <a:pt x="32" y="99"/>
                      <a:pt x="38" y="103"/>
                    </a:cubicBezTo>
                    <a:cubicBezTo>
                      <a:pt x="30" y="101"/>
                      <a:pt x="23" y="97"/>
                      <a:pt x="17" y="92"/>
                    </a:cubicBezTo>
                    <a:close/>
                    <a:moveTo>
                      <a:pt x="29" y="85"/>
                    </a:moveTo>
                    <a:cubicBezTo>
                      <a:pt x="35" y="83"/>
                      <a:pt x="40" y="82"/>
                      <a:pt x="46" y="81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9"/>
                      <a:pt x="46" y="96"/>
                      <a:pt x="46" y="103"/>
                    </a:cubicBezTo>
                    <a:cubicBezTo>
                      <a:pt x="38" y="98"/>
                      <a:pt x="32" y="92"/>
                      <a:pt x="29" y="85"/>
                    </a:cubicBezTo>
                    <a:close/>
                    <a:moveTo>
                      <a:pt x="51" y="18"/>
                    </a:moveTo>
                    <a:cubicBezTo>
                      <a:pt x="53" y="20"/>
                      <a:pt x="56" y="22"/>
                      <a:pt x="58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2"/>
                      <a:pt x="51" y="20"/>
                      <a:pt x="51" y="18"/>
                    </a:cubicBezTo>
                    <a:close/>
                    <a:moveTo>
                      <a:pt x="50" y="43"/>
                    </a:moveTo>
                    <a:cubicBezTo>
                      <a:pt x="51" y="43"/>
                      <a:pt x="51" y="44"/>
                      <a:pt x="51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3" y="50"/>
                      <a:pt x="53" y="51"/>
                      <a:pt x="54" y="52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5" y="56"/>
                      <a:pt x="53" y="56"/>
                      <a:pt x="50" y="56"/>
                    </a:cubicBezTo>
                    <a:cubicBezTo>
                      <a:pt x="50" y="52"/>
                      <a:pt x="50" y="48"/>
                      <a:pt x="50" y="43"/>
                    </a:cubicBezTo>
                    <a:close/>
                    <a:moveTo>
                      <a:pt x="50" y="61"/>
                    </a:moveTo>
                    <a:cubicBezTo>
                      <a:pt x="55" y="61"/>
                      <a:pt x="59" y="61"/>
                      <a:pt x="63" y="61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4"/>
                      <a:pt x="67" y="64"/>
                      <a:pt x="68" y="63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0" y="62"/>
                      <a:pt x="72" y="62"/>
                      <a:pt x="73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6"/>
                    </a:cubicBezTo>
                    <a:cubicBezTo>
                      <a:pt x="73" y="71"/>
                      <a:pt x="72" y="75"/>
                      <a:pt x="70" y="80"/>
                    </a:cubicBezTo>
                    <a:cubicBezTo>
                      <a:pt x="64" y="78"/>
                      <a:pt x="57" y="77"/>
                      <a:pt x="51" y="76"/>
                    </a:cubicBezTo>
                    <a:cubicBezTo>
                      <a:pt x="51" y="71"/>
                      <a:pt x="50" y="66"/>
                      <a:pt x="50" y="61"/>
                    </a:cubicBezTo>
                    <a:close/>
                    <a:moveTo>
                      <a:pt x="51" y="83"/>
                    </a:moveTo>
                    <a:cubicBezTo>
                      <a:pt x="51" y="81"/>
                      <a:pt x="51" y="81"/>
                      <a:pt x="51" y="81"/>
                    </a:cubicBezTo>
                    <a:cubicBezTo>
                      <a:pt x="57" y="81"/>
                      <a:pt x="62" y="82"/>
                      <a:pt x="68" y="84"/>
                    </a:cubicBezTo>
                    <a:cubicBezTo>
                      <a:pt x="65" y="92"/>
                      <a:pt x="59" y="98"/>
                      <a:pt x="51" y="103"/>
                    </a:cubicBezTo>
                    <a:cubicBezTo>
                      <a:pt x="51" y="96"/>
                      <a:pt x="51" y="89"/>
                      <a:pt x="51" y="83"/>
                    </a:cubicBezTo>
                    <a:close/>
                    <a:moveTo>
                      <a:pt x="79" y="92"/>
                    </a:moveTo>
                    <a:cubicBezTo>
                      <a:pt x="74" y="97"/>
                      <a:pt x="67" y="101"/>
                      <a:pt x="59" y="103"/>
                    </a:cubicBezTo>
                    <a:cubicBezTo>
                      <a:pt x="65" y="98"/>
                      <a:pt x="70" y="92"/>
                      <a:pt x="73" y="86"/>
                    </a:cubicBezTo>
                    <a:cubicBezTo>
                      <a:pt x="76" y="87"/>
                      <a:pt x="78" y="88"/>
                      <a:pt x="81" y="90"/>
                    </a:cubicBezTo>
                    <a:cubicBezTo>
                      <a:pt x="80" y="91"/>
                      <a:pt x="80" y="91"/>
                      <a:pt x="79" y="92"/>
                    </a:cubicBezTo>
                    <a:close/>
                    <a:moveTo>
                      <a:pt x="84" y="86"/>
                    </a:moveTo>
                    <a:cubicBezTo>
                      <a:pt x="81" y="84"/>
                      <a:pt x="78" y="83"/>
                      <a:pt x="75" y="82"/>
                    </a:cubicBezTo>
                    <a:cubicBezTo>
                      <a:pt x="76" y="77"/>
                      <a:pt x="77" y="72"/>
                      <a:pt x="78" y="67"/>
                    </a:cubicBezTo>
                    <a:cubicBezTo>
                      <a:pt x="90" y="67"/>
                      <a:pt x="90" y="67"/>
                      <a:pt x="90" y="67"/>
                    </a:cubicBezTo>
                    <a:cubicBezTo>
                      <a:pt x="91" y="67"/>
                      <a:pt x="91" y="67"/>
                      <a:pt x="92" y="67"/>
                    </a:cubicBezTo>
                    <a:cubicBezTo>
                      <a:pt x="91" y="74"/>
                      <a:pt x="88" y="81"/>
                      <a:pt x="84" y="86"/>
                    </a:cubicBezTo>
                    <a:close/>
                    <a:moveTo>
                      <a:pt x="112" y="39"/>
                    </a:moveTo>
                    <a:cubicBezTo>
                      <a:pt x="105" y="39"/>
                      <a:pt x="105" y="39"/>
                      <a:pt x="105" y="39"/>
                    </a:cubicBezTo>
                    <a:cubicBezTo>
                      <a:pt x="104" y="39"/>
                      <a:pt x="103" y="39"/>
                      <a:pt x="103" y="40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41"/>
                      <a:pt x="103" y="41"/>
                      <a:pt x="102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2" y="42"/>
                      <a:pt x="102" y="43"/>
                      <a:pt x="102" y="43"/>
                    </a:cubicBezTo>
                    <a:cubicBezTo>
                      <a:pt x="101" y="44"/>
                      <a:pt x="101" y="45"/>
                      <a:pt x="102" y="46"/>
                    </a:cubicBezTo>
                    <a:cubicBezTo>
                      <a:pt x="107" y="50"/>
                      <a:pt x="107" y="50"/>
                      <a:pt x="107" y="50"/>
                    </a:cubicBezTo>
                    <a:cubicBezTo>
                      <a:pt x="100" y="58"/>
                      <a:pt x="100" y="58"/>
                      <a:pt x="100" y="58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94" y="52"/>
                      <a:pt x="93" y="52"/>
                      <a:pt x="92" y="53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2" y="53"/>
                      <a:pt x="91" y="53"/>
                      <a:pt x="91" y="53"/>
                    </a:cubicBezTo>
                    <a:cubicBezTo>
                      <a:pt x="90" y="53"/>
                      <a:pt x="90" y="54"/>
                      <a:pt x="90" y="54"/>
                    </a:cubicBezTo>
                    <a:cubicBezTo>
                      <a:pt x="89" y="54"/>
                      <a:pt x="88" y="55"/>
                      <a:pt x="88" y="56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78" y="63"/>
                      <a:pt x="78" y="63"/>
                      <a:pt x="78" y="63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78" y="55"/>
                      <a:pt x="77" y="54"/>
                      <a:pt x="76" y="54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6" y="54"/>
                      <a:pt x="75" y="54"/>
                      <a:pt x="75" y="53"/>
                    </a:cubicBezTo>
                    <a:cubicBezTo>
                      <a:pt x="74" y="53"/>
                      <a:pt x="74" y="53"/>
                      <a:pt x="73" y="53"/>
                    </a:cubicBezTo>
                    <a:cubicBezTo>
                      <a:pt x="72" y="52"/>
                      <a:pt x="71" y="52"/>
                      <a:pt x="70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4" y="44"/>
                      <a:pt x="64" y="43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4" y="43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0"/>
                      <a:pt x="61" y="39"/>
                      <a:pt x="60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1" y="29"/>
                      <a:pt x="62" y="28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3" y="26"/>
                      <a:pt x="63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3" y="25"/>
                      <a:pt x="63" y="25"/>
                      <a:pt x="64" y="24"/>
                    </a:cubicBezTo>
                    <a:cubicBezTo>
                      <a:pt x="64" y="23"/>
                      <a:pt x="64" y="22"/>
                      <a:pt x="63" y="21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5"/>
                      <a:pt x="72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4" y="14"/>
                      <a:pt x="74" y="14"/>
                      <a:pt x="75" y="14"/>
                    </a:cubicBezTo>
                    <a:cubicBezTo>
                      <a:pt x="75" y="14"/>
                      <a:pt x="75" y="14"/>
                      <a:pt x="76" y="14"/>
                    </a:cubicBezTo>
                    <a:cubicBezTo>
                      <a:pt x="77" y="13"/>
                      <a:pt x="78" y="12"/>
                      <a:pt x="78" y="11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2"/>
                      <a:pt x="88" y="13"/>
                      <a:pt x="89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90" y="14"/>
                      <a:pt x="90" y="14"/>
                      <a:pt x="91" y="14"/>
                    </a:cubicBezTo>
                    <a:cubicBezTo>
                      <a:pt x="91" y="14"/>
                      <a:pt x="92" y="14"/>
                      <a:pt x="92" y="15"/>
                    </a:cubicBezTo>
                    <a:cubicBezTo>
                      <a:pt x="93" y="15"/>
                      <a:pt x="94" y="15"/>
                      <a:pt x="95" y="14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7" y="17"/>
                      <a:pt x="107" y="17"/>
                      <a:pt x="107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1" y="22"/>
                      <a:pt x="101" y="23"/>
                      <a:pt x="102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3" y="26"/>
                      <a:pt x="103" y="26"/>
                      <a:pt x="103" y="27"/>
                    </a:cubicBezTo>
                    <a:cubicBezTo>
                      <a:pt x="103" y="28"/>
                      <a:pt x="104" y="29"/>
                      <a:pt x="105" y="29"/>
                    </a:cubicBezTo>
                    <a:cubicBezTo>
                      <a:pt x="112" y="29"/>
                      <a:pt x="112" y="29"/>
                      <a:pt x="112" y="29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íṡľíḍè-Freeform: Shape 109">
                <a:extLst>
                  <a:ext uri="{FF2B5EF4-FFF2-40B4-BE49-F238E27FC236}">
                    <a16:creationId xmlns:a16="http://schemas.microsoft.com/office/drawing/2014/main" xmlns="" id="{A543E52B-53E1-4F95-A8F7-FBD98CC63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238" y="1776413"/>
                <a:ext cx="90488" cy="857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" y="3"/>
                  </a:cxn>
                  <a:cxn ang="0">
                    <a:pos x="0" y="12"/>
                  </a:cxn>
                  <a:cxn ang="0">
                    <a:pos x="3" y="20"/>
                  </a:cxn>
                  <a:cxn ang="0">
                    <a:pos x="12" y="23"/>
                  </a:cxn>
                  <a:cxn ang="0">
                    <a:pos x="20" y="20"/>
                  </a:cxn>
                  <a:cxn ang="0">
                    <a:pos x="24" y="12"/>
                  </a:cxn>
                  <a:cxn ang="0">
                    <a:pos x="20" y="3"/>
                  </a:cxn>
                  <a:cxn ang="0">
                    <a:pos x="12" y="0"/>
                  </a:cxn>
                  <a:cxn ang="0">
                    <a:pos x="17" y="17"/>
                  </a:cxn>
                  <a:cxn ang="0">
                    <a:pos x="12" y="19"/>
                  </a:cxn>
                  <a:cxn ang="0">
                    <a:pos x="7" y="17"/>
                  </a:cxn>
                  <a:cxn ang="0">
                    <a:pos x="5" y="12"/>
                  </a:cxn>
                  <a:cxn ang="0">
                    <a:pos x="7" y="7"/>
                  </a:cxn>
                  <a:cxn ang="0">
                    <a:pos x="12" y="5"/>
                  </a:cxn>
                  <a:cxn ang="0">
                    <a:pos x="17" y="7"/>
                  </a:cxn>
                  <a:cxn ang="0">
                    <a:pos x="19" y="12"/>
                  </a:cxn>
                  <a:cxn ang="0">
                    <a:pos x="17" y="17"/>
                  </a:cxn>
                </a:cxnLst>
                <a:rect l="0" t="0" r="r" b="b"/>
                <a:pathLst>
                  <a:path w="24" h="23">
                    <a:moveTo>
                      <a:pt x="12" y="0"/>
                    </a:move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2"/>
                    </a:cubicBezTo>
                    <a:cubicBezTo>
                      <a:pt x="0" y="15"/>
                      <a:pt x="1" y="18"/>
                      <a:pt x="3" y="20"/>
                    </a:cubicBezTo>
                    <a:cubicBezTo>
                      <a:pt x="6" y="22"/>
                      <a:pt x="8" y="23"/>
                      <a:pt x="12" y="23"/>
                    </a:cubicBezTo>
                    <a:cubicBezTo>
                      <a:pt x="15" y="23"/>
                      <a:pt x="18" y="22"/>
                      <a:pt x="20" y="20"/>
                    </a:cubicBezTo>
                    <a:cubicBezTo>
                      <a:pt x="22" y="18"/>
                      <a:pt x="24" y="15"/>
                      <a:pt x="24" y="12"/>
                    </a:cubicBezTo>
                    <a:cubicBezTo>
                      <a:pt x="24" y="8"/>
                      <a:pt x="22" y="5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lose/>
                    <a:moveTo>
                      <a:pt x="17" y="17"/>
                    </a:moveTo>
                    <a:cubicBezTo>
                      <a:pt x="15" y="18"/>
                      <a:pt x="14" y="19"/>
                      <a:pt x="12" y="19"/>
                    </a:cubicBezTo>
                    <a:cubicBezTo>
                      <a:pt x="10" y="19"/>
                      <a:pt x="8" y="18"/>
                      <a:pt x="7" y="17"/>
                    </a:cubicBezTo>
                    <a:cubicBezTo>
                      <a:pt x="6" y="15"/>
                      <a:pt x="5" y="14"/>
                      <a:pt x="5" y="12"/>
                    </a:cubicBezTo>
                    <a:cubicBezTo>
                      <a:pt x="5" y="10"/>
                      <a:pt x="6" y="8"/>
                      <a:pt x="7" y="7"/>
                    </a:cubicBezTo>
                    <a:cubicBezTo>
                      <a:pt x="8" y="5"/>
                      <a:pt x="10" y="5"/>
                      <a:pt x="12" y="5"/>
                    </a:cubicBezTo>
                    <a:cubicBezTo>
                      <a:pt x="14" y="5"/>
                      <a:pt x="15" y="5"/>
                      <a:pt x="17" y="7"/>
                    </a:cubicBezTo>
                    <a:cubicBezTo>
                      <a:pt x="18" y="8"/>
                      <a:pt x="19" y="10"/>
                      <a:pt x="19" y="12"/>
                    </a:cubicBezTo>
                    <a:cubicBezTo>
                      <a:pt x="19" y="14"/>
                      <a:pt x="18" y="15"/>
                      <a:pt x="17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íṡľíḍè-Freeform: Shape 110">
                <a:extLst>
                  <a:ext uri="{FF2B5EF4-FFF2-40B4-BE49-F238E27FC236}">
                    <a16:creationId xmlns:a16="http://schemas.microsoft.com/office/drawing/2014/main" xmlns="" id="{B7BBA048-B29C-4BD4-8FFE-A180A8B7C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2901" y="179546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111">
              <a:extLst>
                <a:ext uri="{FF2B5EF4-FFF2-40B4-BE49-F238E27FC236}">
                  <a16:creationId xmlns:a16="http://schemas.microsoft.com/office/drawing/2014/main" xmlns="" id="{8254CF29-2E84-47F1-8963-6EE8EC876957}"/>
                </a:ext>
              </a:extLst>
            </p:cNvPr>
            <p:cNvGrpSpPr/>
            <p:nvPr/>
          </p:nvGrpSpPr>
          <p:grpSpPr>
            <a:xfrm>
              <a:off x="4487588" y="2826848"/>
              <a:ext cx="885881" cy="704822"/>
              <a:chOff x="4814888" y="1727201"/>
              <a:chExt cx="434975" cy="346075"/>
            </a:xfrm>
            <a:solidFill>
              <a:schemeClr val="bg1"/>
            </a:solidFill>
          </p:grpSpPr>
          <p:sp>
            <p:nvSpPr>
              <p:cNvPr id="23" name="íṡľíḍè-Freeform: Shape 112">
                <a:extLst>
                  <a:ext uri="{FF2B5EF4-FFF2-40B4-BE49-F238E27FC236}">
                    <a16:creationId xmlns:a16="http://schemas.microsoft.com/office/drawing/2014/main" xmlns="" id="{513054DA-E66F-4AC5-A2B7-B99887783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4888" y="1727201"/>
                <a:ext cx="434975" cy="346075"/>
              </a:xfrm>
              <a:custGeom>
                <a:avLst/>
                <a:gdLst/>
                <a:ahLst/>
                <a:cxnLst>
                  <a:cxn ang="0">
                    <a:pos x="78" y="17"/>
                  </a:cxn>
                  <a:cxn ang="0">
                    <a:pos x="0" y="30"/>
                  </a:cxn>
                  <a:cxn ang="0">
                    <a:pos x="5" y="72"/>
                  </a:cxn>
                  <a:cxn ang="0">
                    <a:pos x="38" y="60"/>
                  </a:cxn>
                  <a:cxn ang="0">
                    <a:pos x="77" y="77"/>
                  </a:cxn>
                  <a:cxn ang="0">
                    <a:pos x="108" y="91"/>
                  </a:cxn>
                  <a:cxn ang="0">
                    <a:pos x="106" y="66"/>
                  </a:cxn>
                  <a:cxn ang="0">
                    <a:pos x="34" y="47"/>
                  </a:cxn>
                  <a:cxn ang="0">
                    <a:pos x="34" y="48"/>
                  </a:cxn>
                  <a:cxn ang="0">
                    <a:pos x="34" y="48"/>
                  </a:cxn>
                  <a:cxn ang="0">
                    <a:pos x="13" y="47"/>
                  </a:cxn>
                  <a:cxn ang="0">
                    <a:pos x="4" y="30"/>
                  </a:cxn>
                  <a:cxn ang="0">
                    <a:pos x="72" y="17"/>
                  </a:cxn>
                  <a:cxn ang="0">
                    <a:pos x="71" y="17"/>
                  </a:cxn>
                  <a:cxn ang="0">
                    <a:pos x="71" y="17"/>
                  </a:cxn>
                  <a:cxn ang="0">
                    <a:pos x="70" y="17"/>
                  </a:cxn>
                  <a:cxn ang="0">
                    <a:pos x="69" y="17"/>
                  </a:cxn>
                  <a:cxn ang="0">
                    <a:pos x="68" y="17"/>
                  </a:cxn>
                  <a:cxn ang="0">
                    <a:pos x="67" y="17"/>
                  </a:cxn>
                  <a:cxn ang="0">
                    <a:pos x="66" y="17"/>
                  </a:cxn>
                  <a:cxn ang="0">
                    <a:pos x="65" y="17"/>
                  </a:cxn>
                  <a:cxn ang="0">
                    <a:pos x="64" y="18"/>
                  </a:cxn>
                  <a:cxn ang="0">
                    <a:pos x="64" y="18"/>
                  </a:cxn>
                  <a:cxn ang="0">
                    <a:pos x="63" y="18"/>
                  </a:cxn>
                  <a:cxn ang="0">
                    <a:pos x="62" y="18"/>
                  </a:cxn>
                  <a:cxn ang="0">
                    <a:pos x="61" y="18"/>
                  </a:cxn>
                  <a:cxn ang="0">
                    <a:pos x="60" y="19"/>
                  </a:cxn>
                  <a:cxn ang="0">
                    <a:pos x="59" y="19"/>
                  </a:cxn>
                  <a:cxn ang="0">
                    <a:pos x="58" y="19"/>
                  </a:cxn>
                  <a:cxn ang="0">
                    <a:pos x="58" y="19"/>
                  </a:cxn>
                  <a:cxn ang="0">
                    <a:pos x="57" y="20"/>
                  </a:cxn>
                  <a:cxn ang="0">
                    <a:pos x="56" y="20"/>
                  </a:cxn>
                  <a:cxn ang="0">
                    <a:pos x="56" y="20"/>
                  </a:cxn>
                  <a:cxn ang="0">
                    <a:pos x="55" y="21"/>
                  </a:cxn>
                  <a:cxn ang="0">
                    <a:pos x="54" y="21"/>
                  </a:cxn>
                  <a:cxn ang="0">
                    <a:pos x="53" y="21"/>
                  </a:cxn>
                  <a:cxn ang="0">
                    <a:pos x="52" y="22"/>
                  </a:cxn>
                  <a:cxn ang="0">
                    <a:pos x="52" y="22"/>
                  </a:cxn>
                  <a:cxn ang="0">
                    <a:pos x="51" y="22"/>
                  </a:cxn>
                  <a:cxn ang="0">
                    <a:pos x="50" y="23"/>
                  </a:cxn>
                  <a:cxn ang="0">
                    <a:pos x="49" y="23"/>
                  </a:cxn>
                  <a:cxn ang="0">
                    <a:pos x="49" y="24"/>
                  </a:cxn>
                  <a:cxn ang="0">
                    <a:pos x="48" y="24"/>
                  </a:cxn>
                  <a:cxn ang="0">
                    <a:pos x="48" y="24"/>
                  </a:cxn>
                  <a:cxn ang="0">
                    <a:pos x="47" y="25"/>
                  </a:cxn>
                  <a:cxn ang="0">
                    <a:pos x="46" y="25"/>
                  </a:cxn>
                  <a:cxn ang="0">
                    <a:pos x="102" y="66"/>
                  </a:cxn>
                  <a:cxn ang="0">
                    <a:pos x="77" y="72"/>
                  </a:cxn>
                  <a:cxn ang="0">
                    <a:pos x="49" y="65"/>
                  </a:cxn>
                  <a:cxn ang="0">
                    <a:pos x="41" y="57"/>
                  </a:cxn>
                  <a:cxn ang="0">
                    <a:pos x="38" y="47"/>
                  </a:cxn>
                  <a:cxn ang="0">
                    <a:pos x="75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109" y="56"/>
                  </a:cxn>
                </a:cxnLst>
                <a:rect l="0" t="0" r="r" b="b"/>
                <a:pathLst>
                  <a:path w="116" h="92">
                    <a:moveTo>
                      <a:pt x="113" y="58"/>
                    </a:moveTo>
                    <a:cubicBezTo>
                      <a:pt x="115" y="54"/>
                      <a:pt x="116" y="51"/>
                      <a:pt x="116" y="47"/>
                    </a:cubicBezTo>
                    <a:cubicBezTo>
                      <a:pt x="116" y="38"/>
                      <a:pt x="111" y="31"/>
                      <a:pt x="104" y="25"/>
                    </a:cubicBezTo>
                    <a:cubicBezTo>
                      <a:pt x="97" y="20"/>
                      <a:pt x="88" y="17"/>
                      <a:pt x="78" y="17"/>
                    </a:cubicBezTo>
                    <a:cubicBezTo>
                      <a:pt x="74" y="12"/>
                      <a:pt x="69" y="8"/>
                      <a:pt x="63" y="5"/>
                    </a:cubicBezTo>
                    <a:cubicBezTo>
                      <a:pt x="57" y="2"/>
                      <a:pt x="49" y="0"/>
                      <a:pt x="41" y="0"/>
                    </a:cubicBezTo>
                    <a:cubicBezTo>
                      <a:pt x="30" y="0"/>
                      <a:pt x="19" y="3"/>
                      <a:pt x="12" y="8"/>
                    </a:cubicBezTo>
                    <a:cubicBezTo>
                      <a:pt x="4" y="14"/>
                      <a:pt x="0" y="22"/>
                      <a:pt x="0" y="30"/>
                    </a:cubicBezTo>
                    <a:cubicBezTo>
                      <a:pt x="0" y="34"/>
                      <a:pt x="1" y="38"/>
                      <a:pt x="2" y="41"/>
                    </a:cubicBezTo>
                    <a:cubicBezTo>
                      <a:pt x="4" y="44"/>
                      <a:pt x="7" y="47"/>
                      <a:pt x="9" y="50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4" y="73"/>
                      <a:pt x="5" y="74"/>
                      <a:pt x="6" y="75"/>
                    </a:cubicBezTo>
                    <a:cubicBezTo>
                      <a:pt x="7" y="75"/>
                      <a:pt x="7" y="75"/>
                      <a:pt x="8" y="74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0" y="63"/>
                      <a:pt x="43" y="66"/>
                      <a:pt x="46" y="68"/>
                    </a:cubicBezTo>
                    <a:cubicBezTo>
                      <a:pt x="54" y="74"/>
                      <a:pt x="64" y="77"/>
                      <a:pt x="75" y="77"/>
                    </a:cubicBezTo>
                    <a:cubicBezTo>
                      <a:pt x="76" y="77"/>
                      <a:pt x="76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9" y="91"/>
                      <a:pt x="109" y="92"/>
                      <a:pt x="110" y="91"/>
                    </a:cubicBezTo>
                    <a:cubicBezTo>
                      <a:pt x="111" y="91"/>
                      <a:pt x="112" y="90"/>
                      <a:pt x="111" y="89"/>
                    </a:cubicBezTo>
                    <a:cubicBezTo>
                      <a:pt x="111" y="89"/>
                      <a:pt x="111" y="89"/>
                      <a:pt x="111" y="89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9" y="64"/>
                      <a:pt x="112" y="61"/>
                      <a:pt x="113" y="58"/>
                    </a:cubicBezTo>
                    <a:close/>
                    <a:moveTo>
                      <a:pt x="34" y="47"/>
                    </a:move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51"/>
                      <a:pt x="35" y="53"/>
                      <a:pt x="36" y="56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8"/>
                      <a:pt x="14" y="48"/>
                      <a:pt x="13" y="47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0" y="45"/>
                      <a:pt x="8" y="42"/>
                      <a:pt x="6" y="39"/>
                    </a:cubicBezTo>
                    <a:cubicBezTo>
                      <a:pt x="5" y="36"/>
                      <a:pt x="4" y="33"/>
                      <a:pt x="4" y="30"/>
                    </a:cubicBezTo>
                    <a:cubicBezTo>
                      <a:pt x="4" y="23"/>
                      <a:pt x="8" y="17"/>
                      <a:pt x="15" y="12"/>
                    </a:cubicBezTo>
                    <a:cubicBezTo>
                      <a:pt x="21" y="7"/>
                      <a:pt x="31" y="4"/>
                      <a:pt x="41" y="4"/>
                    </a:cubicBezTo>
                    <a:cubicBezTo>
                      <a:pt x="48" y="4"/>
                      <a:pt x="55" y="6"/>
                      <a:pt x="61" y="9"/>
                    </a:cubicBezTo>
                    <a:cubicBezTo>
                      <a:pt x="66" y="11"/>
                      <a:pt x="69" y="13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39" y="31"/>
                      <a:pt x="34" y="38"/>
                      <a:pt x="34" y="47"/>
                    </a:cubicBezTo>
                    <a:close/>
                    <a:moveTo>
                      <a:pt x="104" y="65"/>
                    </a:move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4"/>
                      <a:pt x="102" y="65"/>
                      <a:pt x="102" y="66"/>
                    </a:cubicBezTo>
                    <a:cubicBezTo>
                      <a:pt x="106" y="85"/>
                      <a:pt x="106" y="85"/>
                      <a:pt x="106" y="85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2"/>
                      <a:pt x="79" y="72"/>
                      <a:pt x="79" y="72"/>
                    </a:cubicBezTo>
                    <a:cubicBezTo>
                      <a:pt x="78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6" y="72"/>
                      <a:pt x="76" y="72"/>
                      <a:pt x="75" y="72"/>
                    </a:cubicBezTo>
                    <a:cubicBezTo>
                      <a:pt x="65" y="72"/>
                      <a:pt x="55" y="69"/>
                      <a:pt x="49" y="65"/>
                    </a:cubicBezTo>
                    <a:cubicBezTo>
                      <a:pt x="46" y="62"/>
                      <a:pt x="43" y="60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39" y="54"/>
                      <a:pt x="38" y="5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0"/>
                      <a:pt x="42" y="33"/>
                      <a:pt x="49" y="29"/>
                    </a:cubicBezTo>
                    <a:cubicBezTo>
                      <a:pt x="55" y="24"/>
                      <a:pt x="6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86" y="21"/>
                      <a:pt x="95" y="24"/>
                      <a:pt x="101" y="29"/>
                    </a:cubicBezTo>
                    <a:cubicBezTo>
                      <a:pt x="108" y="33"/>
                      <a:pt x="112" y="40"/>
                      <a:pt x="112" y="47"/>
                    </a:cubicBezTo>
                    <a:cubicBezTo>
                      <a:pt x="112" y="50"/>
                      <a:pt x="111" y="53"/>
                      <a:pt x="109" y="56"/>
                    </a:cubicBezTo>
                    <a:cubicBezTo>
                      <a:pt x="108" y="59"/>
                      <a:pt x="106" y="61"/>
                      <a:pt x="103" y="64"/>
                    </a:cubicBezTo>
                    <a:lnTo>
                      <a:pt x="104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íṡľíḍè-Freeform: Shape 113">
                <a:extLst>
                  <a:ext uri="{FF2B5EF4-FFF2-40B4-BE49-F238E27FC236}">
                    <a16:creationId xmlns:a16="http://schemas.microsoft.com/office/drawing/2014/main" xmlns="" id="{10283738-497E-4513-93A5-1045842BB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038" y="1873251"/>
                <a:ext cx="60325" cy="57150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0" y="8"/>
                  </a:cxn>
                  <a:cxn ang="0">
                    <a:pos x="3" y="13"/>
                  </a:cxn>
                  <a:cxn ang="0">
                    <a:pos x="4" y="12"/>
                  </a:cxn>
                  <a:cxn ang="0">
                    <a:pos x="3" y="13"/>
                  </a:cxn>
                  <a:cxn ang="0">
                    <a:pos x="8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2" y="12"/>
                  </a:cxn>
                  <a:cxn ang="0">
                    <a:pos x="14" y="13"/>
                  </a:cxn>
                  <a:cxn ang="0">
                    <a:pos x="16" y="8"/>
                  </a:cxn>
                  <a:cxn ang="0">
                    <a:pos x="14" y="2"/>
                  </a:cxn>
                  <a:cxn ang="0">
                    <a:pos x="14" y="2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0" y="10"/>
                  </a:cxn>
                  <a:cxn ang="0">
                    <a:pos x="8" y="11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5" y="8"/>
                  </a:cxn>
                  <a:cxn ang="0">
                    <a:pos x="6" y="5"/>
                  </a:cxn>
                  <a:cxn ang="0">
                    <a:pos x="8" y="4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2" y="8"/>
                  </a:cxn>
                  <a:cxn ang="0">
                    <a:pos x="11" y="10"/>
                  </a:cxn>
                </a:cxnLst>
                <a:rect l="0" t="0" r="r" b="b"/>
                <a:pathLst>
                  <a:path w="16" h="15">
                    <a:moveTo>
                      <a:pt x="14" y="2"/>
                    </a:moveTo>
                    <a:cubicBezTo>
                      <a:pt x="12" y="1"/>
                      <a:pt x="10" y="0"/>
                      <a:pt x="8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5"/>
                      <a:pt x="6" y="15"/>
                      <a:pt x="8" y="15"/>
                    </a:cubicBezTo>
                    <a:cubicBezTo>
                      <a:pt x="10" y="15"/>
                      <a:pt x="12" y="15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6"/>
                      <a:pt x="15" y="4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lose/>
                    <a:moveTo>
                      <a:pt x="11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9" y="11"/>
                      <a:pt x="8" y="11"/>
                    </a:cubicBezTo>
                    <a:cubicBezTo>
                      <a:pt x="7" y="11"/>
                      <a:pt x="6" y="11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9"/>
                      <a:pt x="5" y="8"/>
                    </a:cubicBezTo>
                    <a:cubicBezTo>
                      <a:pt x="5" y="7"/>
                      <a:pt x="5" y="6"/>
                      <a:pt x="6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9" y="4"/>
                      <a:pt x="10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6"/>
                      <a:pt x="12" y="7"/>
                      <a:pt x="12" y="8"/>
                    </a:cubicBezTo>
                    <a:cubicBezTo>
                      <a:pt x="12" y="9"/>
                      <a:pt x="11" y="9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íṡľíḍè-Freeform: Shape 114">
                <a:extLst>
                  <a:ext uri="{FF2B5EF4-FFF2-40B4-BE49-F238E27FC236}">
                    <a16:creationId xmlns:a16="http://schemas.microsoft.com/office/drawing/2014/main" xmlns="" id="{0047B8CE-5141-4C64-BDB8-057CEE792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3976" y="1873251"/>
                <a:ext cx="57150" cy="571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2"/>
                  </a:cxn>
                  <a:cxn ang="0">
                    <a:pos x="2" y="13"/>
                  </a:cxn>
                  <a:cxn ang="0">
                    <a:pos x="7" y="15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11" y="12"/>
                  </a:cxn>
                  <a:cxn ang="0">
                    <a:pos x="13" y="13"/>
                  </a:cxn>
                  <a:cxn ang="0">
                    <a:pos x="15" y="8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7" y="11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5"/>
                  </a:cxn>
                  <a:cxn ang="0">
                    <a:pos x="7" y="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10"/>
                  </a:cxn>
                </a:cxnLst>
                <a:rect l="0" t="0" r="r" b="b"/>
                <a:pathLst>
                  <a:path w="15" h="15">
                    <a:moveTo>
                      <a:pt x="13" y="2"/>
                    </a:move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0"/>
                      <a:pt x="0" y="12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5"/>
                      <a:pt x="5" y="15"/>
                      <a:pt x="7" y="15"/>
                    </a:cubicBezTo>
                    <a:cubicBezTo>
                      <a:pt x="9" y="15"/>
                      <a:pt x="11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4" y="12"/>
                      <a:pt x="15" y="10"/>
                      <a:pt x="15" y="8"/>
                    </a:cubicBezTo>
                    <a:cubicBezTo>
                      <a:pt x="15" y="6"/>
                      <a:pt x="14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6" y="11"/>
                      <a:pt x="6" y="11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4" y="9"/>
                      <a:pt x="4" y="8"/>
                    </a:cubicBezTo>
                    <a:cubicBezTo>
                      <a:pt x="4" y="7"/>
                      <a:pt x="4" y="6"/>
                      <a:pt x="5" y="5"/>
                    </a:cubicBezTo>
                    <a:cubicBezTo>
                      <a:pt x="6" y="5"/>
                      <a:pt x="6" y="4"/>
                      <a:pt x="7" y="4"/>
                    </a:cubicBezTo>
                    <a:cubicBezTo>
                      <a:pt x="8" y="4"/>
                      <a:pt x="9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1" y="7"/>
                      <a:pt x="11" y="8"/>
                    </a:cubicBezTo>
                    <a:cubicBezTo>
                      <a:pt x="11" y="9"/>
                      <a:pt x="10" y="9"/>
                      <a:pt x="1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íṡľíḍè-Freeform: Shape 115">
                <a:extLst>
                  <a:ext uri="{FF2B5EF4-FFF2-40B4-BE49-F238E27FC236}">
                    <a16:creationId xmlns:a16="http://schemas.microsoft.com/office/drawing/2014/main" xmlns="" id="{9E0E15D6-0BE8-4170-86F1-CCCF16341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5713" y="1873251"/>
                <a:ext cx="57150" cy="571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2" y="13"/>
                  </a:cxn>
                  <a:cxn ang="0">
                    <a:pos x="4" y="12"/>
                  </a:cxn>
                  <a:cxn ang="0">
                    <a:pos x="2" y="13"/>
                  </a:cxn>
                  <a:cxn ang="0">
                    <a:pos x="8" y="15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12" y="12"/>
                  </a:cxn>
                  <a:cxn ang="0">
                    <a:pos x="13" y="13"/>
                  </a:cxn>
                  <a:cxn ang="0">
                    <a:pos x="15" y="8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8" y="11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5"/>
                  </a:cxn>
                  <a:cxn ang="0">
                    <a:pos x="8" y="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10"/>
                  </a:cxn>
                </a:cxnLst>
                <a:rect l="0" t="0" r="r" b="b"/>
                <a:pathLst>
                  <a:path w="15" h="15">
                    <a:moveTo>
                      <a:pt x="13" y="2"/>
                    </a:moveTo>
                    <a:cubicBezTo>
                      <a:pt x="12" y="1"/>
                      <a:pt x="10" y="0"/>
                      <a:pt x="8" y="0"/>
                    </a:cubicBezTo>
                    <a:cubicBezTo>
                      <a:pt x="6" y="0"/>
                      <a:pt x="4" y="1"/>
                      <a:pt x="2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5"/>
                      <a:pt x="6" y="15"/>
                      <a:pt x="8" y="15"/>
                    </a:cubicBezTo>
                    <a:cubicBezTo>
                      <a:pt x="10" y="15"/>
                      <a:pt x="12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12"/>
                      <a:pt x="15" y="10"/>
                      <a:pt x="15" y="8"/>
                    </a:cubicBezTo>
                    <a:cubicBezTo>
                      <a:pt x="15" y="6"/>
                      <a:pt x="15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7" y="11"/>
                      <a:pt x="6" y="11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4" y="8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9" y="4"/>
                      <a:pt x="9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1" y="7"/>
                      <a:pt x="11" y="8"/>
                    </a:cubicBezTo>
                    <a:cubicBezTo>
                      <a:pt x="11" y="9"/>
                      <a:pt x="11" y="9"/>
                      <a:pt x="1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" name="íṡľíḍè-Freeform: Shape 116">
              <a:extLst>
                <a:ext uri="{FF2B5EF4-FFF2-40B4-BE49-F238E27FC236}">
                  <a16:creationId xmlns:a16="http://schemas.microsoft.com/office/drawing/2014/main" xmlns="" id="{D93B6A69-DE36-44BA-A1AD-44719778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928" y="2723387"/>
              <a:ext cx="827687" cy="911746"/>
            </a:xfrm>
            <a:custGeom>
              <a:avLst/>
              <a:gdLst/>
              <a:ahLst/>
              <a:cxnLst>
                <a:cxn ang="0">
                  <a:pos x="82" y="3"/>
                </a:cxn>
                <a:cxn ang="0">
                  <a:pos x="102" y="33"/>
                </a:cxn>
                <a:cxn ang="0">
                  <a:pos x="105" y="38"/>
                </a:cxn>
                <a:cxn ang="0">
                  <a:pos x="104" y="74"/>
                </a:cxn>
                <a:cxn ang="0">
                  <a:pos x="37" y="75"/>
                </a:cxn>
                <a:cxn ang="0">
                  <a:pos x="103" y="88"/>
                </a:cxn>
                <a:cxn ang="0">
                  <a:pos x="35" y="92"/>
                </a:cxn>
                <a:cxn ang="0">
                  <a:pos x="32" y="89"/>
                </a:cxn>
                <a:cxn ang="0">
                  <a:pos x="3" y="19"/>
                </a:cxn>
                <a:cxn ang="0">
                  <a:pos x="25" y="14"/>
                </a:cxn>
                <a:cxn ang="0">
                  <a:pos x="27" y="16"/>
                </a:cxn>
                <a:cxn ang="0">
                  <a:pos x="36" y="33"/>
                </a:cxn>
                <a:cxn ang="0">
                  <a:pos x="57" y="3"/>
                </a:cxn>
                <a:cxn ang="0">
                  <a:pos x="93" y="35"/>
                </a:cxn>
                <a:cxn ang="0">
                  <a:pos x="96" y="38"/>
                </a:cxn>
                <a:cxn ang="0">
                  <a:pos x="78" y="34"/>
                </a:cxn>
                <a:cxn ang="0">
                  <a:pos x="84" y="37"/>
                </a:cxn>
                <a:cxn ang="0">
                  <a:pos x="60" y="34"/>
                </a:cxn>
                <a:cxn ang="0">
                  <a:pos x="66" y="36"/>
                </a:cxn>
                <a:cxn ang="0">
                  <a:pos x="45" y="35"/>
                </a:cxn>
                <a:cxn ang="0">
                  <a:pos x="86" y="96"/>
                </a:cxn>
                <a:cxn ang="0">
                  <a:pos x="95" y="116"/>
                </a:cxn>
                <a:cxn ang="0">
                  <a:pos x="75" y="108"/>
                </a:cxn>
                <a:cxn ang="0">
                  <a:pos x="91" y="103"/>
                </a:cxn>
                <a:cxn ang="0">
                  <a:pos x="80" y="108"/>
                </a:cxn>
                <a:cxn ang="0">
                  <a:pos x="91" y="112"/>
                </a:cxn>
                <a:cxn ang="0">
                  <a:pos x="47" y="96"/>
                </a:cxn>
                <a:cxn ang="0">
                  <a:pos x="55" y="116"/>
                </a:cxn>
                <a:cxn ang="0">
                  <a:pos x="35" y="108"/>
                </a:cxn>
                <a:cxn ang="0">
                  <a:pos x="51" y="103"/>
                </a:cxn>
                <a:cxn ang="0">
                  <a:pos x="41" y="108"/>
                </a:cxn>
                <a:cxn ang="0">
                  <a:pos x="51" y="112"/>
                </a:cxn>
                <a:cxn ang="0">
                  <a:pos x="34" y="40"/>
                </a:cxn>
                <a:cxn ang="0">
                  <a:pos x="102" y="43"/>
                </a:cxn>
                <a:cxn ang="0">
                  <a:pos x="93" y="30"/>
                </a:cxn>
                <a:cxn ang="0">
                  <a:pos x="91" y="17"/>
                </a:cxn>
                <a:cxn ang="0">
                  <a:pos x="88" y="24"/>
                </a:cxn>
                <a:cxn ang="0">
                  <a:pos x="93" y="30"/>
                </a:cxn>
                <a:cxn ang="0">
                  <a:pos x="87" y="13"/>
                </a:cxn>
                <a:cxn ang="0">
                  <a:pos x="81" y="9"/>
                </a:cxn>
                <a:cxn ang="0">
                  <a:pos x="57" y="9"/>
                </a:cxn>
                <a:cxn ang="0">
                  <a:pos x="51" y="13"/>
                </a:cxn>
                <a:cxn ang="0">
                  <a:pos x="57" y="9"/>
                </a:cxn>
                <a:cxn ang="0">
                  <a:pos x="44" y="23"/>
                </a:cxn>
                <a:cxn ang="0">
                  <a:pos x="49" y="30"/>
                </a:cxn>
                <a:cxn ang="0">
                  <a:pos x="49" y="18"/>
                </a:cxn>
                <a:cxn ang="0">
                  <a:pos x="55" y="25"/>
                </a:cxn>
                <a:cxn ang="0">
                  <a:pos x="66" y="29"/>
                </a:cxn>
                <a:cxn ang="0">
                  <a:pos x="61" y="22"/>
                </a:cxn>
                <a:cxn ang="0">
                  <a:pos x="72" y="26"/>
                </a:cxn>
                <a:cxn ang="0">
                  <a:pos x="84" y="29"/>
                </a:cxn>
                <a:cxn ang="0">
                  <a:pos x="83" y="25"/>
                </a:cxn>
                <a:cxn ang="0">
                  <a:pos x="83" y="25"/>
                </a:cxn>
                <a:cxn ang="0">
                  <a:pos x="79" y="16"/>
                </a:cxn>
                <a:cxn ang="0">
                  <a:pos x="72" y="12"/>
                </a:cxn>
                <a:cxn ang="0">
                  <a:pos x="63" y="16"/>
                </a:cxn>
                <a:cxn ang="0">
                  <a:pos x="66" y="8"/>
                </a:cxn>
                <a:cxn ang="0">
                  <a:pos x="63" y="16"/>
                </a:cxn>
              </a:cxnLst>
              <a:rect l="0" t="0" r="r" b="b"/>
              <a:pathLst>
                <a:path w="108" h="119">
                  <a:moveTo>
                    <a:pt x="57" y="3"/>
                  </a:moveTo>
                  <a:cubicBezTo>
                    <a:pt x="60" y="1"/>
                    <a:pt x="65" y="0"/>
                    <a:pt x="69" y="0"/>
                  </a:cubicBezTo>
                  <a:cubicBezTo>
                    <a:pt x="74" y="0"/>
                    <a:pt x="78" y="1"/>
                    <a:pt x="82" y="3"/>
                  </a:cubicBezTo>
                  <a:cubicBezTo>
                    <a:pt x="86" y="4"/>
                    <a:pt x="89" y="7"/>
                    <a:pt x="92" y="10"/>
                  </a:cubicBezTo>
                  <a:cubicBezTo>
                    <a:pt x="95" y="13"/>
                    <a:pt x="98" y="16"/>
                    <a:pt x="99" y="21"/>
                  </a:cubicBezTo>
                  <a:cubicBezTo>
                    <a:pt x="101" y="24"/>
                    <a:pt x="102" y="29"/>
                    <a:pt x="102" y="33"/>
                  </a:cubicBezTo>
                  <a:cubicBezTo>
                    <a:pt x="102" y="35"/>
                    <a:pt x="102" y="36"/>
                    <a:pt x="102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7" y="38"/>
                    <a:pt x="108" y="40"/>
                    <a:pt x="107" y="4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4" y="75"/>
                    <a:pt x="103" y="77"/>
                    <a:pt x="101" y="77"/>
                  </a:cubicBezTo>
                  <a:cubicBezTo>
                    <a:pt x="101" y="77"/>
                    <a:pt x="101" y="77"/>
                    <a:pt x="101" y="77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2" y="86"/>
                    <a:pt x="103" y="87"/>
                    <a:pt x="103" y="88"/>
                  </a:cubicBezTo>
                  <a:cubicBezTo>
                    <a:pt x="103" y="90"/>
                    <a:pt x="102" y="91"/>
                    <a:pt x="101" y="91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3" y="92"/>
                    <a:pt x="32" y="91"/>
                    <a:pt x="32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2" y="71"/>
                    <a:pt x="30" y="57"/>
                    <a:pt x="28" y="3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0" y="17"/>
                    <a:pt x="1" y="16"/>
                  </a:cubicBezTo>
                  <a:cubicBezTo>
                    <a:pt x="1" y="14"/>
                    <a:pt x="2" y="13"/>
                    <a:pt x="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4"/>
                    <a:pt x="36" y="34"/>
                    <a:pt x="36" y="33"/>
                  </a:cubicBezTo>
                  <a:cubicBezTo>
                    <a:pt x="36" y="29"/>
                    <a:pt x="37" y="24"/>
                    <a:pt x="39" y="21"/>
                  </a:cubicBezTo>
                  <a:cubicBezTo>
                    <a:pt x="40" y="16"/>
                    <a:pt x="43" y="13"/>
                    <a:pt x="46" y="10"/>
                  </a:cubicBezTo>
                  <a:cubicBezTo>
                    <a:pt x="49" y="7"/>
                    <a:pt x="53" y="4"/>
                    <a:pt x="57" y="3"/>
                  </a:cubicBezTo>
                  <a:close/>
                  <a:moveTo>
                    <a:pt x="96" y="38"/>
                  </a:moveTo>
                  <a:cubicBezTo>
                    <a:pt x="96" y="37"/>
                    <a:pt x="96" y="36"/>
                    <a:pt x="96" y="36"/>
                  </a:cubicBezTo>
                  <a:cubicBezTo>
                    <a:pt x="95" y="35"/>
                    <a:pt x="94" y="35"/>
                    <a:pt x="93" y="35"/>
                  </a:cubicBezTo>
                  <a:cubicBezTo>
                    <a:pt x="92" y="35"/>
                    <a:pt x="91" y="35"/>
                    <a:pt x="90" y="35"/>
                  </a:cubicBezTo>
                  <a:cubicBezTo>
                    <a:pt x="90" y="36"/>
                    <a:pt x="90" y="37"/>
                    <a:pt x="89" y="37"/>
                  </a:cubicBezTo>
                  <a:cubicBezTo>
                    <a:pt x="96" y="38"/>
                    <a:pt x="96" y="38"/>
                    <a:pt x="96" y="38"/>
                  </a:cubicBezTo>
                  <a:close/>
                  <a:moveTo>
                    <a:pt x="84" y="37"/>
                  </a:moveTo>
                  <a:cubicBezTo>
                    <a:pt x="84" y="36"/>
                    <a:pt x="84" y="36"/>
                    <a:pt x="84" y="35"/>
                  </a:cubicBezTo>
                  <a:cubicBezTo>
                    <a:pt x="82" y="35"/>
                    <a:pt x="80" y="35"/>
                    <a:pt x="78" y="34"/>
                  </a:cubicBezTo>
                  <a:cubicBezTo>
                    <a:pt x="76" y="34"/>
                    <a:pt x="74" y="34"/>
                    <a:pt x="72" y="34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84" y="37"/>
                    <a:pt x="84" y="37"/>
                    <a:pt x="84" y="37"/>
                  </a:cubicBezTo>
                  <a:close/>
                  <a:moveTo>
                    <a:pt x="66" y="36"/>
                  </a:moveTo>
                  <a:cubicBezTo>
                    <a:pt x="66" y="34"/>
                    <a:pt x="66" y="34"/>
                    <a:pt x="66" y="34"/>
                  </a:cubicBezTo>
                  <a:cubicBezTo>
                    <a:pt x="64" y="34"/>
                    <a:pt x="62" y="34"/>
                    <a:pt x="60" y="34"/>
                  </a:cubicBezTo>
                  <a:cubicBezTo>
                    <a:pt x="58" y="35"/>
                    <a:pt x="56" y="35"/>
                    <a:pt x="54" y="35"/>
                  </a:cubicBezTo>
                  <a:cubicBezTo>
                    <a:pt x="54" y="35"/>
                    <a:pt x="54" y="36"/>
                    <a:pt x="54" y="36"/>
                  </a:cubicBezTo>
                  <a:cubicBezTo>
                    <a:pt x="66" y="36"/>
                    <a:pt x="66" y="36"/>
                    <a:pt x="66" y="36"/>
                  </a:cubicBezTo>
                  <a:close/>
                  <a:moveTo>
                    <a:pt x="49" y="36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6" y="35"/>
                    <a:pt x="45" y="35"/>
                  </a:cubicBezTo>
                  <a:cubicBezTo>
                    <a:pt x="44" y="35"/>
                    <a:pt x="43" y="35"/>
                    <a:pt x="43" y="35"/>
                  </a:cubicBezTo>
                  <a:cubicBezTo>
                    <a:pt x="49" y="36"/>
                    <a:pt x="49" y="36"/>
                    <a:pt x="49" y="36"/>
                  </a:cubicBezTo>
                  <a:close/>
                  <a:moveTo>
                    <a:pt x="86" y="96"/>
                  </a:moveTo>
                  <a:cubicBezTo>
                    <a:pt x="90" y="96"/>
                    <a:pt x="92" y="98"/>
                    <a:pt x="95" y="100"/>
                  </a:cubicBezTo>
                  <a:cubicBezTo>
                    <a:pt x="97" y="102"/>
                    <a:pt x="98" y="105"/>
                    <a:pt x="98" y="108"/>
                  </a:cubicBezTo>
                  <a:cubicBezTo>
                    <a:pt x="98" y="111"/>
                    <a:pt x="97" y="114"/>
                    <a:pt x="95" y="116"/>
                  </a:cubicBezTo>
                  <a:cubicBezTo>
                    <a:pt x="92" y="118"/>
                    <a:pt x="90" y="119"/>
                    <a:pt x="86" y="119"/>
                  </a:cubicBezTo>
                  <a:cubicBezTo>
                    <a:pt x="83" y="119"/>
                    <a:pt x="81" y="118"/>
                    <a:pt x="78" y="116"/>
                  </a:cubicBezTo>
                  <a:cubicBezTo>
                    <a:pt x="76" y="114"/>
                    <a:pt x="75" y="111"/>
                    <a:pt x="75" y="108"/>
                  </a:cubicBezTo>
                  <a:cubicBezTo>
                    <a:pt x="75" y="105"/>
                    <a:pt x="76" y="102"/>
                    <a:pt x="78" y="100"/>
                  </a:cubicBezTo>
                  <a:cubicBezTo>
                    <a:pt x="81" y="98"/>
                    <a:pt x="83" y="96"/>
                    <a:pt x="86" y="96"/>
                  </a:cubicBezTo>
                  <a:close/>
                  <a:moveTo>
                    <a:pt x="91" y="103"/>
                  </a:moveTo>
                  <a:cubicBezTo>
                    <a:pt x="90" y="102"/>
                    <a:pt x="88" y="102"/>
                    <a:pt x="86" y="102"/>
                  </a:cubicBezTo>
                  <a:cubicBezTo>
                    <a:pt x="85" y="102"/>
                    <a:pt x="83" y="102"/>
                    <a:pt x="82" y="103"/>
                  </a:cubicBezTo>
                  <a:cubicBezTo>
                    <a:pt x="81" y="105"/>
                    <a:pt x="80" y="106"/>
                    <a:pt x="80" y="108"/>
                  </a:cubicBezTo>
                  <a:cubicBezTo>
                    <a:pt x="80" y="109"/>
                    <a:pt x="81" y="111"/>
                    <a:pt x="82" y="112"/>
                  </a:cubicBezTo>
                  <a:cubicBezTo>
                    <a:pt x="83" y="113"/>
                    <a:pt x="85" y="114"/>
                    <a:pt x="86" y="114"/>
                  </a:cubicBezTo>
                  <a:cubicBezTo>
                    <a:pt x="88" y="114"/>
                    <a:pt x="90" y="113"/>
                    <a:pt x="91" y="112"/>
                  </a:cubicBezTo>
                  <a:cubicBezTo>
                    <a:pt x="92" y="111"/>
                    <a:pt x="93" y="109"/>
                    <a:pt x="93" y="108"/>
                  </a:cubicBezTo>
                  <a:cubicBezTo>
                    <a:pt x="93" y="106"/>
                    <a:pt x="92" y="105"/>
                    <a:pt x="91" y="103"/>
                  </a:cubicBezTo>
                  <a:close/>
                  <a:moveTo>
                    <a:pt x="47" y="96"/>
                  </a:moveTo>
                  <a:cubicBezTo>
                    <a:pt x="50" y="96"/>
                    <a:pt x="53" y="98"/>
                    <a:pt x="55" y="100"/>
                  </a:cubicBezTo>
                  <a:cubicBezTo>
                    <a:pt x="57" y="102"/>
                    <a:pt x="58" y="105"/>
                    <a:pt x="58" y="108"/>
                  </a:cubicBezTo>
                  <a:cubicBezTo>
                    <a:pt x="58" y="111"/>
                    <a:pt x="57" y="114"/>
                    <a:pt x="55" y="116"/>
                  </a:cubicBezTo>
                  <a:cubicBezTo>
                    <a:pt x="53" y="118"/>
                    <a:pt x="50" y="119"/>
                    <a:pt x="47" y="119"/>
                  </a:cubicBezTo>
                  <a:cubicBezTo>
                    <a:pt x="44" y="119"/>
                    <a:pt x="41" y="118"/>
                    <a:pt x="39" y="116"/>
                  </a:cubicBezTo>
                  <a:cubicBezTo>
                    <a:pt x="37" y="114"/>
                    <a:pt x="35" y="111"/>
                    <a:pt x="35" y="108"/>
                  </a:cubicBezTo>
                  <a:cubicBezTo>
                    <a:pt x="35" y="105"/>
                    <a:pt x="37" y="102"/>
                    <a:pt x="39" y="100"/>
                  </a:cubicBezTo>
                  <a:cubicBezTo>
                    <a:pt x="41" y="98"/>
                    <a:pt x="44" y="96"/>
                    <a:pt x="47" y="96"/>
                  </a:cubicBezTo>
                  <a:close/>
                  <a:moveTo>
                    <a:pt x="51" y="103"/>
                  </a:moveTo>
                  <a:cubicBezTo>
                    <a:pt x="50" y="102"/>
                    <a:pt x="48" y="102"/>
                    <a:pt x="47" y="102"/>
                  </a:cubicBezTo>
                  <a:cubicBezTo>
                    <a:pt x="45" y="102"/>
                    <a:pt x="43" y="102"/>
                    <a:pt x="42" y="103"/>
                  </a:cubicBezTo>
                  <a:cubicBezTo>
                    <a:pt x="41" y="105"/>
                    <a:pt x="41" y="106"/>
                    <a:pt x="41" y="108"/>
                  </a:cubicBezTo>
                  <a:cubicBezTo>
                    <a:pt x="41" y="109"/>
                    <a:pt x="41" y="111"/>
                    <a:pt x="42" y="112"/>
                  </a:cubicBezTo>
                  <a:cubicBezTo>
                    <a:pt x="43" y="113"/>
                    <a:pt x="45" y="114"/>
                    <a:pt x="47" y="114"/>
                  </a:cubicBezTo>
                  <a:cubicBezTo>
                    <a:pt x="48" y="114"/>
                    <a:pt x="50" y="113"/>
                    <a:pt x="51" y="112"/>
                  </a:cubicBezTo>
                  <a:cubicBezTo>
                    <a:pt x="52" y="111"/>
                    <a:pt x="53" y="109"/>
                    <a:pt x="53" y="108"/>
                  </a:cubicBezTo>
                  <a:cubicBezTo>
                    <a:pt x="53" y="106"/>
                    <a:pt x="52" y="105"/>
                    <a:pt x="51" y="103"/>
                  </a:cubicBezTo>
                  <a:close/>
                  <a:moveTo>
                    <a:pt x="34" y="40"/>
                  </a:moveTo>
                  <a:cubicBezTo>
                    <a:pt x="37" y="70"/>
                    <a:pt x="37" y="70"/>
                    <a:pt x="37" y="70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34" y="40"/>
                    <a:pt x="34" y="40"/>
                    <a:pt x="34" y="40"/>
                  </a:cubicBezTo>
                  <a:close/>
                  <a:moveTo>
                    <a:pt x="93" y="31"/>
                  </a:moveTo>
                  <a:cubicBezTo>
                    <a:pt x="93" y="30"/>
                    <a:pt x="93" y="30"/>
                    <a:pt x="93" y="30"/>
                  </a:cubicBezTo>
                  <a:cubicBezTo>
                    <a:pt x="94" y="30"/>
                    <a:pt x="95" y="30"/>
                    <a:pt x="96" y="30"/>
                  </a:cubicBezTo>
                  <a:cubicBezTo>
                    <a:pt x="96" y="28"/>
                    <a:pt x="95" y="25"/>
                    <a:pt x="95" y="23"/>
                  </a:cubicBezTo>
                  <a:cubicBezTo>
                    <a:pt x="94" y="21"/>
                    <a:pt x="93" y="19"/>
                    <a:pt x="91" y="17"/>
                  </a:cubicBezTo>
                  <a:cubicBezTo>
                    <a:pt x="90" y="17"/>
                    <a:pt x="90" y="18"/>
                    <a:pt x="89" y="18"/>
                  </a:cubicBezTo>
                  <a:cubicBezTo>
                    <a:pt x="88" y="18"/>
                    <a:pt x="87" y="19"/>
                    <a:pt x="87" y="19"/>
                  </a:cubicBezTo>
                  <a:cubicBezTo>
                    <a:pt x="87" y="21"/>
                    <a:pt x="88" y="22"/>
                    <a:pt x="88" y="24"/>
                  </a:cubicBezTo>
                  <a:cubicBezTo>
                    <a:pt x="89" y="26"/>
                    <a:pt x="89" y="28"/>
                    <a:pt x="89" y="30"/>
                  </a:cubicBezTo>
                  <a:cubicBezTo>
                    <a:pt x="91" y="30"/>
                    <a:pt x="92" y="30"/>
                    <a:pt x="93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3" y="31"/>
                    <a:pt x="93" y="31"/>
                    <a:pt x="93" y="31"/>
                  </a:cubicBezTo>
                  <a:close/>
                  <a:moveTo>
                    <a:pt x="86" y="13"/>
                  </a:moveTo>
                  <a:cubicBezTo>
                    <a:pt x="87" y="13"/>
                    <a:pt x="87" y="13"/>
                    <a:pt x="87" y="13"/>
                  </a:cubicBezTo>
                  <a:cubicBezTo>
                    <a:pt x="86" y="11"/>
                    <a:pt x="84" y="10"/>
                    <a:pt x="82" y="9"/>
                  </a:cubicBezTo>
                  <a:cubicBezTo>
                    <a:pt x="82" y="9"/>
                    <a:pt x="81" y="8"/>
                    <a:pt x="80" y="8"/>
                  </a:cubicBezTo>
                  <a:cubicBezTo>
                    <a:pt x="81" y="8"/>
                    <a:pt x="81" y="9"/>
                    <a:pt x="81" y="9"/>
                  </a:cubicBezTo>
                  <a:cubicBezTo>
                    <a:pt x="82" y="11"/>
                    <a:pt x="83" y="12"/>
                    <a:pt x="84" y="14"/>
                  </a:cubicBezTo>
                  <a:cubicBezTo>
                    <a:pt x="85" y="14"/>
                    <a:pt x="86" y="14"/>
                    <a:pt x="86" y="13"/>
                  </a:cubicBezTo>
                  <a:close/>
                  <a:moveTo>
                    <a:pt x="57" y="9"/>
                  </a:moveTo>
                  <a:cubicBezTo>
                    <a:pt x="57" y="9"/>
                    <a:pt x="58" y="8"/>
                    <a:pt x="58" y="8"/>
                  </a:cubicBezTo>
                  <a:cubicBezTo>
                    <a:pt x="57" y="8"/>
                    <a:pt x="56" y="9"/>
                    <a:pt x="56" y="9"/>
                  </a:cubicBezTo>
                  <a:cubicBezTo>
                    <a:pt x="54" y="10"/>
                    <a:pt x="52" y="11"/>
                    <a:pt x="51" y="13"/>
                  </a:cubicBezTo>
                  <a:cubicBezTo>
                    <a:pt x="51" y="13"/>
                    <a:pt x="52" y="13"/>
                    <a:pt x="52" y="13"/>
                  </a:cubicBezTo>
                  <a:cubicBezTo>
                    <a:pt x="53" y="13"/>
                    <a:pt x="53" y="14"/>
                    <a:pt x="54" y="14"/>
                  </a:cubicBezTo>
                  <a:cubicBezTo>
                    <a:pt x="55" y="12"/>
                    <a:pt x="56" y="11"/>
                    <a:pt x="57" y="9"/>
                  </a:cubicBezTo>
                  <a:close/>
                  <a:moveTo>
                    <a:pt x="49" y="18"/>
                  </a:moveTo>
                  <a:cubicBezTo>
                    <a:pt x="49" y="18"/>
                    <a:pt x="48" y="17"/>
                    <a:pt x="47" y="17"/>
                  </a:cubicBezTo>
                  <a:cubicBezTo>
                    <a:pt x="46" y="19"/>
                    <a:pt x="44" y="21"/>
                    <a:pt x="44" y="23"/>
                  </a:cubicBezTo>
                  <a:cubicBezTo>
                    <a:pt x="43" y="25"/>
                    <a:pt x="42" y="28"/>
                    <a:pt x="42" y="30"/>
                  </a:cubicBezTo>
                  <a:cubicBezTo>
                    <a:pt x="43" y="30"/>
                    <a:pt x="44" y="30"/>
                    <a:pt x="45" y="30"/>
                  </a:cubicBezTo>
                  <a:cubicBezTo>
                    <a:pt x="46" y="30"/>
                    <a:pt x="48" y="30"/>
                    <a:pt x="49" y="30"/>
                  </a:cubicBezTo>
                  <a:cubicBezTo>
                    <a:pt x="49" y="28"/>
                    <a:pt x="49" y="26"/>
                    <a:pt x="50" y="24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1" y="18"/>
                    <a:pt x="50" y="18"/>
                    <a:pt x="49" y="18"/>
                  </a:cubicBezTo>
                  <a:close/>
                  <a:moveTo>
                    <a:pt x="61" y="22"/>
                  </a:moveTo>
                  <a:cubicBezTo>
                    <a:pt x="60" y="21"/>
                    <a:pt x="58" y="21"/>
                    <a:pt x="57" y="21"/>
                  </a:cubicBezTo>
                  <a:cubicBezTo>
                    <a:pt x="56" y="22"/>
                    <a:pt x="56" y="23"/>
                    <a:pt x="55" y="25"/>
                  </a:cubicBezTo>
                  <a:cubicBezTo>
                    <a:pt x="55" y="26"/>
                    <a:pt x="55" y="28"/>
                    <a:pt x="54" y="29"/>
                  </a:cubicBezTo>
                  <a:cubicBezTo>
                    <a:pt x="56" y="29"/>
                    <a:pt x="58" y="29"/>
                    <a:pt x="60" y="29"/>
                  </a:cubicBezTo>
                  <a:cubicBezTo>
                    <a:pt x="62" y="29"/>
                    <a:pt x="64" y="29"/>
                    <a:pt x="66" y="29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2"/>
                    <a:pt x="63" y="22"/>
                    <a:pt x="61" y="22"/>
                  </a:cubicBezTo>
                  <a:close/>
                  <a:moveTo>
                    <a:pt x="82" y="21"/>
                  </a:moveTo>
                  <a:cubicBezTo>
                    <a:pt x="78" y="22"/>
                    <a:pt x="75" y="22"/>
                    <a:pt x="72" y="22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4" y="29"/>
                    <a:pt x="76" y="29"/>
                    <a:pt x="78" y="29"/>
                  </a:cubicBezTo>
                  <a:cubicBezTo>
                    <a:pt x="80" y="29"/>
                    <a:pt x="82" y="29"/>
                    <a:pt x="84" y="29"/>
                  </a:cubicBezTo>
                  <a:cubicBezTo>
                    <a:pt x="84" y="28"/>
                    <a:pt x="83" y="27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4"/>
                    <a:pt x="82" y="22"/>
                    <a:pt x="82" y="21"/>
                  </a:cubicBezTo>
                  <a:close/>
                  <a:moveTo>
                    <a:pt x="76" y="17"/>
                  </a:moveTo>
                  <a:cubicBezTo>
                    <a:pt x="77" y="16"/>
                    <a:pt x="78" y="16"/>
                    <a:pt x="79" y="16"/>
                  </a:cubicBezTo>
                  <a:cubicBezTo>
                    <a:pt x="78" y="14"/>
                    <a:pt x="77" y="12"/>
                    <a:pt x="75" y="11"/>
                  </a:cubicBezTo>
                  <a:cubicBezTo>
                    <a:pt x="74" y="10"/>
                    <a:pt x="73" y="9"/>
                    <a:pt x="72" y="8"/>
                  </a:cubicBezTo>
                  <a:cubicBezTo>
                    <a:pt x="72" y="9"/>
                    <a:pt x="72" y="10"/>
                    <a:pt x="72" y="12"/>
                  </a:cubicBezTo>
                  <a:cubicBezTo>
                    <a:pt x="72" y="14"/>
                    <a:pt x="72" y="15"/>
                    <a:pt x="72" y="17"/>
                  </a:cubicBezTo>
                  <a:cubicBezTo>
                    <a:pt x="73" y="17"/>
                    <a:pt x="74" y="17"/>
                    <a:pt x="76" y="17"/>
                  </a:cubicBezTo>
                  <a:close/>
                  <a:moveTo>
                    <a:pt x="63" y="16"/>
                  </a:moveTo>
                  <a:cubicBezTo>
                    <a:pt x="64" y="17"/>
                    <a:pt x="65" y="17"/>
                    <a:pt x="66" y="17"/>
                  </a:cubicBezTo>
                  <a:cubicBezTo>
                    <a:pt x="66" y="15"/>
                    <a:pt x="66" y="13"/>
                    <a:pt x="66" y="12"/>
                  </a:cubicBezTo>
                  <a:cubicBezTo>
                    <a:pt x="66" y="10"/>
                    <a:pt x="66" y="9"/>
                    <a:pt x="66" y="8"/>
                  </a:cubicBezTo>
                  <a:cubicBezTo>
                    <a:pt x="65" y="9"/>
                    <a:pt x="64" y="10"/>
                    <a:pt x="63" y="11"/>
                  </a:cubicBezTo>
                  <a:cubicBezTo>
                    <a:pt x="61" y="12"/>
                    <a:pt x="60" y="14"/>
                    <a:pt x="59" y="16"/>
                  </a:cubicBezTo>
                  <a:cubicBezTo>
                    <a:pt x="60" y="16"/>
                    <a:pt x="61" y="16"/>
                    <a:pt x="63" y="1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" name="Group 24">
              <a:extLst>
                <a:ext uri="{FF2B5EF4-FFF2-40B4-BE49-F238E27FC236}">
                  <a16:creationId xmlns:a16="http://schemas.microsoft.com/office/drawing/2014/main" xmlns="" id="{159F4360-3C11-4B90-A92F-433232C4FF44}"/>
                </a:ext>
              </a:extLst>
            </p:cNvPr>
            <p:cNvGrpSpPr/>
            <p:nvPr/>
          </p:nvGrpSpPr>
          <p:grpSpPr>
            <a:xfrm>
              <a:off x="1211572" y="4333675"/>
              <a:ext cx="2435447" cy="1731356"/>
              <a:chOff x="803045" y="4001900"/>
              <a:chExt cx="2435447" cy="1731356"/>
            </a:xfrm>
          </p:grpSpPr>
          <p:sp>
            <p:nvSpPr>
              <p:cNvPr id="21" name="i$liḋe-TextBox 25">
                <a:extLst>
                  <a:ext uri="{FF2B5EF4-FFF2-40B4-BE49-F238E27FC236}">
                    <a16:creationId xmlns:a16="http://schemas.microsoft.com/office/drawing/2014/main" xmlns="" id="{B547B20D-0EB7-455B-B9DA-B689C3AC4D5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22" name="i$liḋe-TextBox 26">
                <a:extLst>
                  <a:ext uri="{FF2B5EF4-FFF2-40B4-BE49-F238E27FC236}">
                    <a16:creationId xmlns:a16="http://schemas.microsoft.com/office/drawing/2014/main" xmlns="" id="{7A4BEFBB-0BC2-4F96-90C9-C3F7342F2F1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3045" y="4861639"/>
                <a:ext cx="2435447" cy="8716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  <p:grpSp>
          <p:nvGrpSpPr>
            <p:cNvPr id="12" name="Group 27">
              <a:extLst>
                <a:ext uri="{FF2B5EF4-FFF2-40B4-BE49-F238E27FC236}">
                  <a16:creationId xmlns:a16="http://schemas.microsoft.com/office/drawing/2014/main" xmlns="" id="{F882F51A-ABE7-4C23-8A1A-DB5153662666}"/>
                </a:ext>
              </a:extLst>
            </p:cNvPr>
            <p:cNvGrpSpPr/>
            <p:nvPr/>
          </p:nvGrpSpPr>
          <p:grpSpPr>
            <a:xfrm>
              <a:off x="3712805" y="4333675"/>
              <a:ext cx="2435447" cy="1731356"/>
              <a:chOff x="803045" y="4001900"/>
              <a:chExt cx="2435447" cy="1731356"/>
            </a:xfrm>
          </p:grpSpPr>
          <p:sp>
            <p:nvSpPr>
              <p:cNvPr id="19" name="i$liḋe-TextBox 28">
                <a:extLst>
                  <a:ext uri="{FF2B5EF4-FFF2-40B4-BE49-F238E27FC236}">
                    <a16:creationId xmlns:a16="http://schemas.microsoft.com/office/drawing/2014/main" xmlns="" id="{E4CEBAA9-954A-4AF1-9EFE-C50DFDEE2B9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20" name="i$liḋe-TextBox 29">
                <a:extLst>
                  <a:ext uri="{FF2B5EF4-FFF2-40B4-BE49-F238E27FC236}">
                    <a16:creationId xmlns:a16="http://schemas.microsoft.com/office/drawing/2014/main" xmlns="" id="{D3F4A864-A3A8-4918-8390-34A9800DD2B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3045" y="4861639"/>
                <a:ext cx="2435447" cy="8716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  <p:grpSp>
          <p:nvGrpSpPr>
            <p:cNvPr id="13" name="Group 30">
              <a:extLst>
                <a:ext uri="{FF2B5EF4-FFF2-40B4-BE49-F238E27FC236}">
                  <a16:creationId xmlns:a16="http://schemas.microsoft.com/office/drawing/2014/main" xmlns="" id="{D9777511-D1E2-44EF-84A7-4C85358E304A}"/>
                </a:ext>
              </a:extLst>
            </p:cNvPr>
            <p:cNvGrpSpPr/>
            <p:nvPr/>
          </p:nvGrpSpPr>
          <p:grpSpPr>
            <a:xfrm>
              <a:off x="6029817" y="4333675"/>
              <a:ext cx="2435447" cy="1731356"/>
              <a:chOff x="803045" y="4001900"/>
              <a:chExt cx="2435447" cy="1731356"/>
            </a:xfrm>
          </p:grpSpPr>
          <p:sp>
            <p:nvSpPr>
              <p:cNvPr id="17" name="i$liḋe-TextBox 31">
                <a:extLst>
                  <a:ext uri="{FF2B5EF4-FFF2-40B4-BE49-F238E27FC236}">
                    <a16:creationId xmlns:a16="http://schemas.microsoft.com/office/drawing/2014/main" xmlns="" id="{A703B521-D4AB-4A6D-A819-B658CEF0E1A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8" name="i$liḋe-TextBox 32">
                <a:extLst>
                  <a:ext uri="{FF2B5EF4-FFF2-40B4-BE49-F238E27FC236}">
                    <a16:creationId xmlns:a16="http://schemas.microsoft.com/office/drawing/2014/main" xmlns="" id="{62096B9C-8C8A-44EC-AC8F-BC869DDFF48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3045" y="4861639"/>
                <a:ext cx="2435447" cy="8716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  <p:grpSp>
          <p:nvGrpSpPr>
            <p:cNvPr id="14" name="Group 33">
              <a:extLst>
                <a:ext uri="{FF2B5EF4-FFF2-40B4-BE49-F238E27FC236}">
                  <a16:creationId xmlns:a16="http://schemas.microsoft.com/office/drawing/2014/main" xmlns="" id="{01202641-C244-437B-A112-607D33CCDE72}"/>
                </a:ext>
              </a:extLst>
            </p:cNvPr>
            <p:cNvGrpSpPr/>
            <p:nvPr/>
          </p:nvGrpSpPr>
          <p:grpSpPr>
            <a:xfrm>
              <a:off x="8531048" y="4333675"/>
              <a:ext cx="2435447" cy="1731356"/>
              <a:chOff x="803045" y="4001900"/>
              <a:chExt cx="2435447" cy="1731356"/>
            </a:xfrm>
          </p:grpSpPr>
          <p:sp>
            <p:nvSpPr>
              <p:cNvPr id="15" name="i$liḋe-TextBox 34">
                <a:extLst>
                  <a:ext uri="{FF2B5EF4-FFF2-40B4-BE49-F238E27FC236}">
                    <a16:creationId xmlns:a16="http://schemas.microsoft.com/office/drawing/2014/main" xmlns="" id="{4E19BD51-BA31-4ECD-806A-9C53AB46297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6" name="i$liḋe-TextBox 35">
                <a:extLst>
                  <a:ext uri="{FF2B5EF4-FFF2-40B4-BE49-F238E27FC236}">
                    <a16:creationId xmlns:a16="http://schemas.microsoft.com/office/drawing/2014/main" xmlns="" id="{D2574639-6C04-4398-BCE3-92DDC6D88C3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3045" y="4861639"/>
                <a:ext cx="2435447" cy="8716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185673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4D0AEC7-D634-41DA-8322-2864EBC7F960}"/>
              </a:ext>
            </a:extLst>
          </p:cNvPr>
          <p:cNvSpPr/>
          <p:nvPr/>
        </p:nvSpPr>
        <p:spPr>
          <a:xfrm>
            <a:off x="2893398" y="3896361"/>
            <a:ext cx="64052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Loem ipsum dolor sameman tanam casectetur adipiscing elit tamam dalam qoue sampe. dolor sameman tanam casectetur adipiscing elit tamam dalam qoue sampe. </a:t>
            </a:r>
          </a:p>
          <a:p>
            <a:pPr algn="ctr"/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18122AC-D329-4A7A-A565-9E5DC0C02070}"/>
              </a:ext>
            </a:extLst>
          </p:cNvPr>
          <p:cNvSpPr txBox="1"/>
          <p:nvPr/>
        </p:nvSpPr>
        <p:spPr>
          <a:xfrm>
            <a:off x="3012464" y="1917700"/>
            <a:ext cx="616707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92EE32-8E52-435F-86B4-91859C3F72F9}"/>
              </a:ext>
            </a:extLst>
          </p:cNvPr>
          <p:cNvSpPr/>
          <p:nvPr/>
        </p:nvSpPr>
        <p:spPr>
          <a:xfrm>
            <a:off x="6229350" y="4729751"/>
            <a:ext cx="1762125" cy="2476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2018.10.10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783210B-C622-4C14-8802-EBC04BB21A37}"/>
              </a:ext>
            </a:extLst>
          </p:cNvPr>
          <p:cNvSpPr/>
          <p:nvPr/>
        </p:nvSpPr>
        <p:spPr>
          <a:xfrm>
            <a:off x="4210050" y="4729751"/>
            <a:ext cx="1762125" cy="247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汇报人：  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9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F0F5E8F-D2FE-49B8-946F-230F9B1EAE58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018新生开学课件小学幼儿园开学家长会PP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04f51d-dab1-4770-9008-184873e018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a57e753-ffdb-4e2c-a1f4-aba92a86e2b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54987a7-5116-44b3-b610-ad3ec0a7e6e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65b342-8dff-4a8f-b93e-93d3011b19e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d8178dd-94a4-4811-ac31-334c221a712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8a713f9-0370-4f56-8a77-bd2683575a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f3e75a-2a81-4e7b-a259-93019960a86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70072d9-7b47-43bd-9f07-7b806089d5d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253c24-9785-4995-9754-ededf694a18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95b51d3-047e-49ff-bc9b-98f67546f6a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f33122c-99bc-4469-838e-c705c32b0a5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33ce27e-a7a5-464e-b1ef-8acb06c764c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0ea950-1db6-4686-8f79-5a9f8afd236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8052534-4e1c-44a7-a349-0cf73060586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303f056-f6ef-4406-8009-c90050541b5b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e38539-1b87-4863-b7cd-82112cc5e98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08b1467-9889-40dc-affc-8ed7be52286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027321b-e93e-4907-a2ef-b9e91ff8205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889a4cf-83e1-42b4-a3e1-658c6f0b394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6d4fcd7-55c2-4b36-8732-a1e2a01e046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ca93e16-9118-4d50-8028-743f5d2dbf2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869b11-c582-47a7-bb66-600dc0c98e5c"/>
</p:tagLst>
</file>

<file path=ppt/theme/theme1.xml><?xml version="1.0" encoding="utf-8"?>
<a:theme xmlns:a="http://schemas.openxmlformats.org/drawingml/2006/main" name="Office 主题​​">
  <a:themeElements>
    <a:clrScheme name="自定义 111">
      <a:dk1>
        <a:srgbClr val="080808"/>
      </a:dk1>
      <a:lt1>
        <a:srgbClr val="FFFFFF"/>
      </a:lt1>
      <a:dk2>
        <a:srgbClr val="444446"/>
      </a:dk2>
      <a:lt2>
        <a:srgbClr val="E7E6E6"/>
      </a:lt2>
      <a:accent1>
        <a:srgbClr val="E65424"/>
      </a:accent1>
      <a:accent2>
        <a:srgbClr val="505052"/>
      </a:accent2>
      <a:accent3>
        <a:srgbClr val="E65424"/>
      </a:accent3>
      <a:accent4>
        <a:srgbClr val="505052"/>
      </a:accent4>
      <a:accent5>
        <a:srgbClr val="E65424"/>
      </a:accent5>
      <a:accent6>
        <a:srgbClr val="505052"/>
      </a:accent6>
      <a:hlink>
        <a:srgbClr val="E65424"/>
      </a:hlink>
      <a:folHlink>
        <a:srgbClr val="505052"/>
      </a:folHlink>
    </a:clrScheme>
    <a:fontScheme name="ncav4uj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3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4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5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6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7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8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9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0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1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2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3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4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5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6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7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8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19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0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1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2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3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4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5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6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7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ppt/theme/themeOverride28.xml><?xml version="1.0" encoding="utf-8"?>
<a:themeOverride xmlns:a="http://schemas.openxmlformats.org/drawingml/2006/main">
  <a:clrScheme name="自定义 111">
    <a:dk1>
      <a:srgbClr val="080808"/>
    </a:dk1>
    <a:lt1>
      <a:srgbClr val="FFFFFF"/>
    </a:lt1>
    <a:dk2>
      <a:srgbClr val="444446"/>
    </a:dk2>
    <a:lt2>
      <a:srgbClr val="E7E6E6"/>
    </a:lt2>
    <a:accent1>
      <a:srgbClr val="E65424"/>
    </a:accent1>
    <a:accent2>
      <a:srgbClr val="505052"/>
    </a:accent2>
    <a:accent3>
      <a:srgbClr val="E65424"/>
    </a:accent3>
    <a:accent4>
      <a:srgbClr val="505052"/>
    </a:accent4>
    <a:accent5>
      <a:srgbClr val="E65424"/>
    </a:accent5>
    <a:accent6>
      <a:srgbClr val="505052"/>
    </a:accent6>
    <a:hlink>
      <a:srgbClr val="E65424"/>
    </a:hlink>
    <a:folHlink>
      <a:srgbClr val="50505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1476</Words>
  <Application>Microsoft Office PowerPoint</Application>
  <PresentationFormat>宽屏</PresentationFormat>
  <Paragraphs>243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3" baseType="lpstr">
      <vt:lpstr>等线</vt:lpstr>
      <vt:lpstr>微软雅黑</vt:lpstr>
      <vt:lpstr>钟齐志莽行书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018新生开学课件小学幼儿园开学家长会PPT</dc:title>
  <dc:creator>Administrator</dc:creator>
  <cp:lastModifiedBy>faith123</cp:lastModifiedBy>
  <cp:revision>37</cp:revision>
  <dcterms:created xsi:type="dcterms:W3CDTF">2017-09-05T07:51:29Z</dcterms:created>
  <dcterms:modified xsi:type="dcterms:W3CDTF">2018-05-31T02:30:54Z</dcterms:modified>
</cp:coreProperties>
</file>