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20.jpg" ContentType="image/png"/>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49" r:id="rId2"/>
    <p:sldId id="363" r:id="rId3"/>
    <p:sldId id="364" r:id="rId4"/>
    <p:sldId id="450" r:id="rId5"/>
    <p:sldId id="452" r:id="rId6"/>
    <p:sldId id="424" r:id="rId7"/>
    <p:sldId id="455" r:id="rId8"/>
    <p:sldId id="365" r:id="rId9"/>
    <p:sldId id="453" r:id="rId10"/>
    <p:sldId id="438" r:id="rId11"/>
    <p:sldId id="409" r:id="rId12"/>
    <p:sldId id="457" r:id="rId13"/>
    <p:sldId id="366" r:id="rId14"/>
    <p:sldId id="426" r:id="rId15"/>
    <p:sldId id="420" r:id="rId16"/>
    <p:sldId id="451" r:id="rId17"/>
    <p:sldId id="439" r:id="rId18"/>
    <p:sldId id="440" r:id="rId19"/>
    <p:sldId id="367" r:id="rId20"/>
    <p:sldId id="441" r:id="rId21"/>
    <p:sldId id="456" r:id="rId22"/>
    <p:sldId id="443" r:id="rId23"/>
    <p:sldId id="406" r:id="rId24"/>
    <p:sldId id="45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22" autoAdjust="0"/>
    <p:restoredTop sz="94660"/>
  </p:normalViewPr>
  <p:slideViewPr>
    <p:cSldViewPr>
      <p:cViewPr varScale="1">
        <p:scale>
          <a:sx n="64" d="100"/>
          <a:sy n="64" d="100"/>
        </p:scale>
        <p:origin x="318" y="72"/>
      </p:cViewPr>
      <p:guideLst>
        <p:guide orient="horz" pos="1621"/>
        <p:guide pos="2880"/>
      </p:guideLst>
    </p:cSldViewPr>
  </p:slideViewPr>
  <p:notesTextViewPr>
    <p:cViewPr>
      <p:scale>
        <a:sx n="100" d="100"/>
        <a:sy n="100" d="100"/>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12839466547"/>
          <c:y val="1.9316848786758805E-2"/>
        </c:manualLayout>
      </c:layout>
      <c:overlay val="0"/>
      <c:spPr>
        <a:noFill/>
        <a:ln w="25382">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noFill/>
            <a:ln w="25382">
              <a:noFill/>
            </a:ln>
          </c:spPr>
          <c:dPt>
            <c:idx val="0"/>
            <c:bubble3D val="0"/>
            <c:spPr>
              <a:solidFill>
                <a:schemeClr val="accent1">
                  <a:lumMod val="50000"/>
                </a:schemeClr>
              </a:solidFill>
              <a:ln w="25382">
                <a:noFill/>
              </a:ln>
            </c:spPr>
            <c:extLst>
              <c:ext xmlns:c16="http://schemas.microsoft.com/office/drawing/2014/chart" uri="{C3380CC4-5D6E-409C-BE32-E72D297353CC}">
                <c16:uniqueId val="{00000001-B6E4-46AD-8629-A257CE914DE9}"/>
              </c:ext>
            </c:extLst>
          </c:dPt>
          <c:dPt>
            <c:idx val="1"/>
            <c:bubble3D val="0"/>
            <c:spPr>
              <a:solidFill>
                <a:schemeClr val="accent1"/>
              </a:solidFill>
              <a:ln w="25382">
                <a:noFill/>
              </a:ln>
            </c:spPr>
            <c:extLst>
              <c:ext xmlns:c16="http://schemas.microsoft.com/office/drawing/2014/chart" uri="{C3380CC4-5D6E-409C-BE32-E72D297353CC}">
                <c16:uniqueId val="{00000003-B6E4-46AD-8629-A257CE914DE9}"/>
              </c:ext>
            </c:extLst>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B6E4-46AD-8629-A257CE914DE9}"/>
            </c:ext>
          </c:extLst>
        </c:ser>
        <c:dLbls>
          <c:showLegendKey val="0"/>
          <c:showVal val="0"/>
          <c:showCatName val="0"/>
          <c:showSerName val="0"/>
          <c:showPercent val="0"/>
          <c:showBubbleSize val="0"/>
          <c:showLeaderLines val="0"/>
        </c:dLbls>
        <c:firstSliceAng val="0"/>
      </c:pieChart>
      <c:spPr>
        <a:noFill/>
        <a:ln w="25382">
          <a:noFill/>
        </a:ln>
      </c:spPr>
    </c:plotArea>
    <c:plotVisOnly val="1"/>
    <c:dispBlanksAs val="zero"/>
    <c:showDLblsOverMax val="0"/>
  </c:chart>
  <c:spPr>
    <a:noFill/>
    <a:ln>
      <a:noFill/>
    </a:ln>
  </c:spPr>
  <c:txPr>
    <a:bodyPr/>
    <a:lstStyle/>
    <a:p>
      <a:pPr>
        <a:defRPr sz="3003"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93E-2"/>
        </c:manualLayout>
      </c:layout>
      <c:overlay val="0"/>
      <c:spPr>
        <a:noFill/>
        <a:ln w="25414">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chemeClr val="accent2"/>
            </a:solidFill>
            <a:ln w="25414">
              <a:noFill/>
            </a:ln>
          </c:spPr>
          <c:dPt>
            <c:idx val="0"/>
            <c:bubble3D val="0"/>
            <c:spPr>
              <a:solidFill>
                <a:schemeClr val="accent2">
                  <a:lumMod val="50000"/>
                </a:schemeClr>
              </a:solidFill>
              <a:ln w="25414">
                <a:noFill/>
              </a:ln>
            </c:spPr>
            <c:extLst>
              <c:ext xmlns:c16="http://schemas.microsoft.com/office/drawing/2014/chart" uri="{C3380CC4-5D6E-409C-BE32-E72D297353CC}">
                <c16:uniqueId val="{00000001-456C-4E57-9223-5712E43F7E76}"/>
              </c:ext>
            </c:extLst>
          </c:dPt>
          <c:val>
            <c:numRef>
              <c:f>Sheet1!$B$2:$C$2</c:f>
              <c:numCache>
                <c:formatCode>General</c:formatCode>
                <c:ptCount val="2"/>
                <c:pt idx="0">
                  <c:v>50</c:v>
                </c:pt>
                <c:pt idx="1">
                  <c:v>59</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3-456C-4E57-9223-5712E43F7E76}"/>
            </c:ext>
          </c:extLst>
        </c:ser>
        <c:dLbls>
          <c:showLegendKey val="0"/>
          <c:showVal val="0"/>
          <c:showCatName val="0"/>
          <c:showSerName val="0"/>
          <c:showPercent val="0"/>
          <c:showBubbleSize val="0"/>
          <c:showLeaderLines val="0"/>
        </c:dLbls>
        <c:firstSliceAng val="0"/>
      </c:pieChart>
      <c:spPr>
        <a:noFill/>
        <a:ln w="25414">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93E-2"/>
        </c:manualLayout>
      </c:layout>
      <c:overlay val="0"/>
      <c:spPr>
        <a:noFill/>
        <a:ln w="25416">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rgbClr val="2C2C2C"/>
            </a:solidFill>
            <a:ln w="25416">
              <a:noFill/>
            </a:ln>
          </c:spPr>
          <c:dPt>
            <c:idx val="0"/>
            <c:bubble3D val="0"/>
            <c:spPr>
              <a:solidFill>
                <a:schemeClr val="accent3">
                  <a:lumMod val="50000"/>
                </a:schemeClr>
              </a:solidFill>
              <a:ln w="25416">
                <a:noFill/>
              </a:ln>
            </c:spPr>
            <c:extLst>
              <c:ext xmlns:c16="http://schemas.microsoft.com/office/drawing/2014/chart" uri="{C3380CC4-5D6E-409C-BE32-E72D297353CC}">
                <c16:uniqueId val="{00000001-FE13-41DA-9772-84D66261E82C}"/>
              </c:ext>
            </c:extLst>
          </c:dPt>
          <c:dPt>
            <c:idx val="1"/>
            <c:bubble3D val="0"/>
            <c:spPr>
              <a:solidFill>
                <a:schemeClr val="accent3"/>
              </a:solidFill>
              <a:ln w="25416">
                <a:noFill/>
              </a:ln>
            </c:spPr>
            <c:extLst>
              <c:ext xmlns:c16="http://schemas.microsoft.com/office/drawing/2014/chart" uri="{C3380CC4-5D6E-409C-BE32-E72D297353CC}">
                <c16:uniqueId val="{00000003-FE13-41DA-9772-84D66261E82C}"/>
              </c:ext>
            </c:extLst>
          </c:dPt>
          <c:val>
            <c:numRef>
              <c:f>Sheet1!$B$2:$C$2</c:f>
              <c:numCache>
                <c:formatCode>General</c:formatCode>
                <c:ptCount val="2"/>
                <c:pt idx="0">
                  <c:v>30</c:v>
                </c:pt>
                <c:pt idx="1">
                  <c:v>70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FE13-41DA-9772-84D66261E82C}"/>
            </c:ext>
          </c:extLst>
        </c:ser>
        <c:dLbls>
          <c:showLegendKey val="0"/>
          <c:showVal val="0"/>
          <c:showCatName val="0"/>
          <c:showSerName val="0"/>
          <c:showPercent val="0"/>
          <c:showBubbleSize val="0"/>
          <c:showLeaderLines val="0"/>
        </c:dLbls>
        <c:firstSliceAng val="0"/>
      </c:pieChart>
      <c:spPr>
        <a:noFill/>
        <a:ln w="25416">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700985312"/>
          <c:y val="1.9316859890001207E-2"/>
        </c:manualLayout>
      </c:layout>
      <c:overlay val="0"/>
      <c:spPr>
        <a:noFill/>
        <a:ln w="25383">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rgbClr val="2C2C2C"/>
            </a:solidFill>
            <a:ln w="25383">
              <a:noFill/>
            </a:ln>
          </c:spPr>
          <c:dPt>
            <c:idx val="0"/>
            <c:bubble3D val="0"/>
            <c:spPr>
              <a:solidFill>
                <a:schemeClr val="accent4">
                  <a:lumMod val="50000"/>
                </a:schemeClr>
              </a:solidFill>
              <a:ln w="25383">
                <a:noFill/>
              </a:ln>
            </c:spPr>
            <c:extLst>
              <c:ext xmlns:c16="http://schemas.microsoft.com/office/drawing/2014/chart" uri="{C3380CC4-5D6E-409C-BE32-E72D297353CC}">
                <c16:uniqueId val="{00000001-7FDC-48A6-8A4E-D7545BD8E41F}"/>
              </c:ext>
            </c:extLst>
          </c:dPt>
          <c:dPt>
            <c:idx val="1"/>
            <c:bubble3D val="0"/>
            <c:spPr>
              <a:solidFill>
                <a:schemeClr val="accent4"/>
              </a:solidFill>
              <a:ln w="25383">
                <a:noFill/>
              </a:ln>
            </c:spPr>
            <c:extLst>
              <c:ext xmlns:c16="http://schemas.microsoft.com/office/drawing/2014/chart" uri="{C3380CC4-5D6E-409C-BE32-E72D297353CC}">
                <c16:uniqueId val="{00000003-7FDC-48A6-8A4E-D7545BD8E41F}"/>
              </c:ext>
            </c:extLst>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7FDC-48A6-8A4E-D7545BD8E41F}"/>
            </c:ext>
          </c:extLst>
        </c:ser>
        <c:dLbls>
          <c:showLegendKey val="0"/>
          <c:showVal val="0"/>
          <c:showCatName val="0"/>
          <c:showSerName val="0"/>
          <c:showPercent val="0"/>
          <c:showBubbleSize val="0"/>
          <c:showLeaderLines val="0"/>
        </c:dLbls>
        <c:firstSliceAng val="0"/>
      </c:pieChart>
      <c:spPr>
        <a:noFill/>
        <a:ln w="25383">
          <a:noFill/>
        </a:ln>
      </c:spPr>
    </c:plotArea>
    <c:plotVisOnly val="1"/>
    <c:dispBlanksAs val="zero"/>
    <c:showDLblsOverMax val="0"/>
  </c:chart>
  <c:spPr>
    <a:noFill/>
    <a:ln>
      <a:noFill/>
    </a:ln>
  </c:spPr>
  <c:txPr>
    <a:bodyPr/>
    <a:lstStyle/>
    <a:p>
      <a:pPr>
        <a:defRPr sz="299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pPr/>
              <a:t>2018/3/7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pPr/>
              <a:t>‹#›</a:t>
            </a:fld>
            <a:endParaRPr lang="zh-CN" altLang="en-US"/>
          </a:p>
        </p:txBody>
      </p:sp>
    </p:spTree>
    <p:extLst>
      <p:ext uri="{BB962C8B-B14F-4D97-AF65-F5344CB8AC3E}">
        <p14:creationId xmlns:p14="http://schemas.microsoft.com/office/powerpoint/2010/main" val="2351292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a:t>
            </a:fld>
            <a:endParaRPr lang="zh-CN" altLang="en-US"/>
          </a:p>
        </p:txBody>
      </p:sp>
    </p:spTree>
    <p:extLst>
      <p:ext uri="{BB962C8B-B14F-4D97-AF65-F5344CB8AC3E}">
        <p14:creationId xmlns:p14="http://schemas.microsoft.com/office/powerpoint/2010/main" val="2464459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a:t>
            </a:fld>
            <a:endParaRPr lang="zh-CN" altLang="en-US"/>
          </a:p>
        </p:txBody>
      </p:sp>
    </p:spTree>
    <p:extLst>
      <p:ext uri="{BB962C8B-B14F-4D97-AF65-F5344CB8AC3E}">
        <p14:creationId xmlns:p14="http://schemas.microsoft.com/office/powerpoint/2010/main" val="867175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3</a:t>
            </a:fld>
            <a:endParaRPr lang="zh-CN" altLang="en-US"/>
          </a:p>
        </p:txBody>
      </p:sp>
    </p:spTree>
    <p:extLst>
      <p:ext uri="{BB962C8B-B14F-4D97-AF65-F5344CB8AC3E}">
        <p14:creationId xmlns:p14="http://schemas.microsoft.com/office/powerpoint/2010/main" val="264695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77E8F4-36F5-42F3-8BF8-DD642CEEF780}" type="slidenum">
              <a:rPr lang="zh-CN" altLang="en-US" smtClean="0"/>
              <a:pPr/>
              <a:t>5</a:t>
            </a:fld>
            <a:endParaRPr lang="zh-CN" altLang="en-US"/>
          </a:p>
        </p:txBody>
      </p:sp>
    </p:spTree>
    <p:extLst>
      <p:ext uri="{BB962C8B-B14F-4D97-AF65-F5344CB8AC3E}">
        <p14:creationId xmlns:p14="http://schemas.microsoft.com/office/powerpoint/2010/main" val="3827871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6</a:t>
            </a:fld>
            <a:endParaRPr lang="zh-CN" altLang="en-US"/>
          </a:p>
        </p:txBody>
      </p:sp>
    </p:spTree>
    <p:extLst>
      <p:ext uri="{BB962C8B-B14F-4D97-AF65-F5344CB8AC3E}">
        <p14:creationId xmlns:p14="http://schemas.microsoft.com/office/powerpoint/2010/main" val="126655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7</a:t>
            </a:fld>
            <a:endParaRPr lang="zh-CN" altLang="en-US"/>
          </a:p>
        </p:txBody>
      </p:sp>
    </p:spTree>
    <p:extLst>
      <p:ext uri="{BB962C8B-B14F-4D97-AF65-F5344CB8AC3E}">
        <p14:creationId xmlns:p14="http://schemas.microsoft.com/office/powerpoint/2010/main" val="263036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8</a:t>
            </a:fld>
            <a:endParaRPr lang="zh-CN" altLang="en-US"/>
          </a:p>
        </p:txBody>
      </p:sp>
    </p:spTree>
    <p:extLst>
      <p:ext uri="{BB962C8B-B14F-4D97-AF65-F5344CB8AC3E}">
        <p14:creationId xmlns:p14="http://schemas.microsoft.com/office/powerpoint/2010/main" val="2934154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9F73B8E4-7711-4245-A930-FC36A44B4B6A}" type="slidenum">
              <a:rPr lang="zh-CN" altLang="en-US"/>
              <a:pPr/>
              <a:t>10</a:t>
            </a:fld>
            <a:endParaRPr lang="zh-CN" altLang="en-US"/>
          </a:p>
        </p:txBody>
      </p:sp>
    </p:spTree>
    <p:extLst>
      <p:ext uri="{BB962C8B-B14F-4D97-AF65-F5344CB8AC3E}">
        <p14:creationId xmlns:p14="http://schemas.microsoft.com/office/powerpoint/2010/main" val="3206117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11</a:t>
            </a:fld>
            <a:endParaRPr lang="zh-CN" altLang="en-US"/>
          </a:p>
        </p:txBody>
      </p:sp>
    </p:spTree>
    <p:extLst>
      <p:ext uri="{BB962C8B-B14F-4D97-AF65-F5344CB8AC3E}">
        <p14:creationId xmlns:p14="http://schemas.microsoft.com/office/powerpoint/2010/main" val="3402755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12</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4187145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13</a:t>
            </a:fld>
            <a:endParaRPr lang="zh-CN" altLang="en-US"/>
          </a:p>
        </p:txBody>
      </p:sp>
    </p:spTree>
    <p:extLst>
      <p:ext uri="{BB962C8B-B14F-4D97-AF65-F5344CB8AC3E}">
        <p14:creationId xmlns:p14="http://schemas.microsoft.com/office/powerpoint/2010/main" val="704781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56328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15</a:t>
            </a:fld>
            <a:endParaRPr lang="zh-CN" altLang="en-US"/>
          </a:p>
        </p:txBody>
      </p:sp>
    </p:spTree>
    <p:extLst>
      <p:ext uri="{BB962C8B-B14F-4D97-AF65-F5344CB8AC3E}">
        <p14:creationId xmlns:p14="http://schemas.microsoft.com/office/powerpoint/2010/main" val="2741779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17</a:t>
            </a:fld>
            <a:endParaRPr lang="zh-CN" altLang="en-US"/>
          </a:p>
        </p:txBody>
      </p:sp>
    </p:spTree>
    <p:extLst>
      <p:ext uri="{BB962C8B-B14F-4D97-AF65-F5344CB8AC3E}">
        <p14:creationId xmlns:p14="http://schemas.microsoft.com/office/powerpoint/2010/main" val="409783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384720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19</a:t>
            </a:fld>
            <a:endParaRPr lang="zh-CN" altLang="en-US"/>
          </a:p>
        </p:txBody>
      </p:sp>
    </p:spTree>
    <p:extLst>
      <p:ext uri="{BB962C8B-B14F-4D97-AF65-F5344CB8AC3E}">
        <p14:creationId xmlns:p14="http://schemas.microsoft.com/office/powerpoint/2010/main" val="2661181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8C9DA9-5835-4ACB-94B4-D96BDBFA3AB3}" type="slidenum">
              <a:rPr lang="zh-CN" altLang="en-US" smtClean="0"/>
              <a:t>20</a:t>
            </a:fld>
            <a:endParaRPr lang="zh-CN" altLang="en-US"/>
          </a:p>
        </p:txBody>
      </p:sp>
    </p:spTree>
    <p:extLst>
      <p:ext uri="{BB962C8B-B14F-4D97-AF65-F5344CB8AC3E}">
        <p14:creationId xmlns:p14="http://schemas.microsoft.com/office/powerpoint/2010/main" val="2923800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pPr/>
              <a:t>22</a:t>
            </a:fld>
            <a:endParaRPr lang="en-US"/>
          </a:p>
        </p:txBody>
      </p:sp>
    </p:spTree>
    <p:extLst>
      <p:ext uri="{BB962C8B-B14F-4D97-AF65-F5344CB8AC3E}">
        <p14:creationId xmlns:p14="http://schemas.microsoft.com/office/powerpoint/2010/main" val="1696039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192295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24</a:t>
            </a:fld>
            <a:endParaRPr lang="zh-CN" altLang="en-US"/>
          </a:p>
        </p:txBody>
      </p:sp>
    </p:spTree>
    <p:extLst>
      <p:ext uri="{BB962C8B-B14F-4D97-AF65-F5344CB8AC3E}">
        <p14:creationId xmlns:p14="http://schemas.microsoft.com/office/powerpoint/2010/main" val="2503433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55CD3DD-8A9F-44B3-83DE-83C1816C02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18248"/>
            <a:ext cx="9144000" cy="5145024"/>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CB51FAC-EC81-4734-AE9C-629D4A5F4C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18248"/>
            <a:ext cx="9144000" cy="5145024"/>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F9CE81-0710-4FF6-822D-2FF02122B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18248"/>
            <a:ext cx="9144000" cy="5145024"/>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02A04E0-CCB5-43A2-A0EA-6827F0A8CF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18248"/>
            <a:ext cx="9144000" cy="5145024"/>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634727"/>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2018/3/7</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1674384906"/>
      </p:ext>
    </p:extLst>
  </p:cSld>
  <p:clrMapOvr>
    <a:masterClrMapping/>
  </p:clrMapOvr>
  <p:transition spd="slow" advClick="0" advTm="0">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694139"/>
      </p:ext>
    </p:extLst>
  </p:cSld>
  <p:clrMapOvr>
    <a:masterClrMapping/>
  </p:clrMapOvr>
  <p:transition spd="slow"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35348060"/>
      </p:ext>
    </p:extLst>
  </p:cSld>
  <p:clrMapOvr>
    <a:masterClrMapping/>
  </p:clrMapOvr>
  <p:transition advClick="0" advTm="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441415"/>
      </p:ext>
    </p:extLst>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7/03/2018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969991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81387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726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pPr/>
              <a:t>2018/3/7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7"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jpeg"/><Relationship Id="rId5" Type="http://schemas.openxmlformats.org/officeDocument/2006/relationships/notesSlide" Target="../notesSlides/notesSlide2.xml"/><Relationship Id="rId4"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0.jp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image" Target="../media/image13.jpg"/><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image" Target="../media/image12.jpg"/><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notesSlide" Target="../notesSlides/notesSlide13.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slideLayout" Target="../slideLayouts/slideLayout10.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BC627963-061C-4BD7-BB61-91FDE22E01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120"/>
            <a:ext cx="9144000" cy="5145024"/>
          </a:xfrm>
          <a:prstGeom prst="rect">
            <a:avLst/>
          </a:prstGeom>
        </p:spPr>
      </p:pic>
      <p:sp>
        <p:nvSpPr>
          <p:cNvPr id="5" name="TextBox 4"/>
          <p:cNvSpPr txBox="1"/>
          <p:nvPr/>
        </p:nvSpPr>
        <p:spPr>
          <a:xfrm>
            <a:off x="339210" y="2976449"/>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800" dirty="0">
                <a:solidFill>
                  <a:schemeClr val="tx1">
                    <a:lumMod val="75000"/>
                    <a:lumOff val="25000"/>
                  </a:schemeClr>
                </a:solidFill>
              </a:rPr>
              <a:t>Chinadaily.com.cn is the largest English portal in China, providing news, business information, BBS, learning materials. The Website has channels as China,</a:t>
            </a:r>
            <a:endParaRPr lang="id-ID" altLang="zh-CN" sz="600" dirty="0">
              <a:solidFill>
                <a:schemeClr val="tx1">
                  <a:lumMod val="75000"/>
                  <a:lumOff val="25000"/>
                </a:schemeClr>
              </a:solidFill>
              <a:latin typeface="Lato" pitchFamily="34" charset="0"/>
              <a:ea typeface="Clear Sans Light" pitchFamily="34" charset="0"/>
              <a:cs typeface="Clear Sans Light" pitchFamily="34" charset="0"/>
            </a:endParaRPr>
          </a:p>
        </p:txBody>
      </p:sp>
      <p:sp>
        <p:nvSpPr>
          <p:cNvPr id="6" name="TextBox 5"/>
          <p:cNvSpPr txBox="1"/>
          <p:nvPr/>
        </p:nvSpPr>
        <p:spPr>
          <a:xfrm>
            <a:off x="-116265" y="2018521"/>
            <a:ext cx="4860032" cy="96526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美食糕点</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6"/>
          <p:cNvSpPr txBox="1">
            <a:spLocks noChangeArrowheads="1"/>
          </p:cNvSpPr>
          <p:nvPr/>
        </p:nvSpPr>
        <p:spPr bwMode="auto">
          <a:xfrm>
            <a:off x="359532" y="1842543"/>
            <a:ext cx="4129539" cy="276999"/>
          </a:xfrm>
          <a:prstGeom prst="rect">
            <a:avLst/>
          </a:prstGeom>
          <a:noFill/>
          <a:ln w="9525">
            <a:solidFill>
              <a:schemeClr val="tx1">
                <a:lumMod val="65000"/>
                <a:lumOff val="35000"/>
              </a:schemeClr>
            </a:solid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200" dirty="0">
                <a:solidFill>
                  <a:schemeClr val="tx1">
                    <a:lumMod val="75000"/>
                    <a:lumOff val="25000"/>
                  </a:schemeClr>
                </a:solidFill>
              </a:rPr>
              <a:t>总结计划</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框架完整</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精美大气</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可以编辑</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商业策划书</a:t>
            </a:r>
            <a:endParaRPr lang="en-US" altLang="zh-CN" sz="1200" dirty="0">
              <a:solidFill>
                <a:schemeClr val="tx1">
                  <a:lumMod val="75000"/>
                  <a:lumOff val="25000"/>
                </a:schemeClr>
              </a:solidFill>
            </a:endParaRPr>
          </a:p>
        </p:txBody>
      </p:sp>
      <p:pic>
        <p:nvPicPr>
          <p:cNvPr id="2" name="tears - 泪花">
            <a:hlinkClick r:id="" action="ppaction://media"/>
            <a:extLst>
              <a:ext uri="{FF2B5EF4-FFF2-40B4-BE49-F238E27FC236}">
                <a16:creationId xmlns:a16="http://schemas.microsoft.com/office/drawing/2014/main" id="{76510B27-FA77-47D2-B7B7-77261372038C}"/>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633980" y="1007458"/>
            <a:ext cx="609600" cy="609600"/>
          </a:xfrm>
          <a:prstGeom prst="rect">
            <a:avLst/>
          </a:prstGeom>
        </p:spPr>
      </p:pic>
      <p:sp>
        <p:nvSpPr>
          <p:cNvPr id="3" name="矩形: 圆角 2">
            <a:extLst>
              <a:ext uri="{FF2B5EF4-FFF2-40B4-BE49-F238E27FC236}">
                <a16:creationId xmlns:a16="http://schemas.microsoft.com/office/drawing/2014/main" id="{843162E4-91B1-4229-A5AA-C67AF47F0918}"/>
              </a:ext>
            </a:extLst>
          </p:cNvPr>
          <p:cNvSpPr/>
          <p:nvPr/>
        </p:nvSpPr>
        <p:spPr>
          <a:xfrm>
            <a:off x="359532" y="3616660"/>
            <a:ext cx="2340260" cy="18904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汇报</a:t>
            </a:r>
            <a:r>
              <a:rPr lang="zh-CN" altLang="en-US" sz="1600">
                <a:latin typeface="微软雅黑" panose="020B0503020204020204" pitchFamily="34" charset="-122"/>
                <a:ea typeface="微软雅黑" panose="020B0503020204020204" pitchFamily="34" charset="-122"/>
              </a:rPr>
              <a:t>人</a:t>
            </a:r>
            <a:r>
              <a:rPr lang="zh-CN" altLang="en-US" sz="1600" smtClean="0">
                <a:latin typeface="微软雅黑" panose="020B0503020204020204" pitchFamily="34" charset="-122"/>
                <a:ea typeface="微软雅黑" panose="020B0503020204020204" pitchFamily="34" charset="-122"/>
              </a:rPr>
              <a:t>：泡泡糖</a:t>
            </a:r>
            <a:r>
              <a:rPr lang="en-US" altLang="zh-CN" sz="1600" smtClean="0">
                <a:latin typeface="微软雅黑" panose="020B0503020204020204" pitchFamily="34" charset="-122"/>
                <a:ea typeface="微软雅黑" panose="020B0503020204020204" pitchFamily="34" charset="-122"/>
              </a:rPr>
              <a:t>PPT</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2690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p:cTn id="9" dur="1000" fill="hold"/>
                                        <p:tgtEl>
                                          <p:spTgt spid="12"/>
                                        </p:tgtEl>
                                        <p:attrNameLst>
                                          <p:attrName>ppt_w</p:attrName>
                                        </p:attrNameLst>
                                      </p:cBhvr>
                                      <p:tavLst>
                                        <p:tav tm="0">
                                          <p:val>
                                            <p:strVal val="#ppt_w+.3"/>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Effect transition="in" filter="fade">
                                      <p:cBhvr>
                                        <p:cTn id="11" dur="1000"/>
                                        <p:tgtEl>
                                          <p:spTgt spid="12"/>
                                        </p:tgtEl>
                                      </p:cBhvr>
                                    </p:animEffect>
                                  </p:childTnLst>
                                </p:cTn>
                              </p:par>
                            </p:childTnLst>
                          </p:cTn>
                        </p:par>
                        <p:par>
                          <p:cTn id="12" fill="hold">
                            <p:stCondLst>
                              <p:cond delay="1000"/>
                            </p:stCondLst>
                            <p:childTnLst>
                              <p:par>
                                <p:cTn id="13" presetID="52" presetClass="entr" presetSubtype="0" fill="hold" grpId="0"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Scale>
                                      <p:cBhvr>
                                        <p:cTn id="15"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6">
                                            <p:txEl>
                                              <p:pRg st="0" end="0"/>
                                            </p:txEl>
                                          </p:spTgt>
                                        </p:tgtEl>
                                        <p:attrNameLst>
                                          <p:attrName>ppt_x</p:attrName>
                                          <p:attrName>ppt_y</p:attrName>
                                        </p:attrNameLst>
                                      </p:cBhvr>
                                    </p:animMotion>
                                    <p:animEffect transition="in" filter="fade">
                                      <p:cBhvr>
                                        <p:cTn id="17" dur="1000"/>
                                        <p:tgtEl>
                                          <p:spTgt spid="6">
                                            <p:txEl>
                                              <p:pRg st="0" end="0"/>
                                            </p:txEl>
                                          </p:spTgt>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build="p"/>
      <p:bldP spid="7" grpId="0" animBg="1"/>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id="{0DDC2F7D-72B0-44B9-8332-A5EEA4F84E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0" y="-18248"/>
            <a:ext cx="9144000" cy="5145024"/>
          </a:xfrm>
          <a:prstGeom prst="rect">
            <a:avLst/>
          </a:prstGeom>
        </p:spPr>
      </p:pic>
      <p:grpSp>
        <p:nvGrpSpPr>
          <p:cNvPr id="6" name="组合 93">
            <a:extLst>
              <a:ext uri="{FF2B5EF4-FFF2-40B4-BE49-F238E27FC236}">
                <a16:creationId xmlns:a16="http://schemas.microsoft.com/office/drawing/2014/main" id="{D427425D-5319-4558-8928-63906F72A87E}"/>
              </a:ext>
            </a:extLst>
          </p:cNvPr>
          <p:cNvGrpSpPr>
            <a:grpSpLocks/>
          </p:cNvGrpSpPr>
          <p:nvPr/>
        </p:nvGrpSpPr>
        <p:grpSpPr bwMode="auto">
          <a:xfrm>
            <a:off x="4319971" y="1312404"/>
            <a:ext cx="2932185" cy="617709"/>
            <a:chOff x="320318" y="607960"/>
            <a:chExt cx="4018359" cy="846889"/>
          </a:xfrm>
        </p:grpSpPr>
        <p:grpSp>
          <p:nvGrpSpPr>
            <p:cNvPr id="7" name="组合 91">
              <a:extLst>
                <a:ext uri="{FF2B5EF4-FFF2-40B4-BE49-F238E27FC236}">
                  <a16:creationId xmlns:a16="http://schemas.microsoft.com/office/drawing/2014/main" id="{E70C0159-55A5-4B68-BDBF-9C8984880587}"/>
                </a:ext>
              </a:extLst>
            </p:cNvPr>
            <p:cNvGrpSpPr>
              <a:grpSpLocks/>
            </p:cNvGrpSpPr>
            <p:nvPr/>
          </p:nvGrpSpPr>
          <p:grpSpPr bwMode="auto">
            <a:xfrm>
              <a:off x="320318" y="607960"/>
              <a:ext cx="883920" cy="824600"/>
              <a:chOff x="320318" y="607960"/>
              <a:chExt cx="883920" cy="824600"/>
            </a:xfrm>
          </p:grpSpPr>
          <p:sp>
            <p:nvSpPr>
              <p:cNvPr id="9" name="菱形 8">
                <a:extLst>
                  <a:ext uri="{FF2B5EF4-FFF2-40B4-BE49-F238E27FC236}">
                    <a16:creationId xmlns:a16="http://schemas.microsoft.com/office/drawing/2014/main" id="{CF94AC69-41FC-4068-954C-94254116F410}"/>
                  </a:ext>
                </a:extLst>
              </p:cNvPr>
              <p:cNvSpPr/>
              <p:nvPr/>
            </p:nvSpPr>
            <p:spPr>
              <a:xfrm>
                <a:off x="350483" y="607960"/>
                <a:ext cx="823994" cy="8246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10" name="文本框 90">
                <a:extLst>
                  <a:ext uri="{FF2B5EF4-FFF2-40B4-BE49-F238E27FC236}">
                    <a16:creationId xmlns:a16="http://schemas.microsoft.com/office/drawing/2014/main" id="{A8421B05-79AC-4BC1-B502-F9080531A12C}"/>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微软雅黑" panose="020B0503020204020204" pitchFamily="34" charset="-122"/>
                    <a:ea typeface="微软雅黑" panose="020B0503020204020204" pitchFamily="34" charset="-122"/>
                  </a:rPr>
                  <a:t>01</a:t>
                </a: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8" name="文本框 92">
              <a:extLst>
                <a:ext uri="{FF2B5EF4-FFF2-40B4-BE49-F238E27FC236}">
                  <a16:creationId xmlns:a16="http://schemas.microsoft.com/office/drawing/2014/main" id="{508AF016-9B58-40A7-9564-41829197FB1D}"/>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99">
            <a:extLst>
              <a:ext uri="{FF2B5EF4-FFF2-40B4-BE49-F238E27FC236}">
                <a16:creationId xmlns:a16="http://schemas.microsoft.com/office/drawing/2014/main" id="{265B3962-56AA-46A1-8BFC-E57357188E63}"/>
              </a:ext>
            </a:extLst>
          </p:cNvPr>
          <p:cNvGrpSpPr>
            <a:grpSpLocks/>
          </p:cNvGrpSpPr>
          <p:nvPr/>
        </p:nvGrpSpPr>
        <p:grpSpPr bwMode="auto">
          <a:xfrm>
            <a:off x="4319971" y="2062847"/>
            <a:ext cx="2932185" cy="617709"/>
            <a:chOff x="320318" y="607960"/>
            <a:chExt cx="4018359" cy="846889"/>
          </a:xfrm>
        </p:grpSpPr>
        <p:grpSp>
          <p:nvGrpSpPr>
            <p:cNvPr id="12" name="组合 100">
              <a:extLst>
                <a:ext uri="{FF2B5EF4-FFF2-40B4-BE49-F238E27FC236}">
                  <a16:creationId xmlns:a16="http://schemas.microsoft.com/office/drawing/2014/main" id="{7EBDA547-2FEA-4308-A094-47B5925689A5}"/>
                </a:ext>
              </a:extLst>
            </p:cNvPr>
            <p:cNvGrpSpPr>
              <a:grpSpLocks/>
            </p:cNvGrpSpPr>
            <p:nvPr/>
          </p:nvGrpSpPr>
          <p:grpSpPr bwMode="auto">
            <a:xfrm>
              <a:off x="320318" y="607960"/>
              <a:ext cx="883920" cy="824600"/>
              <a:chOff x="320318" y="607960"/>
              <a:chExt cx="883920" cy="824600"/>
            </a:xfrm>
          </p:grpSpPr>
          <p:sp>
            <p:nvSpPr>
              <p:cNvPr id="14" name="菱形 13">
                <a:extLst>
                  <a:ext uri="{FF2B5EF4-FFF2-40B4-BE49-F238E27FC236}">
                    <a16:creationId xmlns:a16="http://schemas.microsoft.com/office/drawing/2014/main" id="{AA38070A-25B4-4958-A505-434DFAC0D0C8}"/>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15" name="文本框 103">
                <a:extLst>
                  <a:ext uri="{FF2B5EF4-FFF2-40B4-BE49-F238E27FC236}">
                    <a16:creationId xmlns:a16="http://schemas.microsoft.com/office/drawing/2014/main" id="{CF80F6BD-1791-485A-B6B9-6D502D729DE8}"/>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a:solidFill>
                      <a:schemeClr val="bg1"/>
                    </a:solidFill>
                    <a:latin typeface="微软雅黑" panose="020B0503020204020204" pitchFamily="34" charset="-122"/>
                    <a:ea typeface="微软雅黑" panose="020B0503020204020204" pitchFamily="34" charset="-122"/>
                  </a:rPr>
                  <a:t>02</a:t>
                </a:r>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13" name="文本框 101">
              <a:extLst>
                <a:ext uri="{FF2B5EF4-FFF2-40B4-BE49-F238E27FC236}">
                  <a16:creationId xmlns:a16="http://schemas.microsoft.com/office/drawing/2014/main" id="{3EEA79F2-7A79-471E-BB2B-442F4DB64896}"/>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09">
            <a:extLst>
              <a:ext uri="{FF2B5EF4-FFF2-40B4-BE49-F238E27FC236}">
                <a16:creationId xmlns:a16="http://schemas.microsoft.com/office/drawing/2014/main" id="{34D3AC4A-3C84-4F47-9B67-70D61737F1BA}"/>
              </a:ext>
            </a:extLst>
          </p:cNvPr>
          <p:cNvGrpSpPr>
            <a:grpSpLocks/>
          </p:cNvGrpSpPr>
          <p:nvPr/>
        </p:nvGrpSpPr>
        <p:grpSpPr bwMode="auto">
          <a:xfrm>
            <a:off x="4319971" y="2782927"/>
            <a:ext cx="2932185" cy="617709"/>
            <a:chOff x="320318" y="607960"/>
            <a:chExt cx="4018359" cy="846889"/>
          </a:xfrm>
        </p:grpSpPr>
        <p:grpSp>
          <p:nvGrpSpPr>
            <p:cNvPr id="17" name="组合 110">
              <a:extLst>
                <a:ext uri="{FF2B5EF4-FFF2-40B4-BE49-F238E27FC236}">
                  <a16:creationId xmlns:a16="http://schemas.microsoft.com/office/drawing/2014/main" id="{6BC7B16E-47C0-4FE3-B454-F415C50EA9DC}"/>
                </a:ext>
              </a:extLst>
            </p:cNvPr>
            <p:cNvGrpSpPr>
              <a:grpSpLocks/>
            </p:cNvGrpSpPr>
            <p:nvPr/>
          </p:nvGrpSpPr>
          <p:grpSpPr bwMode="auto">
            <a:xfrm>
              <a:off x="320318" y="607960"/>
              <a:ext cx="883920" cy="824600"/>
              <a:chOff x="320318" y="607960"/>
              <a:chExt cx="883920" cy="824600"/>
            </a:xfrm>
          </p:grpSpPr>
          <p:sp>
            <p:nvSpPr>
              <p:cNvPr id="19" name="菱形 18">
                <a:extLst>
                  <a:ext uri="{FF2B5EF4-FFF2-40B4-BE49-F238E27FC236}">
                    <a16:creationId xmlns:a16="http://schemas.microsoft.com/office/drawing/2014/main" id="{3CCF910B-A9DF-49DF-908C-EEDBDDE9351C}"/>
                  </a:ext>
                </a:extLst>
              </p:cNvPr>
              <p:cNvSpPr/>
              <p:nvPr/>
            </p:nvSpPr>
            <p:spPr>
              <a:xfrm>
                <a:off x="350483" y="607960"/>
                <a:ext cx="823994" cy="8246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20" name="文本框 113">
                <a:extLst>
                  <a:ext uri="{FF2B5EF4-FFF2-40B4-BE49-F238E27FC236}">
                    <a16:creationId xmlns:a16="http://schemas.microsoft.com/office/drawing/2014/main" id="{EC5434D0-0C28-4616-9787-2A44B0B7D163}"/>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微软雅黑" panose="020B0503020204020204" pitchFamily="34" charset="-122"/>
                    <a:ea typeface="微软雅黑" panose="020B0503020204020204" pitchFamily="34" charset="-122"/>
                  </a:rPr>
                  <a:t>03</a:t>
                </a: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18" name="文本框 111">
              <a:extLst>
                <a:ext uri="{FF2B5EF4-FFF2-40B4-BE49-F238E27FC236}">
                  <a16:creationId xmlns:a16="http://schemas.microsoft.com/office/drawing/2014/main" id="{4D6734A6-4E2D-4321-9C22-E57E84B6687F}"/>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119">
            <a:extLst>
              <a:ext uri="{FF2B5EF4-FFF2-40B4-BE49-F238E27FC236}">
                <a16:creationId xmlns:a16="http://schemas.microsoft.com/office/drawing/2014/main" id="{BA52D146-F678-4C04-BCBA-682E72D971E4}"/>
              </a:ext>
            </a:extLst>
          </p:cNvPr>
          <p:cNvGrpSpPr>
            <a:grpSpLocks/>
          </p:cNvGrpSpPr>
          <p:nvPr/>
        </p:nvGrpSpPr>
        <p:grpSpPr bwMode="auto">
          <a:xfrm>
            <a:off x="4319972" y="3539011"/>
            <a:ext cx="3442424" cy="617709"/>
            <a:chOff x="320318" y="607960"/>
            <a:chExt cx="4717606" cy="846889"/>
          </a:xfrm>
        </p:grpSpPr>
        <p:grpSp>
          <p:nvGrpSpPr>
            <p:cNvPr id="22" name="组合 120">
              <a:extLst>
                <a:ext uri="{FF2B5EF4-FFF2-40B4-BE49-F238E27FC236}">
                  <a16:creationId xmlns:a16="http://schemas.microsoft.com/office/drawing/2014/main" id="{A609B115-5DA8-4027-AFDA-FFE5A5ABAA0A}"/>
                </a:ext>
              </a:extLst>
            </p:cNvPr>
            <p:cNvGrpSpPr>
              <a:grpSpLocks/>
            </p:cNvGrpSpPr>
            <p:nvPr/>
          </p:nvGrpSpPr>
          <p:grpSpPr bwMode="auto">
            <a:xfrm>
              <a:off x="320318" y="607960"/>
              <a:ext cx="883920" cy="824600"/>
              <a:chOff x="320318" y="607960"/>
              <a:chExt cx="883920" cy="824600"/>
            </a:xfrm>
          </p:grpSpPr>
          <p:sp>
            <p:nvSpPr>
              <p:cNvPr id="24" name="菱形 23">
                <a:extLst>
                  <a:ext uri="{FF2B5EF4-FFF2-40B4-BE49-F238E27FC236}">
                    <a16:creationId xmlns:a16="http://schemas.microsoft.com/office/drawing/2014/main" id="{21CF4B80-E99A-4C62-929A-177FBE43BEED}"/>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25" name="文本框 123">
                <a:extLst>
                  <a:ext uri="{FF2B5EF4-FFF2-40B4-BE49-F238E27FC236}">
                    <a16:creationId xmlns:a16="http://schemas.microsoft.com/office/drawing/2014/main" id="{9039D4F0-C871-4735-A50F-938461A55212}"/>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a:solidFill>
                      <a:schemeClr val="bg1"/>
                    </a:solidFill>
                    <a:latin typeface="微软雅黑" panose="020B0503020204020204" pitchFamily="34" charset="-122"/>
                    <a:ea typeface="微软雅黑" panose="020B0503020204020204" pitchFamily="34" charset="-122"/>
                  </a:rPr>
                  <a:t>04</a:t>
                </a:r>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23" name="文本框 121">
              <a:extLst>
                <a:ext uri="{FF2B5EF4-FFF2-40B4-BE49-F238E27FC236}">
                  <a16:creationId xmlns:a16="http://schemas.microsoft.com/office/drawing/2014/main" id="{BA5261FD-79AB-4FBC-AF54-343FFC1A74D9}"/>
                </a:ext>
              </a:extLst>
            </p:cNvPr>
            <p:cNvSpPr txBox="1">
              <a:spLocks noChangeArrowheads="1"/>
            </p:cNvSpPr>
            <p:nvPr/>
          </p:nvSpPr>
          <p:spPr bwMode="auto">
            <a:xfrm>
              <a:off x="1275715" y="797914"/>
              <a:ext cx="3762209"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MH_Others_6">
            <a:extLst>
              <a:ext uri="{FF2B5EF4-FFF2-40B4-BE49-F238E27FC236}">
                <a16:creationId xmlns:a16="http://schemas.microsoft.com/office/drawing/2014/main" id="{1AD52907-26BD-4EF4-AE65-AC75ADDF8877}"/>
              </a:ext>
            </a:extLst>
          </p:cNvPr>
          <p:cNvSpPr/>
          <p:nvPr>
            <p:custDataLst>
              <p:tags r:id="rId1"/>
            </p:custDataLst>
          </p:nvPr>
        </p:nvSpPr>
        <p:spPr>
          <a:xfrm>
            <a:off x="1970331" y="1639255"/>
            <a:ext cx="664369" cy="657428"/>
          </a:xfrm>
          <a:prstGeom prst="rect">
            <a:avLst/>
          </a:prstGeom>
          <a:solidFill>
            <a:schemeClr val="accent2"/>
          </a:solidFill>
          <a:ln w="12700" cap="flat" cmpd="sng" algn="ctr">
            <a:noFill/>
            <a:prstDash val="solid"/>
            <a:miter lim="800000"/>
          </a:ln>
          <a:effectLst/>
        </p:spPr>
        <p:txBody>
          <a:bodyPr lIns="68580" tIns="34290" rIns="68580" bIns="34290" anchor="ctr">
            <a:noAutofit/>
          </a:bodyPr>
          <a:lstStyle/>
          <a:p>
            <a:pPr algn="ctr">
              <a:defRPr/>
            </a:pPr>
            <a:r>
              <a:rPr lang="zh-CN" altLang="en-US" sz="3600" kern="0" dirty="0">
                <a:solidFill>
                  <a:prstClr val="white"/>
                </a:solidFill>
                <a:latin typeface="微软雅黑" panose="020B0503020204020204" pitchFamily="34" charset="-122"/>
                <a:ea typeface="微软雅黑" panose="020B0503020204020204" pitchFamily="34" charset="-122"/>
              </a:rPr>
              <a:t>目</a:t>
            </a:r>
            <a:endParaRPr lang="zh-CN" altLang="en-US" sz="2800" kern="0" dirty="0">
              <a:solidFill>
                <a:prstClr val="white">
                  <a:alpha val="0"/>
                </a:prstClr>
              </a:solidFill>
              <a:latin typeface="微软雅黑" panose="020B0503020204020204" pitchFamily="34" charset="-122"/>
              <a:ea typeface="微软雅黑" panose="020B0503020204020204" pitchFamily="34" charset="-122"/>
            </a:endParaRPr>
          </a:p>
        </p:txBody>
      </p:sp>
      <p:sp>
        <p:nvSpPr>
          <p:cNvPr id="29" name="MH_Others_7">
            <a:extLst>
              <a:ext uri="{FF2B5EF4-FFF2-40B4-BE49-F238E27FC236}">
                <a16:creationId xmlns:a16="http://schemas.microsoft.com/office/drawing/2014/main" id="{E8B33FE0-4437-434A-9810-84825BDC9AB9}"/>
              </a:ext>
            </a:extLst>
          </p:cNvPr>
          <p:cNvSpPr/>
          <p:nvPr>
            <p:custDataLst>
              <p:tags r:id="rId2"/>
            </p:custDataLst>
          </p:nvPr>
        </p:nvSpPr>
        <p:spPr>
          <a:xfrm>
            <a:off x="2327518" y="2203398"/>
            <a:ext cx="588298" cy="582505"/>
          </a:xfrm>
          <a:prstGeom prst="rect">
            <a:avLst/>
          </a:prstGeom>
          <a:solidFill>
            <a:srgbClr val="FFFFFF"/>
          </a:solidFill>
          <a:ln w="12700" cap="flat" cmpd="sng" algn="ctr">
            <a:solidFill>
              <a:schemeClr val="accent1"/>
            </a:solidFill>
            <a:prstDash val="solid"/>
            <a:miter lim="800000"/>
          </a:ln>
          <a:effectLst/>
        </p:spPr>
        <p:txBody>
          <a:bodyPr lIns="68580" tIns="34290" rIns="68580" bIns="34290" anchor="ctr">
            <a:noAutofit/>
          </a:bodyPr>
          <a:lstStyle/>
          <a:p>
            <a:pPr algn="ctr">
              <a:defRPr/>
            </a:pPr>
            <a:r>
              <a:rPr lang="zh-CN" altLang="en-US" sz="2700" b="1" kern="0" dirty="0">
                <a:solidFill>
                  <a:schemeClr val="accent1"/>
                </a:solidFill>
                <a:latin typeface="微软雅黑" panose="020B0503020204020204" pitchFamily="34" charset="-122"/>
                <a:ea typeface="微软雅黑" panose="020B0503020204020204" pitchFamily="34" charset="-122"/>
              </a:rPr>
              <a:t>录</a:t>
            </a:r>
          </a:p>
        </p:txBody>
      </p:sp>
      <p:sp>
        <p:nvSpPr>
          <p:cNvPr id="30" name="MH_Others_8">
            <a:extLst>
              <a:ext uri="{FF2B5EF4-FFF2-40B4-BE49-F238E27FC236}">
                <a16:creationId xmlns:a16="http://schemas.microsoft.com/office/drawing/2014/main" id="{0C0B4232-C7BC-4A8F-AE16-9F5B2B972EFD}"/>
              </a:ext>
            </a:extLst>
          </p:cNvPr>
          <p:cNvSpPr txBox="1"/>
          <p:nvPr>
            <p:custDataLst>
              <p:tags r:id="rId3"/>
            </p:custDataLst>
          </p:nvPr>
        </p:nvSpPr>
        <p:spPr>
          <a:xfrm>
            <a:off x="1858753" y="2416101"/>
            <a:ext cx="553998" cy="1596603"/>
          </a:xfrm>
          <a:prstGeom prst="rect">
            <a:avLst/>
          </a:prstGeom>
          <a:noFill/>
        </p:spPr>
        <p:txBody>
          <a:bodyPr vert="eaVert" wrap="none" lIns="68580" tIns="34290" rIns="68580" bIns="34290">
            <a:noAutofit/>
          </a:bodyPr>
          <a:lstStyle/>
          <a:p>
            <a:pPr>
              <a:defRPr/>
            </a:pPr>
            <a:r>
              <a:rPr lang="en-US" altLang="zh-CN" sz="2400" kern="0" dirty="0">
                <a:solidFill>
                  <a:schemeClr val="bg1">
                    <a:lumMod val="65000"/>
                  </a:schemeClr>
                </a:solidFill>
              </a:rPr>
              <a:t>CONTENTS</a:t>
            </a:r>
            <a:endParaRPr lang="zh-CN" altLang="en-US" sz="2400" kern="0" dirty="0">
              <a:solidFill>
                <a:schemeClr val="bg1">
                  <a:lumMod val="65000"/>
                </a:schemeClr>
              </a:solidFill>
            </a:endParaRPr>
          </a:p>
        </p:txBody>
      </p:sp>
    </p:spTree>
    <p:extLst>
      <p:ext uri="{BB962C8B-B14F-4D97-AF65-F5344CB8AC3E}">
        <p14:creationId xmlns:p14="http://schemas.microsoft.com/office/powerpoint/2010/main" val="394387673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ppt_y</p:attrName>
                                        </p:attrNameLst>
                                      </p:cBhvr>
                                      <p:tavLst>
                                        <p:tav tm="0">
                                          <p:val>
                                            <p:strVal val="#ppt_y+#ppt_h*1.125000"/>
                                          </p:val>
                                        </p:tav>
                                        <p:tav tm="100000">
                                          <p:val>
                                            <p:strVal val="#ppt_y"/>
                                          </p:val>
                                        </p:tav>
                                      </p:tavLst>
                                    </p:anim>
                                    <p:animEffect transition="in" filter="wipe(up)">
                                      <p:cBhvr>
                                        <p:cTn id="13" dur="500"/>
                                        <p:tgtEl>
                                          <p:spTgt spid="1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ppt_y</p:attrName>
                                        </p:attrNameLst>
                                      </p:cBhvr>
                                      <p:tavLst>
                                        <p:tav tm="0">
                                          <p:val>
                                            <p:strVal val="#ppt_y+#ppt_h*1.125000"/>
                                          </p:val>
                                        </p:tav>
                                        <p:tav tm="100000">
                                          <p:val>
                                            <p:strVal val="#ppt_y"/>
                                          </p:val>
                                        </p:tav>
                                      </p:tavLst>
                                    </p:anim>
                                    <p:animEffect transition="in" filter="wipe(up)">
                                      <p:cBhvr>
                                        <p:cTn id="18" dur="500"/>
                                        <p:tgtEl>
                                          <p:spTgt spid="16"/>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p:tgtEl>
                                          <p:spTgt spid="21"/>
                                        </p:tgtEl>
                                        <p:attrNameLst>
                                          <p:attrName>ppt_y</p:attrName>
                                        </p:attrNameLst>
                                      </p:cBhvr>
                                      <p:tavLst>
                                        <p:tav tm="0">
                                          <p:val>
                                            <p:strVal val="#ppt_y+#ppt_h*1.125000"/>
                                          </p:val>
                                        </p:tav>
                                        <p:tav tm="100000">
                                          <p:val>
                                            <p:strVal val="#ppt_y"/>
                                          </p:val>
                                        </p:tav>
                                      </p:tavLst>
                                    </p:anim>
                                    <p:animEffect transition="in" filter="wipe(up)">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up)">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8E0A1BEA-9327-45BD-9559-5DEFA21FE2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248"/>
            <a:ext cx="9144000" cy="5145024"/>
          </a:xfrm>
          <a:prstGeom prst="rect">
            <a:avLst/>
          </a:prstGeom>
        </p:spPr>
      </p:pic>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2303747" y="1564432"/>
            <a:ext cx="4015365" cy="823633"/>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752145"/>
                <a:ext cx="883920" cy="523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800" dirty="0">
                    <a:solidFill>
                      <a:schemeClr val="bg1"/>
                    </a:solidFill>
                    <a:latin typeface="Impact" pitchFamily="34" charset="0"/>
                  </a:rPr>
                  <a:t>01</a:t>
                </a:r>
                <a:endParaRPr lang="zh-CN" altLang="en-US" sz="280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369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工作评价</a:t>
              </a:r>
              <a:endParaRPr lang="zh-CN" altLang="en-US" sz="13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3199049" y="2389739"/>
            <a:ext cx="94247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4266664" y="2388065"/>
            <a:ext cx="1350343"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3199049" y="2582790"/>
            <a:ext cx="94247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4266664" y="2581952"/>
            <a:ext cx="1350343"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3" name="图片 12">
            <a:extLst>
              <a:ext uri="{FF2B5EF4-FFF2-40B4-BE49-F238E27FC236}">
                <a16:creationId xmlns:a16="http://schemas.microsoft.com/office/drawing/2014/main" id="{3B59DE57-329B-4326-B3D8-AB69848860F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5291" r="25982"/>
          <a:stretch/>
        </p:blipFill>
        <p:spPr>
          <a:xfrm>
            <a:off x="6517792" y="-19744"/>
            <a:ext cx="2626716" cy="5145024"/>
          </a:xfrm>
          <a:prstGeom prst="rect">
            <a:avLst/>
          </a:prstGeom>
        </p:spPr>
      </p:pic>
    </p:spTree>
    <p:extLst>
      <p:ext uri="{BB962C8B-B14F-4D97-AF65-F5344CB8AC3E}">
        <p14:creationId xmlns:p14="http://schemas.microsoft.com/office/powerpoint/2010/main" val="3223078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淘宝网chenying0907出品 77"/>
          <p:cNvSpPr>
            <a:spLocks noChangeArrowheads="1"/>
          </p:cNvSpPr>
          <p:nvPr/>
        </p:nvSpPr>
        <p:spPr bwMode="auto">
          <a:xfrm>
            <a:off x="6754671" y="2277464"/>
            <a:ext cx="178093" cy="500918"/>
          </a:xfrm>
          <a:custGeom>
            <a:avLst/>
            <a:gdLst>
              <a:gd name="T0" fmla="*/ 567 w 568"/>
              <a:gd name="T1" fmla="*/ 1593 h 1594"/>
              <a:gd name="T2" fmla="*/ 567 w 568"/>
              <a:gd name="T3" fmla="*/ 670 h 1594"/>
              <a:gd name="T4" fmla="*/ 28 w 568"/>
              <a:gd name="T5" fmla="*/ 670 h 1594"/>
              <a:gd name="T6" fmla="*/ 28 w 568"/>
              <a:gd name="T7" fmla="*/ 0 h 1594"/>
              <a:gd name="T8" fmla="*/ 0 w 568"/>
              <a:gd name="T9" fmla="*/ 0 h 1594"/>
              <a:gd name="T10" fmla="*/ 0 w 568"/>
              <a:gd name="T11" fmla="*/ 689 h 1594"/>
              <a:gd name="T12" fmla="*/ 540 w 568"/>
              <a:gd name="T13" fmla="*/ 689 h 1594"/>
              <a:gd name="T14" fmla="*/ 540 w 568"/>
              <a:gd name="T15" fmla="*/ 1593 h 1594"/>
              <a:gd name="T16" fmla="*/ 567 w 568"/>
              <a:gd name="T17" fmla="*/ 1593 h 1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8" h="1594">
                <a:moveTo>
                  <a:pt x="567" y="1593"/>
                </a:moveTo>
                <a:lnTo>
                  <a:pt x="567" y="670"/>
                </a:lnTo>
                <a:lnTo>
                  <a:pt x="28" y="670"/>
                </a:lnTo>
                <a:lnTo>
                  <a:pt x="28" y="0"/>
                </a:lnTo>
                <a:lnTo>
                  <a:pt x="0" y="0"/>
                </a:lnTo>
                <a:lnTo>
                  <a:pt x="0" y="689"/>
                </a:lnTo>
                <a:lnTo>
                  <a:pt x="540" y="689"/>
                </a:lnTo>
                <a:lnTo>
                  <a:pt x="540" y="1593"/>
                </a:lnTo>
                <a:lnTo>
                  <a:pt x="567" y="1593"/>
                </a:lnTo>
              </a:path>
            </a:pathLst>
          </a:custGeom>
          <a:solidFill>
            <a:schemeClr val="accent2"/>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7" name="淘宝网chenying0907出品 70"/>
          <p:cNvSpPr>
            <a:spLocks noChangeArrowheads="1"/>
          </p:cNvSpPr>
          <p:nvPr/>
        </p:nvSpPr>
        <p:spPr bwMode="auto">
          <a:xfrm>
            <a:off x="7243032" y="2779775"/>
            <a:ext cx="154440" cy="527355"/>
          </a:xfrm>
          <a:custGeom>
            <a:avLst/>
            <a:gdLst>
              <a:gd name="T0" fmla="*/ 0 w 494"/>
              <a:gd name="T1" fmla="*/ 0 h 1677"/>
              <a:gd name="T2" fmla="*/ 0 w 494"/>
              <a:gd name="T3" fmla="*/ 978 h 1677"/>
              <a:gd name="T4" fmla="*/ 466 w 494"/>
              <a:gd name="T5" fmla="*/ 978 h 1677"/>
              <a:gd name="T6" fmla="*/ 466 w 494"/>
              <a:gd name="T7" fmla="*/ 1676 h 1677"/>
              <a:gd name="T8" fmla="*/ 493 w 494"/>
              <a:gd name="T9" fmla="*/ 1676 h 1677"/>
              <a:gd name="T10" fmla="*/ 493 w 494"/>
              <a:gd name="T11" fmla="*/ 958 h 1677"/>
              <a:gd name="T12" fmla="*/ 18 w 494"/>
              <a:gd name="T13" fmla="*/ 958 h 1677"/>
              <a:gd name="T14" fmla="*/ 18 w 494"/>
              <a:gd name="T15" fmla="*/ 0 h 1677"/>
              <a:gd name="T16" fmla="*/ 0 w 494"/>
              <a:gd name="T17" fmla="*/ 0 h 1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1677">
                <a:moveTo>
                  <a:pt x="0" y="0"/>
                </a:moveTo>
                <a:lnTo>
                  <a:pt x="0" y="978"/>
                </a:lnTo>
                <a:lnTo>
                  <a:pt x="466" y="978"/>
                </a:lnTo>
                <a:lnTo>
                  <a:pt x="466" y="1676"/>
                </a:lnTo>
                <a:lnTo>
                  <a:pt x="493" y="1676"/>
                </a:lnTo>
                <a:lnTo>
                  <a:pt x="493" y="958"/>
                </a:lnTo>
                <a:lnTo>
                  <a:pt x="18" y="958"/>
                </a:lnTo>
                <a:lnTo>
                  <a:pt x="18" y="0"/>
                </a:lnTo>
                <a:lnTo>
                  <a:pt x="0" y="0"/>
                </a:lnTo>
              </a:path>
            </a:pathLst>
          </a:custGeom>
          <a:solidFill>
            <a:schemeClr val="accent3"/>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nvGrpSpPr>
          <p:cNvPr id="8" name="Group 5"/>
          <p:cNvGrpSpPr/>
          <p:nvPr/>
        </p:nvGrpSpPr>
        <p:grpSpPr>
          <a:xfrm>
            <a:off x="5141298" y="2277466"/>
            <a:ext cx="172527" cy="585795"/>
            <a:chOff x="13212946" y="5870601"/>
            <a:chExt cx="460072" cy="1562121"/>
          </a:xfrm>
          <a:solidFill>
            <a:schemeClr val="accent5"/>
          </a:solidFill>
        </p:grpSpPr>
        <p:sp>
          <p:nvSpPr>
            <p:cNvPr id="9" name="淘宝网chenying0907出品 76"/>
            <p:cNvSpPr>
              <a:spLocks noChangeArrowheads="1"/>
            </p:cNvSpPr>
            <p:nvPr/>
          </p:nvSpPr>
          <p:spPr bwMode="auto">
            <a:xfrm>
              <a:off x="13431850" y="5870601"/>
              <a:ext cx="207774" cy="1335780"/>
            </a:xfrm>
            <a:custGeom>
              <a:avLst/>
              <a:gdLst>
                <a:gd name="T0" fmla="*/ 18 w 253"/>
                <a:gd name="T1" fmla="*/ 1593 h 1594"/>
                <a:gd name="T2" fmla="*/ 18 w 253"/>
                <a:gd name="T3" fmla="*/ 689 h 1594"/>
                <a:gd name="T4" fmla="*/ 252 w 253"/>
                <a:gd name="T5" fmla="*/ 689 h 1594"/>
                <a:gd name="T6" fmla="*/ 252 w 253"/>
                <a:gd name="T7" fmla="*/ 0 h 1594"/>
                <a:gd name="T8" fmla="*/ 234 w 253"/>
                <a:gd name="T9" fmla="*/ 0 h 1594"/>
                <a:gd name="T10" fmla="*/ 234 w 253"/>
                <a:gd name="T11" fmla="*/ 670 h 1594"/>
                <a:gd name="T12" fmla="*/ 0 w 253"/>
                <a:gd name="T13" fmla="*/ 670 h 1594"/>
                <a:gd name="T14" fmla="*/ 0 w 253"/>
                <a:gd name="T15" fmla="*/ 1593 h 1594"/>
                <a:gd name="T16" fmla="*/ 18 w 253"/>
                <a:gd name="T17" fmla="*/ 1593 h 1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3" h="1594">
                  <a:moveTo>
                    <a:pt x="18" y="1593"/>
                  </a:moveTo>
                  <a:lnTo>
                    <a:pt x="18" y="689"/>
                  </a:lnTo>
                  <a:lnTo>
                    <a:pt x="252" y="689"/>
                  </a:lnTo>
                  <a:lnTo>
                    <a:pt x="252" y="0"/>
                  </a:lnTo>
                  <a:lnTo>
                    <a:pt x="234" y="0"/>
                  </a:lnTo>
                  <a:lnTo>
                    <a:pt x="234" y="670"/>
                  </a:lnTo>
                  <a:lnTo>
                    <a:pt x="0" y="670"/>
                  </a:lnTo>
                  <a:lnTo>
                    <a:pt x="0" y="1593"/>
                  </a:lnTo>
                  <a:lnTo>
                    <a:pt x="18" y="159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10" name="淘宝网chenying0907出品 105"/>
            <p:cNvSpPr>
              <a:spLocks noChangeArrowheads="1"/>
            </p:cNvSpPr>
            <p:nvPr/>
          </p:nvSpPr>
          <p:spPr bwMode="auto">
            <a:xfrm>
              <a:off x="13212946" y="6972620"/>
              <a:ext cx="460072" cy="460102"/>
            </a:xfrm>
            <a:custGeom>
              <a:avLst/>
              <a:gdLst>
                <a:gd name="T0" fmla="*/ 269 w 550"/>
                <a:gd name="T1" fmla="*/ 19 h 550"/>
                <a:gd name="T2" fmla="*/ 269 w 550"/>
                <a:gd name="T3" fmla="*/ 19 h 550"/>
                <a:gd name="T4" fmla="*/ 521 w 550"/>
                <a:gd name="T5" fmla="*/ 280 h 550"/>
                <a:gd name="T6" fmla="*/ 269 w 550"/>
                <a:gd name="T7" fmla="*/ 531 h 550"/>
                <a:gd name="T8" fmla="*/ 18 w 550"/>
                <a:gd name="T9" fmla="*/ 280 h 550"/>
                <a:gd name="T10" fmla="*/ 269 w 550"/>
                <a:gd name="T11" fmla="*/ 19 h 550"/>
                <a:gd name="T12" fmla="*/ 269 w 550"/>
                <a:gd name="T13" fmla="*/ 0 h 550"/>
                <a:gd name="T14" fmla="*/ 269 w 550"/>
                <a:gd name="T15" fmla="*/ 0 h 550"/>
                <a:gd name="T16" fmla="*/ 0 w 550"/>
                <a:gd name="T17" fmla="*/ 280 h 550"/>
                <a:gd name="T18" fmla="*/ 269 w 550"/>
                <a:gd name="T19" fmla="*/ 549 h 550"/>
                <a:gd name="T20" fmla="*/ 549 w 550"/>
                <a:gd name="T21" fmla="*/ 280 h 550"/>
                <a:gd name="T22" fmla="*/ 269 w 550"/>
                <a:gd name="T23" fmla="*/ 0 h 550"/>
                <a:gd name="T24" fmla="*/ 269 w 550"/>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50">
                  <a:moveTo>
                    <a:pt x="269" y="19"/>
                  </a:moveTo>
                  <a:lnTo>
                    <a:pt x="269" y="19"/>
                  </a:lnTo>
                  <a:cubicBezTo>
                    <a:pt x="409" y="19"/>
                    <a:pt x="521" y="140"/>
                    <a:pt x="521" y="280"/>
                  </a:cubicBezTo>
                  <a:cubicBezTo>
                    <a:pt x="521" y="411"/>
                    <a:pt x="409" y="531"/>
                    <a:pt x="269" y="531"/>
                  </a:cubicBezTo>
                  <a:cubicBezTo>
                    <a:pt x="129" y="531"/>
                    <a:pt x="18" y="411"/>
                    <a:pt x="18" y="280"/>
                  </a:cubicBezTo>
                  <a:cubicBezTo>
                    <a:pt x="18" y="140"/>
                    <a:pt x="129" y="19"/>
                    <a:pt x="269" y="19"/>
                  </a:cubicBezTo>
                  <a:lnTo>
                    <a:pt x="269" y="0"/>
                  </a:lnTo>
                  <a:lnTo>
                    <a:pt x="269" y="0"/>
                  </a:lnTo>
                  <a:cubicBezTo>
                    <a:pt x="120" y="0"/>
                    <a:pt x="0" y="122"/>
                    <a:pt x="0" y="280"/>
                  </a:cubicBezTo>
                  <a:cubicBezTo>
                    <a:pt x="0" y="429"/>
                    <a:pt x="120" y="549"/>
                    <a:pt x="269" y="549"/>
                  </a:cubicBezTo>
                  <a:cubicBezTo>
                    <a:pt x="427" y="549"/>
                    <a:pt x="549" y="429"/>
                    <a:pt x="549" y="280"/>
                  </a:cubicBezTo>
                  <a:cubicBezTo>
                    <a:pt x="549" y="122"/>
                    <a:pt x="427" y="0"/>
                    <a:pt x="269" y="0"/>
                  </a:cubicBezTo>
                  <a:lnTo>
                    <a:pt x="269" y="1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grpSp>
        <p:nvGrpSpPr>
          <p:cNvPr id="11" name="Group 6"/>
          <p:cNvGrpSpPr/>
          <p:nvPr/>
        </p:nvGrpSpPr>
        <p:grpSpPr>
          <a:xfrm>
            <a:off x="5455742" y="2690723"/>
            <a:ext cx="331140" cy="616407"/>
            <a:chOff x="14051465" y="6972620"/>
            <a:chExt cx="883041" cy="1643751"/>
          </a:xfrm>
          <a:solidFill>
            <a:schemeClr val="accent1"/>
          </a:solidFill>
        </p:grpSpPr>
        <p:sp>
          <p:nvSpPr>
            <p:cNvPr id="12" name="淘宝网chenying0907出品 73"/>
            <p:cNvSpPr>
              <a:spLocks noChangeArrowheads="1"/>
            </p:cNvSpPr>
            <p:nvPr/>
          </p:nvSpPr>
          <p:spPr bwMode="auto">
            <a:xfrm>
              <a:off x="14277791" y="7288012"/>
              <a:ext cx="656715" cy="1328359"/>
            </a:xfrm>
            <a:custGeom>
              <a:avLst/>
              <a:gdLst>
                <a:gd name="T0" fmla="*/ 0 w 784"/>
                <a:gd name="T1" fmla="*/ 0 h 1585"/>
                <a:gd name="T2" fmla="*/ 0 w 784"/>
                <a:gd name="T3" fmla="*/ 1015 h 1585"/>
                <a:gd name="T4" fmla="*/ 756 w 784"/>
                <a:gd name="T5" fmla="*/ 1015 h 1585"/>
                <a:gd name="T6" fmla="*/ 756 w 784"/>
                <a:gd name="T7" fmla="*/ 1584 h 1585"/>
                <a:gd name="T8" fmla="*/ 783 w 784"/>
                <a:gd name="T9" fmla="*/ 1584 h 1585"/>
                <a:gd name="T10" fmla="*/ 783 w 784"/>
                <a:gd name="T11" fmla="*/ 987 h 1585"/>
                <a:gd name="T12" fmla="*/ 19 w 784"/>
                <a:gd name="T13" fmla="*/ 987 h 1585"/>
                <a:gd name="T14" fmla="*/ 19 w 784"/>
                <a:gd name="T15" fmla="*/ 0 h 1585"/>
                <a:gd name="T16" fmla="*/ 0 w 784"/>
                <a:gd name="T17" fmla="*/ 0 h 1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 h="1585">
                  <a:moveTo>
                    <a:pt x="0" y="0"/>
                  </a:moveTo>
                  <a:lnTo>
                    <a:pt x="0" y="1015"/>
                  </a:lnTo>
                  <a:lnTo>
                    <a:pt x="756" y="1015"/>
                  </a:lnTo>
                  <a:lnTo>
                    <a:pt x="756" y="1584"/>
                  </a:lnTo>
                  <a:lnTo>
                    <a:pt x="783" y="1584"/>
                  </a:lnTo>
                  <a:lnTo>
                    <a:pt x="783" y="987"/>
                  </a:lnTo>
                  <a:lnTo>
                    <a:pt x="19" y="987"/>
                  </a:lnTo>
                  <a:lnTo>
                    <a:pt x="19" y="0"/>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13" name="淘宝网chenying0907出品 107"/>
            <p:cNvSpPr>
              <a:spLocks noChangeArrowheads="1"/>
            </p:cNvSpPr>
            <p:nvPr/>
          </p:nvSpPr>
          <p:spPr bwMode="auto">
            <a:xfrm>
              <a:off x="14051465" y="6972620"/>
              <a:ext cx="460072" cy="460102"/>
            </a:xfrm>
            <a:custGeom>
              <a:avLst/>
              <a:gdLst>
                <a:gd name="T0" fmla="*/ 279 w 550"/>
                <a:gd name="T1" fmla="*/ 19 h 550"/>
                <a:gd name="T2" fmla="*/ 279 w 550"/>
                <a:gd name="T3" fmla="*/ 19 h 550"/>
                <a:gd name="T4" fmla="*/ 531 w 550"/>
                <a:gd name="T5" fmla="*/ 280 h 550"/>
                <a:gd name="T6" fmla="*/ 279 w 550"/>
                <a:gd name="T7" fmla="*/ 531 h 550"/>
                <a:gd name="T8" fmla="*/ 28 w 550"/>
                <a:gd name="T9" fmla="*/ 280 h 550"/>
                <a:gd name="T10" fmla="*/ 279 w 550"/>
                <a:gd name="T11" fmla="*/ 19 h 550"/>
                <a:gd name="T12" fmla="*/ 279 w 550"/>
                <a:gd name="T13" fmla="*/ 0 h 550"/>
                <a:gd name="T14" fmla="*/ 279 w 550"/>
                <a:gd name="T15" fmla="*/ 0 h 550"/>
                <a:gd name="T16" fmla="*/ 0 w 550"/>
                <a:gd name="T17" fmla="*/ 280 h 550"/>
                <a:gd name="T18" fmla="*/ 279 w 550"/>
                <a:gd name="T19" fmla="*/ 549 h 550"/>
                <a:gd name="T20" fmla="*/ 549 w 550"/>
                <a:gd name="T21" fmla="*/ 280 h 550"/>
                <a:gd name="T22" fmla="*/ 279 w 550"/>
                <a:gd name="T23" fmla="*/ 0 h 550"/>
                <a:gd name="T24" fmla="*/ 279 w 550"/>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50">
                  <a:moveTo>
                    <a:pt x="279" y="19"/>
                  </a:moveTo>
                  <a:lnTo>
                    <a:pt x="279" y="19"/>
                  </a:lnTo>
                  <a:cubicBezTo>
                    <a:pt x="419" y="19"/>
                    <a:pt x="531" y="140"/>
                    <a:pt x="531" y="280"/>
                  </a:cubicBezTo>
                  <a:cubicBezTo>
                    <a:pt x="531" y="411"/>
                    <a:pt x="419" y="531"/>
                    <a:pt x="279" y="531"/>
                  </a:cubicBezTo>
                  <a:cubicBezTo>
                    <a:pt x="139" y="531"/>
                    <a:pt x="28" y="411"/>
                    <a:pt x="28" y="280"/>
                  </a:cubicBezTo>
                  <a:cubicBezTo>
                    <a:pt x="28" y="140"/>
                    <a:pt x="139" y="19"/>
                    <a:pt x="279" y="19"/>
                  </a:cubicBezTo>
                  <a:lnTo>
                    <a:pt x="279" y="0"/>
                  </a:lnTo>
                  <a:lnTo>
                    <a:pt x="279" y="0"/>
                  </a:lnTo>
                  <a:cubicBezTo>
                    <a:pt x="120" y="0"/>
                    <a:pt x="0" y="122"/>
                    <a:pt x="0" y="280"/>
                  </a:cubicBezTo>
                  <a:cubicBezTo>
                    <a:pt x="0" y="429"/>
                    <a:pt x="120" y="549"/>
                    <a:pt x="279" y="549"/>
                  </a:cubicBezTo>
                  <a:cubicBezTo>
                    <a:pt x="428" y="549"/>
                    <a:pt x="549" y="429"/>
                    <a:pt x="549" y="280"/>
                  </a:cubicBezTo>
                  <a:cubicBezTo>
                    <a:pt x="549" y="122"/>
                    <a:pt x="428" y="0"/>
                    <a:pt x="279" y="0"/>
                  </a:cubicBezTo>
                  <a:lnTo>
                    <a:pt x="279" y="1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sp>
        <p:nvSpPr>
          <p:cNvPr id="14" name="淘宝网chenying0907出品 69"/>
          <p:cNvSpPr>
            <a:spLocks noChangeArrowheads="1"/>
          </p:cNvSpPr>
          <p:nvPr/>
        </p:nvSpPr>
        <p:spPr bwMode="auto">
          <a:xfrm>
            <a:off x="1120790" y="2761685"/>
            <a:ext cx="6884673" cy="16448"/>
          </a:xfrm>
          <a:custGeom>
            <a:avLst/>
            <a:gdLst>
              <a:gd name="T0" fmla="*/ 18 w 18475"/>
              <a:gd name="T1" fmla="*/ 27 h 28"/>
              <a:gd name="T2" fmla="*/ 18 w 18475"/>
              <a:gd name="T3" fmla="*/ 27 h 28"/>
              <a:gd name="T4" fmla="*/ 18465 w 18475"/>
              <a:gd name="T5" fmla="*/ 27 h 28"/>
              <a:gd name="T6" fmla="*/ 18474 w 18475"/>
              <a:gd name="T7" fmla="*/ 18 h 28"/>
              <a:gd name="T8" fmla="*/ 18465 w 18475"/>
              <a:gd name="T9" fmla="*/ 0 h 28"/>
              <a:gd name="T10" fmla="*/ 18 w 18475"/>
              <a:gd name="T11" fmla="*/ 0 h 28"/>
              <a:gd name="T12" fmla="*/ 0 w 18475"/>
              <a:gd name="T13" fmla="*/ 18 h 28"/>
              <a:gd name="T14" fmla="*/ 18 w 18475"/>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75" h="28">
                <a:moveTo>
                  <a:pt x="18" y="27"/>
                </a:moveTo>
                <a:lnTo>
                  <a:pt x="18" y="27"/>
                </a:lnTo>
                <a:cubicBezTo>
                  <a:pt x="18465" y="27"/>
                  <a:pt x="18465" y="27"/>
                  <a:pt x="18465" y="27"/>
                </a:cubicBezTo>
                <a:cubicBezTo>
                  <a:pt x="18474" y="27"/>
                  <a:pt x="18474" y="18"/>
                  <a:pt x="18474" y="18"/>
                </a:cubicBezTo>
                <a:cubicBezTo>
                  <a:pt x="18474" y="9"/>
                  <a:pt x="18474" y="0"/>
                  <a:pt x="18465" y="0"/>
                </a:cubicBezTo>
                <a:cubicBezTo>
                  <a:pt x="18" y="0"/>
                  <a:pt x="18" y="0"/>
                  <a:pt x="18" y="0"/>
                </a:cubicBezTo>
                <a:cubicBezTo>
                  <a:pt x="9" y="0"/>
                  <a:pt x="0" y="9"/>
                  <a:pt x="0" y="18"/>
                </a:cubicBezTo>
                <a:cubicBezTo>
                  <a:pt x="0" y="18"/>
                  <a:pt x="9" y="27"/>
                  <a:pt x="18" y="27"/>
                </a:cubicBezTo>
              </a:path>
            </a:pathLst>
          </a:custGeom>
          <a:solidFill>
            <a:schemeClr val="accent3"/>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15" name="淘宝网chenying0907出品 71"/>
          <p:cNvSpPr>
            <a:spLocks noChangeArrowheads="1"/>
          </p:cNvSpPr>
          <p:nvPr/>
        </p:nvSpPr>
        <p:spPr bwMode="auto">
          <a:xfrm>
            <a:off x="2316105" y="2779774"/>
            <a:ext cx="166962" cy="559358"/>
          </a:xfrm>
          <a:custGeom>
            <a:avLst/>
            <a:gdLst>
              <a:gd name="T0" fmla="*/ 0 w 533"/>
              <a:gd name="T1" fmla="*/ 0 h 1779"/>
              <a:gd name="T2" fmla="*/ 0 w 533"/>
              <a:gd name="T3" fmla="*/ 857 h 1779"/>
              <a:gd name="T4" fmla="*/ 505 w 533"/>
              <a:gd name="T5" fmla="*/ 857 h 1779"/>
              <a:gd name="T6" fmla="*/ 505 w 533"/>
              <a:gd name="T7" fmla="*/ 1778 h 1779"/>
              <a:gd name="T8" fmla="*/ 532 w 533"/>
              <a:gd name="T9" fmla="*/ 1778 h 1779"/>
              <a:gd name="T10" fmla="*/ 532 w 533"/>
              <a:gd name="T11" fmla="*/ 829 h 1779"/>
              <a:gd name="T12" fmla="*/ 20 w 533"/>
              <a:gd name="T13" fmla="*/ 829 h 1779"/>
              <a:gd name="T14" fmla="*/ 20 w 533"/>
              <a:gd name="T15" fmla="*/ 0 h 1779"/>
              <a:gd name="T16" fmla="*/ 0 w 533"/>
              <a:gd name="T17" fmla="*/ 0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1779">
                <a:moveTo>
                  <a:pt x="0" y="0"/>
                </a:moveTo>
                <a:lnTo>
                  <a:pt x="0" y="857"/>
                </a:lnTo>
                <a:lnTo>
                  <a:pt x="505" y="857"/>
                </a:lnTo>
                <a:lnTo>
                  <a:pt x="505" y="1778"/>
                </a:lnTo>
                <a:lnTo>
                  <a:pt x="532" y="1778"/>
                </a:lnTo>
                <a:lnTo>
                  <a:pt x="532" y="829"/>
                </a:lnTo>
                <a:lnTo>
                  <a:pt x="20" y="829"/>
                </a:lnTo>
                <a:lnTo>
                  <a:pt x="20" y="0"/>
                </a:lnTo>
                <a:lnTo>
                  <a:pt x="0" y="0"/>
                </a:lnTo>
              </a:path>
            </a:pathLst>
          </a:custGeom>
          <a:solidFill>
            <a:schemeClr val="accent2"/>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16" name="淘宝网chenying0907出品 72"/>
          <p:cNvSpPr>
            <a:spLocks noChangeArrowheads="1"/>
          </p:cNvSpPr>
          <p:nvPr/>
        </p:nvSpPr>
        <p:spPr bwMode="auto">
          <a:xfrm>
            <a:off x="3933847" y="2779773"/>
            <a:ext cx="313053" cy="545444"/>
          </a:xfrm>
          <a:custGeom>
            <a:avLst/>
            <a:gdLst>
              <a:gd name="T0" fmla="*/ 0 w 997"/>
              <a:gd name="T1" fmla="*/ 0 h 1732"/>
              <a:gd name="T2" fmla="*/ 0 w 997"/>
              <a:gd name="T3" fmla="*/ 1033 h 1732"/>
              <a:gd name="T4" fmla="*/ 969 w 997"/>
              <a:gd name="T5" fmla="*/ 1033 h 1732"/>
              <a:gd name="T6" fmla="*/ 969 w 997"/>
              <a:gd name="T7" fmla="*/ 1731 h 1732"/>
              <a:gd name="T8" fmla="*/ 996 w 997"/>
              <a:gd name="T9" fmla="*/ 1731 h 1732"/>
              <a:gd name="T10" fmla="*/ 996 w 997"/>
              <a:gd name="T11" fmla="*/ 1006 h 1732"/>
              <a:gd name="T12" fmla="*/ 18 w 997"/>
              <a:gd name="T13" fmla="*/ 1006 h 1732"/>
              <a:gd name="T14" fmla="*/ 18 w 997"/>
              <a:gd name="T15" fmla="*/ 0 h 1732"/>
              <a:gd name="T16" fmla="*/ 0 w 997"/>
              <a:gd name="T17" fmla="*/ 0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7" h="1732">
                <a:moveTo>
                  <a:pt x="0" y="0"/>
                </a:moveTo>
                <a:lnTo>
                  <a:pt x="0" y="1033"/>
                </a:lnTo>
                <a:lnTo>
                  <a:pt x="969" y="1033"/>
                </a:lnTo>
                <a:lnTo>
                  <a:pt x="969" y="1731"/>
                </a:lnTo>
                <a:lnTo>
                  <a:pt x="996" y="1731"/>
                </a:lnTo>
                <a:lnTo>
                  <a:pt x="996" y="1006"/>
                </a:lnTo>
                <a:lnTo>
                  <a:pt x="18" y="1006"/>
                </a:lnTo>
                <a:lnTo>
                  <a:pt x="18" y="0"/>
                </a:lnTo>
                <a:lnTo>
                  <a:pt x="0" y="0"/>
                </a:lnTo>
              </a:path>
            </a:pathLst>
          </a:custGeom>
          <a:solidFill>
            <a:schemeClr val="accent4"/>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17" name="淘宝网chenying0907出品 74"/>
          <p:cNvSpPr>
            <a:spLocks noChangeArrowheads="1"/>
          </p:cNvSpPr>
          <p:nvPr/>
        </p:nvSpPr>
        <p:spPr bwMode="auto">
          <a:xfrm>
            <a:off x="1998879" y="2274682"/>
            <a:ext cx="158613" cy="505092"/>
          </a:xfrm>
          <a:custGeom>
            <a:avLst/>
            <a:gdLst>
              <a:gd name="T0" fmla="*/ 30 w 506"/>
              <a:gd name="T1" fmla="*/ 1602 h 1603"/>
              <a:gd name="T2" fmla="*/ 30 w 506"/>
              <a:gd name="T3" fmla="*/ 727 h 1603"/>
              <a:gd name="T4" fmla="*/ 505 w 506"/>
              <a:gd name="T5" fmla="*/ 727 h 1603"/>
              <a:gd name="T6" fmla="*/ 505 w 506"/>
              <a:gd name="T7" fmla="*/ 0 h 1603"/>
              <a:gd name="T8" fmla="*/ 476 w 506"/>
              <a:gd name="T9" fmla="*/ 0 h 1603"/>
              <a:gd name="T10" fmla="*/ 476 w 506"/>
              <a:gd name="T11" fmla="*/ 698 h 1603"/>
              <a:gd name="T12" fmla="*/ 0 w 506"/>
              <a:gd name="T13" fmla="*/ 698 h 1603"/>
              <a:gd name="T14" fmla="*/ 0 w 506"/>
              <a:gd name="T15" fmla="*/ 1602 h 1603"/>
              <a:gd name="T16" fmla="*/ 30 w 506"/>
              <a:gd name="T17" fmla="*/ 1602 h 1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6" h="1603">
                <a:moveTo>
                  <a:pt x="30" y="1602"/>
                </a:moveTo>
                <a:lnTo>
                  <a:pt x="30" y="727"/>
                </a:lnTo>
                <a:lnTo>
                  <a:pt x="505" y="727"/>
                </a:lnTo>
                <a:lnTo>
                  <a:pt x="505" y="0"/>
                </a:lnTo>
                <a:lnTo>
                  <a:pt x="476" y="0"/>
                </a:lnTo>
                <a:lnTo>
                  <a:pt x="476" y="698"/>
                </a:lnTo>
                <a:lnTo>
                  <a:pt x="0" y="698"/>
                </a:lnTo>
                <a:lnTo>
                  <a:pt x="0" y="1602"/>
                </a:lnTo>
                <a:lnTo>
                  <a:pt x="30" y="1602"/>
                </a:lnTo>
              </a:path>
            </a:pathLst>
          </a:custGeom>
          <a:solidFill>
            <a:schemeClr val="accent1"/>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18" name="淘宝网chenying0907出品 75"/>
          <p:cNvSpPr>
            <a:spLocks noChangeArrowheads="1"/>
          </p:cNvSpPr>
          <p:nvPr/>
        </p:nvSpPr>
        <p:spPr bwMode="auto">
          <a:xfrm>
            <a:off x="3487224" y="2219025"/>
            <a:ext cx="180876" cy="542661"/>
          </a:xfrm>
          <a:custGeom>
            <a:avLst/>
            <a:gdLst>
              <a:gd name="T0" fmla="*/ 28 w 578"/>
              <a:gd name="T1" fmla="*/ 1722 h 1723"/>
              <a:gd name="T2" fmla="*/ 28 w 578"/>
              <a:gd name="T3" fmla="*/ 987 h 1723"/>
              <a:gd name="T4" fmla="*/ 577 w 578"/>
              <a:gd name="T5" fmla="*/ 987 h 1723"/>
              <a:gd name="T6" fmla="*/ 577 w 578"/>
              <a:gd name="T7" fmla="*/ 0 h 1723"/>
              <a:gd name="T8" fmla="*/ 549 w 578"/>
              <a:gd name="T9" fmla="*/ 0 h 1723"/>
              <a:gd name="T10" fmla="*/ 549 w 578"/>
              <a:gd name="T11" fmla="*/ 969 h 1723"/>
              <a:gd name="T12" fmla="*/ 0 w 578"/>
              <a:gd name="T13" fmla="*/ 969 h 1723"/>
              <a:gd name="T14" fmla="*/ 0 w 578"/>
              <a:gd name="T15" fmla="*/ 1722 h 1723"/>
              <a:gd name="T16" fmla="*/ 28 w 578"/>
              <a:gd name="T17" fmla="*/ 1722 h 1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8" h="1723">
                <a:moveTo>
                  <a:pt x="28" y="1722"/>
                </a:moveTo>
                <a:lnTo>
                  <a:pt x="28" y="987"/>
                </a:lnTo>
                <a:lnTo>
                  <a:pt x="577" y="987"/>
                </a:lnTo>
                <a:lnTo>
                  <a:pt x="577" y="0"/>
                </a:lnTo>
                <a:lnTo>
                  <a:pt x="549" y="0"/>
                </a:lnTo>
                <a:lnTo>
                  <a:pt x="549" y="969"/>
                </a:lnTo>
                <a:lnTo>
                  <a:pt x="0" y="969"/>
                </a:lnTo>
                <a:lnTo>
                  <a:pt x="0" y="1722"/>
                </a:lnTo>
                <a:lnTo>
                  <a:pt x="28" y="1722"/>
                </a:lnTo>
              </a:path>
            </a:pathLst>
          </a:custGeom>
          <a:solidFill>
            <a:schemeClr val="accent3"/>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19" name="淘宝网chenying0907出品 96"/>
          <p:cNvSpPr>
            <a:spLocks noChangeArrowheads="1"/>
          </p:cNvSpPr>
          <p:nvPr/>
        </p:nvSpPr>
        <p:spPr bwMode="auto">
          <a:xfrm>
            <a:off x="1919571" y="2694896"/>
            <a:ext cx="165570" cy="166973"/>
          </a:xfrm>
          <a:custGeom>
            <a:avLst/>
            <a:gdLst>
              <a:gd name="T0" fmla="*/ 271 w 531"/>
              <a:gd name="T1" fmla="*/ 531 h 532"/>
              <a:gd name="T2" fmla="*/ 271 w 531"/>
              <a:gd name="T3" fmla="*/ 531 h 532"/>
              <a:gd name="T4" fmla="*/ 0 w 531"/>
              <a:gd name="T5" fmla="*/ 271 h 532"/>
              <a:gd name="T6" fmla="*/ 271 w 531"/>
              <a:gd name="T7" fmla="*/ 0 h 532"/>
              <a:gd name="T8" fmla="*/ 530 w 531"/>
              <a:gd name="T9" fmla="*/ 271 h 532"/>
              <a:gd name="T10" fmla="*/ 271 w 531"/>
              <a:gd name="T11" fmla="*/ 531 h 532"/>
            </a:gdLst>
            <a:ahLst/>
            <a:cxnLst>
              <a:cxn ang="0">
                <a:pos x="T0" y="T1"/>
              </a:cxn>
              <a:cxn ang="0">
                <a:pos x="T2" y="T3"/>
              </a:cxn>
              <a:cxn ang="0">
                <a:pos x="T4" y="T5"/>
              </a:cxn>
              <a:cxn ang="0">
                <a:pos x="T6" y="T7"/>
              </a:cxn>
              <a:cxn ang="0">
                <a:pos x="T8" y="T9"/>
              </a:cxn>
              <a:cxn ang="0">
                <a:pos x="T10" y="T11"/>
              </a:cxn>
            </a:cxnLst>
            <a:rect l="0" t="0" r="r" b="b"/>
            <a:pathLst>
              <a:path w="531" h="532">
                <a:moveTo>
                  <a:pt x="271" y="531"/>
                </a:moveTo>
                <a:lnTo>
                  <a:pt x="271" y="531"/>
                </a:lnTo>
                <a:cubicBezTo>
                  <a:pt x="122" y="531"/>
                  <a:pt x="0" y="411"/>
                  <a:pt x="0" y="271"/>
                </a:cubicBezTo>
                <a:cubicBezTo>
                  <a:pt x="0" y="122"/>
                  <a:pt x="122" y="0"/>
                  <a:pt x="271" y="0"/>
                </a:cubicBezTo>
                <a:cubicBezTo>
                  <a:pt x="411" y="0"/>
                  <a:pt x="530" y="122"/>
                  <a:pt x="530" y="271"/>
                </a:cubicBezTo>
                <a:cubicBezTo>
                  <a:pt x="530" y="411"/>
                  <a:pt x="411" y="531"/>
                  <a:pt x="271"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0" name="淘宝网chenying0907出品 97"/>
          <p:cNvSpPr>
            <a:spLocks noChangeArrowheads="1"/>
          </p:cNvSpPr>
          <p:nvPr/>
        </p:nvSpPr>
        <p:spPr bwMode="auto">
          <a:xfrm>
            <a:off x="1916790" y="2690722"/>
            <a:ext cx="172527" cy="172538"/>
          </a:xfrm>
          <a:custGeom>
            <a:avLst/>
            <a:gdLst>
              <a:gd name="T0" fmla="*/ 280 w 550"/>
              <a:gd name="T1" fmla="*/ 19 h 550"/>
              <a:gd name="T2" fmla="*/ 280 w 550"/>
              <a:gd name="T3" fmla="*/ 19 h 550"/>
              <a:gd name="T4" fmla="*/ 530 w 550"/>
              <a:gd name="T5" fmla="*/ 280 h 550"/>
              <a:gd name="T6" fmla="*/ 280 w 550"/>
              <a:gd name="T7" fmla="*/ 531 h 550"/>
              <a:gd name="T8" fmla="*/ 27 w 550"/>
              <a:gd name="T9" fmla="*/ 280 h 550"/>
              <a:gd name="T10" fmla="*/ 280 w 550"/>
              <a:gd name="T11" fmla="*/ 19 h 550"/>
              <a:gd name="T12" fmla="*/ 280 w 550"/>
              <a:gd name="T13" fmla="*/ 0 h 550"/>
              <a:gd name="T14" fmla="*/ 280 w 550"/>
              <a:gd name="T15" fmla="*/ 0 h 550"/>
              <a:gd name="T16" fmla="*/ 0 w 550"/>
              <a:gd name="T17" fmla="*/ 280 h 550"/>
              <a:gd name="T18" fmla="*/ 280 w 550"/>
              <a:gd name="T19" fmla="*/ 549 h 550"/>
              <a:gd name="T20" fmla="*/ 549 w 550"/>
              <a:gd name="T21" fmla="*/ 280 h 550"/>
              <a:gd name="T22" fmla="*/ 280 w 550"/>
              <a:gd name="T23" fmla="*/ 0 h 550"/>
              <a:gd name="T24" fmla="*/ 280 w 550"/>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50">
                <a:moveTo>
                  <a:pt x="280" y="19"/>
                </a:moveTo>
                <a:lnTo>
                  <a:pt x="280" y="19"/>
                </a:lnTo>
                <a:cubicBezTo>
                  <a:pt x="420" y="19"/>
                  <a:pt x="530" y="140"/>
                  <a:pt x="530" y="280"/>
                </a:cubicBezTo>
                <a:cubicBezTo>
                  <a:pt x="530" y="411"/>
                  <a:pt x="420" y="531"/>
                  <a:pt x="280" y="531"/>
                </a:cubicBezTo>
                <a:cubicBezTo>
                  <a:pt x="140" y="531"/>
                  <a:pt x="27" y="411"/>
                  <a:pt x="27" y="280"/>
                </a:cubicBezTo>
                <a:cubicBezTo>
                  <a:pt x="27" y="140"/>
                  <a:pt x="140" y="19"/>
                  <a:pt x="280" y="19"/>
                </a:cubicBezTo>
                <a:lnTo>
                  <a:pt x="280" y="0"/>
                </a:lnTo>
                <a:lnTo>
                  <a:pt x="280" y="0"/>
                </a:lnTo>
                <a:cubicBezTo>
                  <a:pt x="121" y="0"/>
                  <a:pt x="0" y="122"/>
                  <a:pt x="0" y="280"/>
                </a:cubicBezTo>
                <a:cubicBezTo>
                  <a:pt x="0" y="429"/>
                  <a:pt x="121" y="549"/>
                  <a:pt x="280" y="549"/>
                </a:cubicBezTo>
                <a:cubicBezTo>
                  <a:pt x="429" y="549"/>
                  <a:pt x="549" y="429"/>
                  <a:pt x="549" y="280"/>
                </a:cubicBezTo>
                <a:cubicBezTo>
                  <a:pt x="549" y="122"/>
                  <a:pt x="429" y="0"/>
                  <a:pt x="280" y="0"/>
                </a:cubicBezTo>
                <a:lnTo>
                  <a:pt x="280" y="19"/>
                </a:lnTo>
              </a:path>
            </a:pathLst>
          </a:custGeom>
          <a:solidFill>
            <a:schemeClr val="accent1"/>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1" name="淘宝网chenying0907出品 98"/>
          <p:cNvSpPr>
            <a:spLocks noChangeArrowheads="1"/>
          </p:cNvSpPr>
          <p:nvPr/>
        </p:nvSpPr>
        <p:spPr bwMode="auto">
          <a:xfrm>
            <a:off x="2236799" y="2694896"/>
            <a:ext cx="162787" cy="166973"/>
          </a:xfrm>
          <a:custGeom>
            <a:avLst/>
            <a:gdLst>
              <a:gd name="T0" fmla="*/ 261 w 522"/>
              <a:gd name="T1" fmla="*/ 531 h 532"/>
              <a:gd name="T2" fmla="*/ 261 w 522"/>
              <a:gd name="T3" fmla="*/ 531 h 532"/>
              <a:gd name="T4" fmla="*/ 0 w 522"/>
              <a:gd name="T5" fmla="*/ 271 h 532"/>
              <a:gd name="T6" fmla="*/ 261 w 522"/>
              <a:gd name="T7" fmla="*/ 0 h 532"/>
              <a:gd name="T8" fmla="*/ 521 w 522"/>
              <a:gd name="T9" fmla="*/ 271 h 532"/>
              <a:gd name="T10" fmla="*/ 261 w 522"/>
              <a:gd name="T11" fmla="*/ 531 h 532"/>
            </a:gdLst>
            <a:ahLst/>
            <a:cxnLst>
              <a:cxn ang="0">
                <a:pos x="T0" y="T1"/>
              </a:cxn>
              <a:cxn ang="0">
                <a:pos x="T2" y="T3"/>
              </a:cxn>
              <a:cxn ang="0">
                <a:pos x="T4" y="T5"/>
              </a:cxn>
              <a:cxn ang="0">
                <a:pos x="T6" y="T7"/>
              </a:cxn>
              <a:cxn ang="0">
                <a:pos x="T8" y="T9"/>
              </a:cxn>
              <a:cxn ang="0">
                <a:pos x="T10" y="T11"/>
              </a:cxn>
            </a:cxnLst>
            <a:rect l="0" t="0" r="r" b="b"/>
            <a:pathLst>
              <a:path w="522" h="532">
                <a:moveTo>
                  <a:pt x="261" y="531"/>
                </a:moveTo>
                <a:lnTo>
                  <a:pt x="261" y="531"/>
                </a:lnTo>
                <a:cubicBezTo>
                  <a:pt x="112" y="531"/>
                  <a:pt x="0" y="411"/>
                  <a:pt x="0" y="271"/>
                </a:cubicBezTo>
                <a:cubicBezTo>
                  <a:pt x="0" y="122"/>
                  <a:pt x="112" y="0"/>
                  <a:pt x="261" y="0"/>
                </a:cubicBezTo>
                <a:cubicBezTo>
                  <a:pt x="409" y="0"/>
                  <a:pt x="521" y="122"/>
                  <a:pt x="521" y="271"/>
                </a:cubicBezTo>
                <a:cubicBezTo>
                  <a:pt x="521" y="411"/>
                  <a:pt x="409" y="531"/>
                  <a:pt x="261"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2" name="淘宝网chenying0907出品 99"/>
          <p:cNvSpPr>
            <a:spLocks noChangeArrowheads="1"/>
          </p:cNvSpPr>
          <p:nvPr/>
        </p:nvSpPr>
        <p:spPr bwMode="auto">
          <a:xfrm>
            <a:off x="2234016" y="2690722"/>
            <a:ext cx="172527" cy="172538"/>
          </a:xfrm>
          <a:custGeom>
            <a:avLst/>
            <a:gdLst>
              <a:gd name="T0" fmla="*/ 271 w 550"/>
              <a:gd name="T1" fmla="*/ 19 h 550"/>
              <a:gd name="T2" fmla="*/ 271 w 550"/>
              <a:gd name="T3" fmla="*/ 19 h 550"/>
              <a:gd name="T4" fmla="*/ 522 w 550"/>
              <a:gd name="T5" fmla="*/ 280 h 550"/>
              <a:gd name="T6" fmla="*/ 271 w 550"/>
              <a:gd name="T7" fmla="*/ 531 h 550"/>
              <a:gd name="T8" fmla="*/ 19 w 550"/>
              <a:gd name="T9" fmla="*/ 280 h 550"/>
              <a:gd name="T10" fmla="*/ 271 w 550"/>
              <a:gd name="T11" fmla="*/ 19 h 550"/>
              <a:gd name="T12" fmla="*/ 271 w 550"/>
              <a:gd name="T13" fmla="*/ 0 h 550"/>
              <a:gd name="T14" fmla="*/ 271 w 550"/>
              <a:gd name="T15" fmla="*/ 0 h 550"/>
              <a:gd name="T16" fmla="*/ 0 w 550"/>
              <a:gd name="T17" fmla="*/ 280 h 550"/>
              <a:gd name="T18" fmla="*/ 271 w 550"/>
              <a:gd name="T19" fmla="*/ 549 h 550"/>
              <a:gd name="T20" fmla="*/ 549 w 550"/>
              <a:gd name="T21" fmla="*/ 280 h 550"/>
              <a:gd name="T22" fmla="*/ 271 w 550"/>
              <a:gd name="T23" fmla="*/ 0 h 550"/>
              <a:gd name="T24" fmla="*/ 271 w 550"/>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50">
                <a:moveTo>
                  <a:pt x="271" y="19"/>
                </a:moveTo>
                <a:lnTo>
                  <a:pt x="271" y="19"/>
                </a:lnTo>
                <a:cubicBezTo>
                  <a:pt x="409" y="19"/>
                  <a:pt x="522" y="140"/>
                  <a:pt x="522" y="280"/>
                </a:cubicBezTo>
                <a:cubicBezTo>
                  <a:pt x="522" y="411"/>
                  <a:pt x="409" y="531"/>
                  <a:pt x="271" y="531"/>
                </a:cubicBezTo>
                <a:cubicBezTo>
                  <a:pt x="131" y="531"/>
                  <a:pt x="19" y="411"/>
                  <a:pt x="19" y="280"/>
                </a:cubicBezTo>
                <a:cubicBezTo>
                  <a:pt x="19" y="140"/>
                  <a:pt x="131" y="19"/>
                  <a:pt x="271" y="19"/>
                </a:cubicBezTo>
                <a:lnTo>
                  <a:pt x="271" y="0"/>
                </a:lnTo>
                <a:lnTo>
                  <a:pt x="271" y="0"/>
                </a:lnTo>
                <a:cubicBezTo>
                  <a:pt x="122" y="0"/>
                  <a:pt x="0" y="122"/>
                  <a:pt x="0" y="280"/>
                </a:cubicBezTo>
                <a:cubicBezTo>
                  <a:pt x="0" y="429"/>
                  <a:pt x="122" y="549"/>
                  <a:pt x="271" y="549"/>
                </a:cubicBezTo>
                <a:cubicBezTo>
                  <a:pt x="419" y="549"/>
                  <a:pt x="549" y="429"/>
                  <a:pt x="549" y="280"/>
                </a:cubicBezTo>
                <a:cubicBezTo>
                  <a:pt x="549" y="122"/>
                  <a:pt x="419" y="0"/>
                  <a:pt x="271" y="0"/>
                </a:cubicBezTo>
                <a:lnTo>
                  <a:pt x="271" y="19"/>
                </a:lnTo>
              </a:path>
            </a:pathLst>
          </a:custGeom>
          <a:solidFill>
            <a:schemeClr val="accent2"/>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3" name="淘宝网chenying0907出品 100"/>
          <p:cNvSpPr>
            <a:spLocks noChangeArrowheads="1"/>
          </p:cNvSpPr>
          <p:nvPr/>
        </p:nvSpPr>
        <p:spPr bwMode="auto">
          <a:xfrm>
            <a:off x="3407916" y="2694896"/>
            <a:ext cx="165570" cy="166973"/>
          </a:xfrm>
          <a:custGeom>
            <a:avLst/>
            <a:gdLst>
              <a:gd name="T0" fmla="*/ 271 w 531"/>
              <a:gd name="T1" fmla="*/ 531 h 532"/>
              <a:gd name="T2" fmla="*/ 271 w 531"/>
              <a:gd name="T3" fmla="*/ 531 h 532"/>
              <a:gd name="T4" fmla="*/ 0 w 531"/>
              <a:gd name="T5" fmla="*/ 271 h 532"/>
              <a:gd name="T6" fmla="*/ 271 w 531"/>
              <a:gd name="T7" fmla="*/ 0 h 532"/>
              <a:gd name="T8" fmla="*/ 530 w 531"/>
              <a:gd name="T9" fmla="*/ 271 h 532"/>
              <a:gd name="T10" fmla="*/ 271 w 531"/>
              <a:gd name="T11" fmla="*/ 531 h 532"/>
            </a:gdLst>
            <a:ahLst/>
            <a:cxnLst>
              <a:cxn ang="0">
                <a:pos x="T0" y="T1"/>
              </a:cxn>
              <a:cxn ang="0">
                <a:pos x="T2" y="T3"/>
              </a:cxn>
              <a:cxn ang="0">
                <a:pos x="T4" y="T5"/>
              </a:cxn>
              <a:cxn ang="0">
                <a:pos x="T6" y="T7"/>
              </a:cxn>
              <a:cxn ang="0">
                <a:pos x="T8" y="T9"/>
              </a:cxn>
              <a:cxn ang="0">
                <a:pos x="T10" y="T11"/>
              </a:cxn>
            </a:cxnLst>
            <a:rect l="0" t="0" r="r" b="b"/>
            <a:pathLst>
              <a:path w="531" h="532">
                <a:moveTo>
                  <a:pt x="271" y="531"/>
                </a:moveTo>
                <a:lnTo>
                  <a:pt x="271" y="531"/>
                </a:lnTo>
                <a:cubicBezTo>
                  <a:pt x="121" y="531"/>
                  <a:pt x="0" y="411"/>
                  <a:pt x="0" y="271"/>
                </a:cubicBezTo>
                <a:cubicBezTo>
                  <a:pt x="0" y="122"/>
                  <a:pt x="121" y="0"/>
                  <a:pt x="271" y="0"/>
                </a:cubicBezTo>
                <a:cubicBezTo>
                  <a:pt x="409" y="0"/>
                  <a:pt x="530" y="122"/>
                  <a:pt x="530" y="271"/>
                </a:cubicBezTo>
                <a:cubicBezTo>
                  <a:pt x="530" y="411"/>
                  <a:pt x="409" y="531"/>
                  <a:pt x="271"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4" name="淘宝网chenying0907出品 101"/>
          <p:cNvSpPr>
            <a:spLocks noChangeArrowheads="1"/>
          </p:cNvSpPr>
          <p:nvPr/>
        </p:nvSpPr>
        <p:spPr bwMode="auto">
          <a:xfrm>
            <a:off x="3405135" y="2690722"/>
            <a:ext cx="172527" cy="172538"/>
          </a:xfrm>
          <a:custGeom>
            <a:avLst/>
            <a:gdLst>
              <a:gd name="T0" fmla="*/ 280 w 550"/>
              <a:gd name="T1" fmla="*/ 19 h 550"/>
              <a:gd name="T2" fmla="*/ 280 w 550"/>
              <a:gd name="T3" fmla="*/ 19 h 550"/>
              <a:gd name="T4" fmla="*/ 530 w 550"/>
              <a:gd name="T5" fmla="*/ 280 h 550"/>
              <a:gd name="T6" fmla="*/ 280 w 550"/>
              <a:gd name="T7" fmla="*/ 531 h 550"/>
              <a:gd name="T8" fmla="*/ 18 w 550"/>
              <a:gd name="T9" fmla="*/ 280 h 550"/>
              <a:gd name="T10" fmla="*/ 280 w 550"/>
              <a:gd name="T11" fmla="*/ 19 h 550"/>
              <a:gd name="T12" fmla="*/ 280 w 550"/>
              <a:gd name="T13" fmla="*/ 0 h 550"/>
              <a:gd name="T14" fmla="*/ 280 w 550"/>
              <a:gd name="T15" fmla="*/ 0 h 550"/>
              <a:gd name="T16" fmla="*/ 0 w 550"/>
              <a:gd name="T17" fmla="*/ 280 h 550"/>
              <a:gd name="T18" fmla="*/ 280 w 550"/>
              <a:gd name="T19" fmla="*/ 549 h 550"/>
              <a:gd name="T20" fmla="*/ 549 w 550"/>
              <a:gd name="T21" fmla="*/ 280 h 550"/>
              <a:gd name="T22" fmla="*/ 280 w 550"/>
              <a:gd name="T23" fmla="*/ 0 h 550"/>
              <a:gd name="T24" fmla="*/ 280 w 550"/>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50">
                <a:moveTo>
                  <a:pt x="280" y="19"/>
                </a:moveTo>
                <a:lnTo>
                  <a:pt x="280" y="19"/>
                </a:lnTo>
                <a:cubicBezTo>
                  <a:pt x="418" y="19"/>
                  <a:pt x="530" y="140"/>
                  <a:pt x="530" y="280"/>
                </a:cubicBezTo>
                <a:cubicBezTo>
                  <a:pt x="530" y="411"/>
                  <a:pt x="418" y="531"/>
                  <a:pt x="280" y="531"/>
                </a:cubicBezTo>
                <a:cubicBezTo>
                  <a:pt x="140" y="531"/>
                  <a:pt x="18" y="411"/>
                  <a:pt x="18" y="280"/>
                </a:cubicBezTo>
                <a:cubicBezTo>
                  <a:pt x="18" y="140"/>
                  <a:pt x="140" y="19"/>
                  <a:pt x="280" y="19"/>
                </a:cubicBezTo>
                <a:lnTo>
                  <a:pt x="280" y="0"/>
                </a:lnTo>
                <a:lnTo>
                  <a:pt x="280" y="0"/>
                </a:lnTo>
                <a:cubicBezTo>
                  <a:pt x="121" y="0"/>
                  <a:pt x="0" y="122"/>
                  <a:pt x="0" y="280"/>
                </a:cubicBezTo>
                <a:cubicBezTo>
                  <a:pt x="0" y="429"/>
                  <a:pt x="121" y="549"/>
                  <a:pt x="280" y="549"/>
                </a:cubicBezTo>
                <a:cubicBezTo>
                  <a:pt x="429" y="549"/>
                  <a:pt x="549" y="429"/>
                  <a:pt x="549" y="280"/>
                </a:cubicBezTo>
                <a:cubicBezTo>
                  <a:pt x="549" y="122"/>
                  <a:pt x="429" y="0"/>
                  <a:pt x="280" y="0"/>
                </a:cubicBezTo>
                <a:lnTo>
                  <a:pt x="280" y="19"/>
                </a:lnTo>
              </a:path>
            </a:pathLst>
          </a:custGeom>
          <a:solidFill>
            <a:schemeClr val="accent3"/>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5" name="淘宝网chenying0907出品 102"/>
          <p:cNvSpPr>
            <a:spLocks noChangeArrowheads="1"/>
          </p:cNvSpPr>
          <p:nvPr/>
        </p:nvSpPr>
        <p:spPr bwMode="auto">
          <a:xfrm>
            <a:off x="3853148" y="2694896"/>
            <a:ext cx="166962" cy="166973"/>
          </a:xfrm>
          <a:custGeom>
            <a:avLst/>
            <a:gdLst>
              <a:gd name="T0" fmla="*/ 262 w 534"/>
              <a:gd name="T1" fmla="*/ 531 h 532"/>
              <a:gd name="T2" fmla="*/ 262 w 534"/>
              <a:gd name="T3" fmla="*/ 531 h 532"/>
              <a:gd name="T4" fmla="*/ 0 w 534"/>
              <a:gd name="T5" fmla="*/ 271 h 532"/>
              <a:gd name="T6" fmla="*/ 262 w 534"/>
              <a:gd name="T7" fmla="*/ 0 h 532"/>
              <a:gd name="T8" fmla="*/ 533 w 534"/>
              <a:gd name="T9" fmla="*/ 271 h 532"/>
              <a:gd name="T10" fmla="*/ 262 w 534"/>
              <a:gd name="T11" fmla="*/ 531 h 532"/>
            </a:gdLst>
            <a:ahLst/>
            <a:cxnLst>
              <a:cxn ang="0">
                <a:pos x="T0" y="T1"/>
              </a:cxn>
              <a:cxn ang="0">
                <a:pos x="T2" y="T3"/>
              </a:cxn>
              <a:cxn ang="0">
                <a:pos x="T4" y="T5"/>
              </a:cxn>
              <a:cxn ang="0">
                <a:pos x="T6" y="T7"/>
              </a:cxn>
              <a:cxn ang="0">
                <a:pos x="T8" y="T9"/>
              </a:cxn>
              <a:cxn ang="0">
                <a:pos x="T10" y="T11"/>
              </a:cxn>
            </a:cxnLst>
            <a:rect l="0" t="0" r="r" b="b"/>
            <a:pathLst>
              <a:path w="534" h="532">
                <a:moveTo>
                  <a:pt x="262" y="531"/>
                </a:moveTo>
                <a:lnTo>
                  <a:pt x="262" y="531"/>
                </a:lnTo>
                <a:cubicBezTo>
                  <a:pt x="122" y="531"/>
                  <a:pt x="0" y="411"/>
                  <a:pt x="0" y="271"/>
                </a:cubicBezTo>
                <a:cubicBezTo>
                  <a:pt x="0" y="122"/>
                  <a:pt x="122" y="0"/>
                  <a:pt x="262" y="0"/>
                </a:cubicBezTo>
                <a:cubicBezTo>
                  <a:pt x="411" y="0"/>
                  <a:pt x="533" y="122"/>
                  <a:pt x="533" y="271"/>
                </a:cubicBezTo>
                <a:cubicBezTo>
                  <a:pt x="533" y="411"/>
                  <a:pt x="411" y="531"/>
                  <a:pt x="262"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6" name="淘宝网chenying0907出品 103"/>
          <p:cNvSpPr>
            <a:spLocks noChangeArrowheads="1"/>
          </p:cNvSpPr>
          <p:nvPr/>
        </p:nvSpPr>
        <p:spPr bwMode="auto">
          <a:xfrm>
            <a:off x="3850366" y="2690722"/>
            <a:ext cx="172527" cy="172538"/>
          </a:xfrm>
          <a:custGeom>
            <a:avLst/>
            <a:gdLst>
              <a:gd name="T0" fmla="*/ 271 w 552"/>
              <a:gd name="T1" fmla="*/ 19 h 550"/>
              <a:gd name="T2" fmla="*/ 271 w 552"/>
              <a:gd name="T3" fmla="*/ 19 h 550"/>
              <a:gd name="T4" fmla="*/ 521 w 552"/>
              <a:gd name="T5" fmla="*/ 280 h 550"/>
              <a:gd name="T6" fmla="*/ 271 w 552"/>
              <a:gd name="T7" fmla="*/ 531 h 550"/>
              <a:gd name="T8" fmla="*/ 20 w 552"/>
              <a:gd name="T9" fmla="*/ 280 h 550"/>
              <a:gd name="T10" fmla="*/ 271 w 552"/>
              <a:gd name="T11" fmla="*/ 19 h 550"/>
              <a:gd name="T12" fmla="*/ 271 w 552"/>
              <a:gd name="T13" fmla="*/ 0 h 550"/>
              <a:gd name="T14" fmla="*/ 271 w 552"/>
              <a:gd name="T15" fmla="*/ 0 h 550"/>
              <a:gd name="T16" fmla="*/ 0 w 552"/>
              <a:gd name="T17" fmla="*/ 280 h 550"/>
              <a:gd name="T18" fmla="*/ 271 w 552"/>
              <a:gd name="T19" fmla="*/ 549 h 550"/>
              <a:gd name="T20" fmla="*/ 551 w 552"/>
              <a:gd name="T21" fmla="*/ 280 h 550"/>
              <a:gd name="T22" fmla="*/ 271 w 552"/>
              <a:gd name="T23" fmla="*/ 0 h 550"/>
              <a:gd name="T24" fmla="*/ 271 w 552"/>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2" h="550">
                <a:moveTo>
                  <a:pt x="271" y="19"/>
                </a:moveTo>
                <a:lnTo>
                  <a:pt x="271" y="19"/>
                </a:lnTo>
                <a:cubicBezTo>
                  <a:pt x="411" y="19"/>
                  <a:pt x="521" y="140"/>
                  <a:pt x="521" y="280"/>
                </a:cubicBezTo>
                <a:cubicBezTo>
                  <a:pt x="521" y="411"/>
                  <a:pt x="411" y="531"/>
                  <a:pt x="271" y="531"/>
                </a:cubicBezTo>
                <a:cubicBezTo>
                  <a:pt x="131" y="531"/>
                  <a:pt x="20" y="411"/>
                  <a:pt x="20" y="280"/>
                </a:cubicBezTo>
                <a:cubicBezTo>
                  <a:pt x="20" y="140"/>
                  <a:pt x="131" y="19"/>
                  <a:pt x="271" y="19"/>
                </a:cubicBezTo>
                <a:lnTo>
                  <a:pt x="271" y="0"/>
                </a:lnTo>
                <a:lnTo>
                  <a:pt x="271" y="0"/>
                </a:lnTo>
                <a:cubicBezTo>
                  <a:pt x="122" y="0"/>
                  <a:pt x="0" y="122"/>
                  <a:pt x="0" y="280"/>
                </a:cubicBezTo>
                <a:cubicBezTo>
                  <a:pt x="0" y="429"/>
                  <a:pt x="122" y="549"/>
                  <a:pt x="271" y="549"/>
                </a:cubicBezTo>
                <a:cubicBezTo>
                  <a:pt x="429" y="549"/>
                  <a:pt x="551" y="429"/>
                  <a:pt x="551" y="280"/>
                </a:cubicBezTo>
                <a:cubicBezTo>
                  <a:pt x="551" y="122"/>
                  <a:pt x="429" y="0"/>
                  <a:pt x="271" y="0"/>
                </a:cubicBezTo>
                <a:lnTo>
                  <a:pt x="271" y="19"/>
                </a:lnTo>
              </a:path>
            </a:pathLst>
          </a:custGeom>
          <a:solidFill>
            <a:schemeClr val="accent4"/>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7" name="淘宝网chenying0907出品 109"/>
          <p:cNvSpPr>
            <a:spLocks noChangeArrowheads="1"/>
          </p:cNvSpPr>
          <p:nvPr/>
        </p:nvSpPr>
        <p:spPr bwMode="auto">
          <a:xfrm>
            <a:off x="6843717" y="2690722"/>
            <a:ext cx="172527" cy="172538"/>
          </a:xfrm>
          <a:custGeom>
            <a:avLst/>
            <a:gdLst>
              <a:gd name="T0" fmla="*/ 269 w 550"/>
              <a:gd name="T1" fmla="*/ 19 h 550"/>
              <a:gd name="T2" fmla="*/ 269 w 550"/>
              <a:gd name="T3" fmla="*/ 19 h 550"/>
              <a:gd name="T4" fmla="*/ 531 w 550"/>
              <a:gd name="T5" fmla="*/ 280 h 550"/>
              <a:gd name="T6" fmla="*/ 269 w 550"/>
              <a:gd name="T7" fmla="*/ 531 h 550"/>
              <a:gd name="T8" fmla="*/ 19 w 550"/>
              <a:gd name="T9" fmla="*/ 280 h 550"/>
              <a:gd name="T10" fmla="*/ 269 w 550"/>
              <a:gd name="T11" fmla="*/ 19 h 550"/>
              <a:gd name="T12" fmla="*/ 269 w 550"/>
              <a:gd name="T13" fmla="*/ 0 h 550"/>
              <a:gd name="T14" fmla="*/ 269 w 550"/>
              <a:gd name="T15" fmla="*/ 0 h 550"/>
              <a:gd name="T16" fmla="*/ 0 w 550"/>
              <a:gd name="T17" fmla="*/ 280 h 550"/>
              <a:gd name="T18" fmla="*/ 269 w 550"/>
              <a:gd name="T19" fmla="*/ 549 h 550"/>
              <a:gd name="T20" fmla="*/ 549 w 550"/>
              <a:gd name="T21" fmla="*/ 280 h 550"/>
              <a:gd name="T22" fmla="*/ 269 w 550"/>
              <a:gd name="T23" fmla="*/ 0 h 550"/>
              <a:gd name="T24" fmla="*/ 269 w 550"/>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50">
                <a:moveTo>
                  <a:pt x="269" y="19"/>
                </a:moveTo>
                <a:lnTo>
                  <a:pt x="269" y="19"/>
                </a:lnTo>
                <a:cubicBezTo>
                  <a:pt x="409" y="19"/>
                  <a:pt x="531" y="140"/>
                  <a:pt x="531" y="280"/>
                </a:cubicBezTo>
                <a:cubicBezTo>
                  <a:pt x="531" y="411"/>
                  <a:pt x="409" y="531"/>
                  <a:pt x="269" y="531"/>
                </a:cubicBezTo>
                <a:cubicBezTo>
                  <a:pt x="129" y="531"/>
                  <a:pt x="19" y="411"/>
                  <a:pt x="19" y="280"/>
                </a:cubicBezTo>
                <a:cubicBezTo>
                  <a:pt x="19" y="140"/>
                  <a:pt x="129" y="19"/>
                  <a:pt x="269" y="19"/>
                </a:cubicBezTo>
                <a:lnTo>
                  <a:pt x="269" y="0"/>
                </a:lnTo>
                <a:lnTo>
                  <a:pt x="269" y="0"/>
                </a:lnTo>
                <a:cubicBezTo>
                  <a:pt x="120" y="0"/>
                  <a:pt x="0" y="122"/>
                  <a:pt x="0" y="280"/>
                </a:cubicBezTo>
                <a:cubicBezTo>
                  <a:pt x="0" y="429"/>
                  <a:pt x="120" y="549"/>
                  <a:pt x="269" y="549"/>
                </a:cubicBezTo>
                <a:cubicBezTo>
                  <a:pt x="427" y="549"/>
                  <a:pt x="549" y="429"/>
                  <a:pt x="549" y="280"/>
                </a:cubicBezTo>
                <a:cubicBezTo>
                  <a:pt x="549" y="122"/>
                  <a:pt x="427" y="0"/>
                  <a:pt x="269" y="0"/>
                </a:cubicBezTo>
                <a:lnTo>
                  <a:pt x="269" y="19"/>
                </a:lnTo>
              </a:path>
            </a:pathLst>
          </a:custGeom>
          <a:solidFill>
            <a:schemeClr val="accent2"/>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28" name="淘宝网chenying0907出品 111"/>
          <p:cNvSpPr>
            <a:spLocks noChangeArrowheads="1"/>
          </p:cNvSpPr>
          <p:nvPr/>
        </p:nvSpPr>
        <p:spPr bwMode="auto">
          <a:xfrm>
            <a:off x="7158162" y="2690722"/>
            <a:ext cx="172527" cy="172538"/>
          </a:xfrm>
          <a:custGeom>
            <a:avLst/>
            <a:gdLst>
              <a:gd name="T0" fmla="*/ 278 w 550"/>
              <a:gd name="T1" fmla="*/ 19 h 550"/>
              <a:gd name="T2" fmla="*/ 278 w 550"/>
              <a:gd name="T3" fmla="*/ 19 h 550"/>
              <a:gd name="T4" fmla="*/ 530 w 550"/>
              <a:gd name="T5" fmla="*/ 280 h 550"/>
              <a:gd name="T6" fmla="*/ 278 w 550"/>
              <a:gd name="T7" fmla="*/ 531 h 550"/>
              <a:gd name="T8" fmla="*/ 27 w 550"/>
              <a:gd name="T9" fmla="*/ 280 h 550"/>
              <a:gd name="T10" fmla="*/ 278 w 550"/>
              <a:gd name="T11" fmla="*/ 19 h 550"/>
              <a:gd name="T12" fmla="*/ 278 w 550"/>
              <a:gd name="T13" fmla="*/ 0 h 550"/>
              <a:gd name="T14" fmla="*/ 278 w 550"/>
              <a:gd name="T15" fmla="*/ 0 h 550"/>
              <a:gd name="T16" fmla="*/ 0 w 550"/>
              <a:gd name="T17" fmla="*/ 280 h 550"/>
              <a:gd name="T18" fmla="*/ 278 w 550"/>
              <a:gd name="T19" fmla="*/ 549 h 550"/>
              <a:gd name="T20" fmla="*/ 549 w 550"/>
              <a:gd name="T21" fmla="*/ 280 h 550"/>
              <a:gd name="T22" fmla="*/ 278 w 550"/>
              <a:gd name="T23" fmla="*/ 0 h 550"/>
              <a:gd name="T24" fmla="*/ 278 w 550"/>
              <a:gd name="T25" fmla="*/ 19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50">
                <a:moveTo>
                  <a:pt x="278" y="19"/>
                </a:moveTo>
                <a:lnTo>
                  <a:pt x="278" y="19"/>
                </a:lnTo>
                <a:cubicBezTo>
                  <a:pt x="418" y="19"/>
                  <a:pt x="530" y="140"/>
                  <a:pt x="530" y="280"/>
                </a:cubicBezTo>
                <a:cubicBezTo>
                  <a:pt x="530" y="411"/>
                  <a:pt x="418" y="531"/>
                  <a:pt x="278" y="531"/>
                </a:cubicBezTo>
                <a:cubicBezTo>
                  <a:pt x="138" y="531"/>
                  <a:pt x="27" y="411"/>
                  <a:pt x="27" y="280"/>
                </a:cubicBezTo>
                <a:cubicBezTo>
                  <a:pt x="27" y="140"/>
                  <a:pt x="138" y="19"/>
                  <a:pt x="278" y="19"/>
                </a:cubicBezTo>
                <a:lnTo>
                  <a:pt x="278" y="0"/>
                </a:lnTo>
                <a:lnTo>
                  <a:pt x="278" y="0"/>
                </a:lnTo>
                <a:cubicBezTo>
                  <a:pt x="129" y="0"/>
                  <a:pt x="0" y="122"/>
                  <a:pt x="0" y="280"/>
                </a:cubicBezTo>
                <a:cubicBezTo>
                  <a:pt x="0" y="429"/>
                  <a:pt x="129" y="549"/>
                  <a:pt x="278" y="549"/>
                </a:cubicBezTo>
                <a:cubicBezTo>
                  <a:pt x="427" y="549"/>
                  <a:pt x="549" y="429"/>
                  <a:pt x="549" y="280"/>
                </a:cubicBezTo>
                <a:cubicBezTo>
                  <a:pt x="549" y="122"/>
                  <a:pt x="427" y="0"/>
                  <a:pt x="278" y="0"/>
                </a:cubicBezTo>
                <a:lnTo>
                  <a:pt x="278" y="19"/>
                </a:lnTo>
              </a:path>
            </a:pathLst>
          </a:custGeom>
          <a:solidFill>
            <a:schemeClr val="accent3"/>
          </a:solidFill>
          <a:ln>
            <a:noFill/>
          </a:ln>
          <a:effec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nvGrpSpPr>
          <p:cNvPr id="29" name="Group 81"/>
          <p:cNvGrpSpPr/>
          <p:nvPr/>
        </p:nvGrpSpPr>
        <p:grpSpPr>
          <a:xfrm>
            <a:off x="7130821" y="3297568"/>
            <a:ext cx="526846" cy="485347"/>
            <a:chOff x="13296064" y="10607541"/>
            <a:chExt cx="1265763" cy="1166060"/>
          </a:xfrm>
          <a:solidFill>
            <a:schemeClr val="accent3"/>
          </a:solidFill>
        </p:grpSpPr>
        <p:sp>
          <p:nvSpPr>
            <p:cNvPr id="30"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31" name="淘宝网chenying0907出品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grpSp>
        <p:nvGrpSpPr>
          <p:cNvPr id="32" name="Group 84"/>
          <p:cNvGrpSpPr/>
          <p:nvPr/>
        </p:nvGrpSpPr>
        <p:grpSpPr>
          <a:xfrm>
            <a:off x="6495973" y="1799122"/>
            <a:ext cx="526846" cy="485347"/>
            <a:chOff x="13296063" y="10607541"/>
            <a:chExt cx="1265763" cy="1166060"/>
          </a:xfrm>
          <a:solidFill>
            <a:schemeClr val="accent2"/>
          </a:solidFill>
        </p:grpSpPr>
        <p:sp>
          <p:nvSpPr>
            <p:cNvPr id="33"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34" name="淘宝网chenying0907出品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grpSp>
        <p:nvGrpSpPr>
          <p:cNvPr id="35" name="Group 87"/>
          <p:cNvGrpSpPr/>
          <p:nvPr/>
        </p:nvGrpSpPr>
        <p:grpSpPr>
          <a:xfrm>
            <a:off x="5523459" y="3304641"/>
            <a:ext cx="526846" cy="485347"/>
            <a:chOff x="13296064" y="10607541"/>
            <a:chExt cx="1265763" cy="1166060"/>
          </a:xfrm>
          <a:solidFill>
            <a:schemeClr val="accent1"/>
          </a:solidFill>
        </p:grpSpPr>
        <p:sp>
          <p:nvSpPr>
            <p:cNvPr id="36"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37" name="淘宝网chenying0907出品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sp>
        <p:nvSpPr>
          <p:cNvPr id="38" name="淘宝网chenying0907出品 98"/>
          <p:cNvSpPr>
            <a:spLocks noChangeArrowheads="1"/>
          </p:cNvSpPr>
          <p:nvPr/>
        </p:nvSpPr>
        <p:spPr bwMode="auto">
          <a:xfrm>
            <a:off x="7288369" y="3451251"/>
            <a:ext cx="204028" cy="178730"/>
          </a:xfrm>
          <a:custGeom>
            <a:avLst/>
            <a:gdLst>
              <a:gd name="T0" fmla="*/ 426 w 589"/>
              <a:gd name="T1" fmla="*/ 15 h 516"/>
              <a:gd name="T2" fmla="*/ 426 w 589"/>
              <a:gd name="T3" fmla="*/ 15 h 516"/>
              <a:gd name="T4" fmla="*/ 397 w 589"/>
              <a:gd name="T5" fmla="*/ 15 h 516"/>
              <a:gd name="T6" fmla="*/ 162 w 589"/>
              <a:gd name="T7" fmla="*/ 486 h 516"/>
              <a:gd name="T8" fmla="*/ 162 w 589"/>
              <a:gd name="T9" fmla="*/ 515 h 516"/>
              <a:gd name="T10" fmla="*/ 191 w 589"/>
              <a:gd name="T11" fmla="*/ 515 h 516"/>
              <a:gd name="T12" fmla="*/ 441 w 589"/>
              <a:gd name="T13" fmla="*/ 44 h 516"/>
              <a:gd name="T14" fmla="*/ 426 w 589"/>
              <a:gd name="T15" fmla="*/ 15 h 516"/>
              <a:gd name="T16" fmla="*/ 147 w 589"/>
              <a:gd name="T17" fmla="*/ 353 h 516"/>
              <a:gd name="T18" fmla="*/ 147 w 589"/>
              <a:gd name="T19" fmla="*/ 353 h 516"/>
              <a:gd name="T20" fmla="*/ 44 w 589"/>
              <a:gd name="T21" fmla="*/ 265 h 516"/>
              <a:gd name="T22" fmla="*/ 147 w 589"/>
              <a:gd name="T23" fmla="*/ 191 h 516"/>
              <a:gd name="T24" fmla="*/ 147 w 589"/>
              <a:gd name="T25" fmla="*/ 162 h 516"/>
              <a:gd name="T26" fmla="*/ 117 w 589"/>
              <a:gd name="T27" fmla="*/ 162 h 516"/>
              <a:gd name="T28" fmla="*/ 0 w 589"/>
              <a:gd name="T29" fmla="*/ 250 h 516"/>
              <a:gd name="T30" fmla="*/ 0 w 589"/>
              <a:gd name="T31" fmla="*/ 265 h 516"/>
              <a:gd name="T32" fmla="*/ 0 w 589"/>
              <a:gd name="T33" fmla="*/ 279 h 516"/>
              <a:gd name="T34" fmla="*/ 117 w 589"/>
              <a:gd name="T35" fmla="*/ 383 h 516"/>
              <a:gd name="T36" fmla="*/ 147 w 589"/>
              <a:gd name="T37" fmla="*/ 383 h 516"/>
              <a:gd name="T38" fmla="*/ 147 w 589"/>
              <a:gd name="T39" fmla="*/ 353 h 516"/>
              <a:gd name="T40" fmla="*/ 588 w 589"/>
              <a:gd name="T41" fmla="*/ 250 h 516"/>
              <a:gd name="T42" fmla="*/ 588 w 589"/>
              <a:gd name="T43" fmla="*/ 250 h 516"/>
              <a:gd name="T44" fmla="*/ 471 w 589"/>
              <a:gd name="T45" fmla="*/ 162 h 516"/>
              <a:gd name="T46" fmla="*/ 441 w 589"/>
              <a:gd name="T47" fmla="*/ 162 h 516"/>
              <a:gd name="T48" fmla="*/ 441 w 589"/>
              <a:gd name="T49" fmla="*/ 191 h 516"/>
              <a:gd name="T50" fmla="*/ 544 w 589"/>
              <a:gd name="T51" fmla="*/ 265 h 516"/>
              <a:gd name="T52" fmla="*/ 441 w 589"/>
              <a:gd name="T53" fmla="*/ 353 h 516"/>
              <a:gd name="T54" fmla="*/ 441 w 589"/>
              <a:gd name="T55" fmla="*/ 383 h 516"/>
              <a:gd name="T56" fmla="*/ 471 w 589"/>
              <a:gd name="T57" fmla="*/ 383 h 516"/>
              <a:gd name="T58" fmla="*/ 588 w 589"/>
              <a:gd name="T59" fmla="*/ 279 h 516"/>
              <a:gd name="T60" fmla="*/ 588 w 589"/>
              <a:gd name="T61" fmla="*/ 265 h 516"/>
              <a:gd name="T62" fmla="*/ 588 w 589"/>
              <a:gd name="T63" fmla="*/ 25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9" h="516">
                <a:moveTo>
                  <a:pt x="426" y="15"/>
                </a:moveTo>
                <a:lnTo>
                  <a:pt x="426" y="15"/>
                </a:lnTo>
                <a:cubicBezTo>
                  <a:pt x="426" y="0"/>
                  <a:pt x="412" y="15"/>
                  <a:pt x="397" y="15"/>
                </a:cubicBezTo>
                <a:cubicBezTo>
                  <a:pt x="162" y="486"/>
                  <a:pt x="162" y="486"/>
                  <a:pt x="162" y="486"/>
                </a:cubicBezTo>
                <a:cubicBezTo>
                  <a:pt x="147" y="500"/>
                  <a:pt x="162" y="515"/>
                  <a:pt x="162" y="515"/>
                </a:cubicBezTo>
                <a:cubicBezTo>
                  <a:pt x="176" y="515"/>
                  <a:pt x="191" y="515"/>
                  <a:pt x="191" y="515"/>
                </a:cubicBezTo>
                <a:cubicBezTo>
                  <a:pt x="441" y="44"/>
                  <a:pt x="441" y="44"/>
                  <a:pt x="441" y="44"/>
                </a:cubicBezTo>
                <a:cubicBezTo>
                  <a:pt x="441" y="29"/>
                  <a:pt x="441" y="15"/>
                  <a:pt x="426" y="15"/>
                </a:cubicBezTo>
                <a:close/>
                <a:moveTo>
                  <a:pt x="147" y="353"/>
                </a:moveTo>
                <a:lnTo>
                  <a:pt x="147" y="353"/>
                </a:lnTo>
                <a:cubicBezTo>
                  <a:pt x="44" y="265"/>
                  <a:pt x="44" y="265"/>
                  <a:pt x="44" y="265"/>
                </a:cubicBezTo>
                <a:cubicBezTo>
                  <a:pt x="147" y="191"/>
                  <a:pt x="147" y="191"/>
                  <a:pt x="147" y="191"/>
                </a:cubicBezTo>
                <a:cubicBezTo>
                  <a:pt x="162" y="177"/>
                  <a:pt x="162" y="162"/>
                  <a:pt x="147" y="162"/>
                </a:cubicBezTo>
                <a:cubicBezTo>
                  <a:pt x="147" y="147"/>
                  <a:pt x="132" y="147"/>
                  <a:pt x="117" y="162"/>
                </a:cubicBezTo>
                <a:cubicBezTo>
                  <a:pt x="0" y="250"/>
                  <a:pt x="0" y="250"/>
                  <a:pt x="0" y="250"/>
                </a:cubicBezTo>
                <a:cubicBezTo>
                  <a:pt x="0" y="265"/>
                  <a:pt x="0" y="265"/>
                  <a:pt x="0" y="265"/>
                </a:cubicBezTo>
                <a:cubicBezTo>
                  <a:pt x="0" y="279"/>
                  <a:pt x="0" y="279"/>
                  <a:pt x="0" y="279"/>
                </a:cubicBezTo>
                <a:cubicBezTo>
                  <a:pt x="117" y="383"/>
                  <a:pt x="117" y="383"/>
                  <a:pt x="117" y="383"/>
                </a:cubicBezTo>
                <a:cubicBezTo>
                  <a:pt x="132" y="383"/>
                  <a:pt x="147" y="383"/>
                  <a:pt x="147" y="383"/>
                </a:cubicBezTo>
                <a:cubicBezTo>
                  <a:pt x="162" y="368"/>
                  <a:pt x="162" y="353"/>
                  <a:pt x="147" y="353"/>
                </a:cubicBezTo>
                <a:close/>
                <a:moveTo>
                  <a:pt x="588" y="250"/>
                </a:moveTo>
                <a:lnTo>
                  <a:pt x="588" y="250"/>
                </a:lnTo>
                <a:cubicBezTo>
                  <a:pt x="471" y="162"/>
                  <a:pt x="471" y="162"/>
                  <a:pt x="471" y="162"/>
                </a:cubicBezTo>
                <a:cubicBezTo>
                  <a:pt x="456" y="147"/>
                  <a:pt x="441" y="147"/>
                  <a:pt x="441" y="162"/>
                </a:cubicBezTo>
                <a:cubicBezTo>
                  <a:pt x="426" y="162"/>
                  <a:pt x="426" y="177"/>
                  <a:pt x="441" y="191"/>
                </a:cubicBezTo>
                <a:cubicBezTo>
                  <a:pt x="544" y="265"/>
                  <a:pt x="544" y="265"/>
                  <a:pt x="544" y="265"/>
                </a:cubicBezTo>
                <a:cubicBezTo>
                  <a:pt x="441" y="353"/>
                  <a:pt x="441" y="353"/>
                  <a:pt x="441" y="353"/>
                </a:cubicBezTo>
                <a:cubicBezTo>
                  <a:pt x="426" y="353"/>
                  <a:pt x="426" y="368"/>
                  <a:pt x="441" y="383"/>
                </a:cubicBezTo>
                <a:cubicBezTo>
                  <a:pt x="441" y="383"/>
                  <a:pt x="456" y="383"/>
                  <a:pt x="471" y="383"/>
                </a:cubicBezTo>
                <a:cubicBezTo>
                  <a:pt x="588" y="279"/>
                  <a:pt x="588" y="279"/>
                  <a:pt x="588" y="279"/>
                </a:cubicBezTo>
                <a:cubicBezTo>
                  <a:pt x="588" y="279"/>
                  <a:pt x="588" y="279"/>
                  <a:pt x="588" y="265"/>
                </a:cubicBezTo>
                <a:cubicBezTo>
                  <a:pt x="588" y="265"/>
                  <a:pt x="588" y="265"/>
                  <a:pt x="588" y="250"/>
                </a:cubicBez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39" name="淘宝网chenying0907出品 108"/>
          <p:cNvSpPr>
            <a:spLocks noChangeArrowheads="1"/>
          </p:cNvSpPr>
          <p:nvPr/>
        </p:nvSpPr>
        <p:spPr bwMode="auto">
          <a:xfrm>
            <a:off x="5680491" y="3442412"/>
            <a:ext cx="212899" cy="219291"/>
          </a:xfrm>
          <a:custGeom>
            <a:avLst/>
            <a:gdLst>
              <a:gd name="T0" fmla="*/ 88 w 619"/>
              <a:gd name="T1" fmla="*/ 89 h 634"/>
              <a:gd name="T2" fmla="*/ 88 w 619"/>
              <a:gd name="T3" fmla="*/ 89 h 634"/>
              <a:gd name="T4" fmla="*/ 73 w 619"/>
              <a:gd name="T5" fmla="*/ 103 h 634"/>
              <a:gd name="T6" fmla="*/ 88 w 619"/>
              <a:gd name="T7" fmla="*/ 118 h 634"/>
              <a:gd name="T8" fmla="*/ 118 w 619"/>
              <a:gd name="T9" fmla="*/ 103 h 634"/>
              <a:gd name="T10" fmla="*/ 88 w 619"/>
              <a:gd name="T11" fmla="*/ 89 h 634"/>
              <a:gd name="T12" fmla="*/ 545 w 619"/>
              <a:gd name="T13" fmla="*/ 0 h 634"/>
              <a:gd name="T14" fmla="*/ 545 w 619"/>
              <a:gd name="T15" fmla="*/ 0 h 634"/>
              <a:gd name="T16" fmla="*/ 73 w 619"/>
              <a:gd name="T17" fmla="*/ 0 h 634"/>
              <a:gd name="T18" fmla="*/ 0 w 619"/>
              <a:gd name="T19" fmla="*/ 89 h 634"/>
              <a:gd name="T20" fmla="*/ 0 w 619"/>
              <a:gd name="T21" fmla="*/ 560 h 634"/>
              <a:gd name="T22" fmla="*/ 73 w 619"/>
              <a:gd name="T23" fmla="*/ 633 h 634"/>
              <a:gd name="T24" fmla="*/ 545 w 619"/>
              <a:gd name="T25" fmla="*/ 633 h 634"/>
              <a:gd name="T26" fmla="*/ 618 w 619"/>
              <a:gd name="T27" fmla="*/ 560 h 634"/>
              <a:gd name="T28" fmla="*/ 618 w 619"/>
              <a:gd name="T29" fmla="*/ 89 h 634"/>
              <a:gd name="T30" fmla="*/ 545 w 619"/>
              <a:gd name="T31" fmla="*/ 0 h 634"/>
              <a:gd name="T32" fmla="*/ 589 w 619"/>
              <a:gd name="T33" fmla="*/ 560 h 634"/>
              <a:gd name="T34" fmla="*/ 589 w 619"/>
              <a:gd name="T35" fmla="*/ 560 h 634"/>
              <a:gd name="T36" fmla="*/ 545 w 619"/>
              <a:gd name="T37" fmla="*/ 589 h 634"/>
              <a:gd name="T38" fmla="*/ 73 w 619"/>
              <a:gd name="T39" fmla="*/ 589 h 634"/>
              <a:gd name="T40" fmla="*/ 29 w 619"/>
              <a:gd name="T41" fmla="*/ 560 h 634"/>
              <a:gd name="T42" fmla="*/ 29 w 619"/>
              <a:gd name="T43" fmla="*/ 206 h 634"/>
              <a:gd name="T44" fmla="*/ 589 w 619"/>
              <a:gd name="T45" fmla="*/ 206 h 634"/>
              <a:gd name="T46" fmla="*/ 589 w 619"/>
              <a:gd name="T47" fmla="*/ 560 h 634"/>
              <a:gd name="T48" fmla="*/ 589 w 619"/>
              <a:gd name="T49" fmla="*/ 162 h 634"/>
              <a:gd name="T50" fmla="*/ 589 w 619"/>
              <a:gd name="T51" fmla="*/ 162 h 634"/>
              <a:gd name="T52" fmla="*/ 29 w 619"/>
              <a:gd name="T53" fmla="*/ 162 h 634"/>
              <a:gd name="T54" fmla="*/ 29 w 619"/>
              <a:gd name="T55" fmla="*/ 89 h 634"/>
              <a:gd name="T56" fmla="*/ 73 w 619"/>
              <a:gd name="T57" fmla="*/ 44 h 634"/>
              <a:gd name="T58" fmla="*/ 545 w 619"/>
              <a:gd name="T59" fmla="*/ 44 h 634"/>
              <a:gd name="T60" fmla="*/ 589 w 619"/>
              <a:gd name="T61" fmla="*/ 89 h 634"/>
              <a:gd name="T62" fmla="*/ 589 w 619"/>
              <a:gd name="T63" fmla="*/ 162 h 634"/>
              <a:gd name="T64" fmla="*/ 250 w 619"/>
              <a:gd name="T65" fmla="*/ 89 h 634"/>
              <a:gd name="T66" fmla="*/ 250 w 619"/>
              <a:gd name="T67" fmla="*/ 89 h 634"/>
              <a:gd name="T68" fmla="*/ 235 w 619"/>
              <a:gd name="T69" fmla="*/ 103 h 634"/>
              <a:gd name="T70" fmla="*/ 250 w 619"/>
              <a:gd name="T71" fmla="*/ 118 h 634"/>
              <a:gd name="T72" fmla="*/ 265 w 619"/>
              <a:gd name="T73" fmla="*/ 103 h 634"/>
              <a:gd name="T74" fmla="*/ 250 w 619"/>
              <a:gd name="T75" fmla="*/ 89 h 634"/>
              <a:gd name="T76" fmla="*/ 177 w 619"/>
              <a:gd name="T77" fmla="*/ 89 h 634"/>
              <a:gd name="T78" fmla="*/ 177 w 619"/>
              <a:gd name="T79" fmla="*/ 89 h 634"/>
              <a:gd name="T80" fmla="*/ 147 w 619"/>
              <a:gd name="T81" fmla="*/ 103 h 634"/>
              <a:gd name="T82" fmla="*/ 177 w 619"/>
              <a:gd name="T83" fmla="*/ 118 h 634"/>
              <a:gd name="T84" fmla="*/ 191 w 619"/>
              <a:gd name="T85" fmla="*/ 103 h 634"/>
              <a:gd name="T86" fmla="*/ 177 w 619"/>
              <a:gd name="T87" fmla="*/ 8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40" name="淘宝网chenying0907出品 142"/>
          <p:cNvSpPr>
            <a:spLocks noChangeArrowheads="1"/>
          </p:cNvSpPr>
          <p:nvPr/>
        </p:nvSpPr>
        <p:spPr bwMode="auto">
          <a:xfrm>
            <a:off x="6652937" y="1945681"/>
            <a:ext cx="209097" cy="220560"/>
          </a:xfrm>
          <a:custGeom>
            <a:avLst/>
            <a:gdLst>
              <a:gd name="T0" fmla="*/ 530 w 604"/>
              <a:gd name="T1" fmla="*/ 0 h 634"/>
              <a:gd name="T2" fmla="*/ 530 w 604"/>
              <a:gd name="T3" fmla="*/ 0 h 634"/>
              <a:gd name="T4" fmla="*/ 74 w 604"/>
              <a:gd name="T5" fmla="*/ 0 h 634"/>
              <a:gd name="T6" fmla="*/ 0 w 604"/>
              <a:gd name="T7" fmla="*/ 74 h 634"/>
              <a:gd name="T8" fmla="*/ 0 w 604"/>
              <a:gd name="T9" fmla="*/ 427 h 634"/>
              <a:gd name="T10" fmla="*/ 74 w 604"/>
              <a:gd name="T11" fmla="*/ 516 h 634"/>
              <a:gd name="T12" fmla="*/ 236 w 604"/>
              <a:gd name="T13" fmla="*/ 516 h 634"/>
              <a:gd name="T14" fmla="*/ 236 w 604"/>
              <a:gd name="T15" fmla="*/ 589 h 634"/>
              <a:gd name="T16" fmla="*/ 191 w 604"/>
              <a:gd name="T17" fmla="*/ 589 h 634"/>
              <a:gd name="T18" fmla="*/ 177 w 604"/>
              <a:gd name="T19" fmla="*/ 604 h 634"/>
              <a:gd name="T20" fmla="*/ 191 w 604"/>
              <a:gd name="T21" fmla="*/ 633 h 634"/>
              <a:gd name="T22" fmla="*/ 427 w 604"/>
              <a:gd name="T23" fmla="*/ 633 h 634"/>
              <a:gd name="T24" fmla="*/ 441 w 604"/>
              <a:gd name="T25" fmla="*/ 604 h 634"/>
              <a:gd name="T26" fmla="*/ 427 w 604"/>
              <a:gd name="T27" fmla="*/ 589 h 634"/>
              <a:gd name="T28" fmla="*/ 383 w 604"/>
              <a:gd name="T29" fmla="*/ 589 h 634"/>
              <a:gd name="T30" fmla="*/ 383 w 604"/>
              <a:gd name="T31" fmla="*/ 516 h 634"/>
              <a:gd name="T32" fmla="*/ 530 w 604"/>
              <a:gd name="T33" fmla="*/ 516 h 634"/>
              <a:gd name="T34" fmla="*/ 603 w 604"/>
              <a:gd name="T35" fmla="*/ 427 h 634"/>
              <a:gd name="T36" fmla="*/ 603 w 604"/>
              <a:gd name="T37" fmla="*/ 74 h 634"/>
              <a:gd name="T38" fmla="*/ 530 w 604"/>
              <a:gd name="T39" fmla="*/ 0 h 634"/>
              <a:gd name="T40" fmla="*/ 353 w 604"/>
              <a:gd name="T41" fmla="*/ 589 h 634"/>
              <a:gd name="T42" fmla="*/ 353 w 604"/>
              <a:gd name="T43" fmla="*/ 589 h 634"/>
              <a:gd name="T44" fmla="*/ 265 w 604"/>
              <a:gd name="T45" fmla="*/ 589 h 634"/>
              <a:gd name="T46" fmla="*/ 265 w 604"/>
              <a:gd name="T47" fmla="*/ 516 h 634"/>
              <a:gd name="T48" fmla="*/ 353 w 604"/>
              <a:gd name="T49" fmla="*/ 516 h 634"/>
              <a:gd name="T50" fmla="*/ 353 w 604"/>
              <a:gd name="T51" fmla="*/ 589 h 634"/>
              <a:gd name="T52" fmla="*/ 559 w 604"/>
              <a:gd name="T53" fmla="*/ 427 h 634"/>
              <a:gd name="T54" fmla="*/ 559 w 604"/>
              <a:gd name="T55" fmla="*/ 427 h 634"/>
              <a:gd name="T56" fmla="*/ 530 w 604"/>
              <a:gd name="T57" fmla="*/ 471 h 634"/>
              <a:gd name="T58" fmla="*/ 74 w 604"/>
              <a:gd name="T59" fmla="*/ 471 h 634"/>
              <a:gd name="T60" fmla="*/ 29 w 604"/>
              <a:gd name="T61" fmla="*/ 427 h 634"/>
              <a:gd name="T62" fmla="*/ 29 w 604"/>
              <a:gd name="T63" fmla="*/ 398 h 634"/>
              <a:gd name="T64" fmla="*/ 559 w 604"/>
              <a:gd name="T65" fmla="*/ 398 h 634"/>
              <a:gd name="T66" fmla="*/ 559 w 604"/>
              <a:gd name="T67" fmla="*/ 427 h 634"/>
              <a:gd name="T68" fmla="*/ 559 w 604"/>
              <a:gd name="T69" fmla="*/ 354 h 634"/>
              <a:gd name="T70" fmla="*/ 559 w 604"/>
              <a:gd name="T71" fmla="*/ 354 h 634"/>
              <a:gd name="T72" fmla="*/ 29 w 604"/>
              <a:gd name="T73" fmla="*/ 354 h 634"/>
              <a:gd name="T74" fmla="*/ 29 w 604"/>
              <a:gd name="T75" fmla="*/ 74 h 634"/>
              <a:gd name="T76" fmla="*/ 74 w 604"/>
              <a:gd name="T77" fmla="*/ 44 h 634"/>
              <a:gd name="T78" fmla="*/ 530 w 604"/>
              <a:gd name="T79" fmla="*/ 44 h 634"/>
              <a:gd name="T80" fmla="*/ 559 w 604"/>
              <a:gd name="T81" fmla="*/ 74 h 634"/>
              <a:gd name="T82" fmla="*/ 559 w 604"/>
              <a:gd name="T83" fmla="*/ 35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4" h="634">
                <a:moveTo>
                  <a:pt x="530" y="0"/>
                </a:moveTo>
                <a:lnTo>
                  <a:pt x="530" y="0"/>
                </a:lnTo>
                <a:cubicBezTo>
                  <a:pt x="74" y="0"/>
                  <a:pt x="74" y="0"/>
                  <a:pt x="74" y="0"/>
                </a:cubicBezTo>
                <a:cubicBezTo>
                  <a:pt x="29" y="0"/>
                  <a:pt x="0" y="30"/>
                  <a:pt x="0" y="74"/>
                </a:cubicBezTo>
                <a:cubicBezTo>
                  <a:pt x="0" y="427"/>
                  <a:pt x="0" y="427"/>
                  <a:pt x="0" y="427"/>
                </a:cubicBezTo>
                <a:cubicBezTo>
                  <a:pt x="0" y="471"/>
                  <a:pt x="29" y="516"/>
                  <a:pt x="74" y="516"/>
                </a:cubicBezTo>
                <a:cubicBezTo>
                  <a:pt x="236" y="516"/>
                  <a:pt x="236" y="516"/>
                  <a:pt x="236" y="516"/>
                </a:cubicBezTo>
                <a:cubicBezTo>
                  <a:pt x="236" y="589"/>
                  <a:pt x="236" y="589"/>
                  <a:pt x="236" y="589"/>
                </a:cubicBezTo>
                <a:cubicBezTo>
                  <a:pt x="191" y="589"/>
                  <a:pt x="191" y="589"/>
                  <a:pt x="191" y="589"/>
                </a:cubicBezTo>
                <a:cubicBezTo>
                  <a:pt x="177" y="589"/>
                  <a:pt x="177" y="604"/>
                  <a:pt x="177" y="604"/>
                </a:cubicBezTo>
                <a:cubicBezTo>
                  <a:pt x="177" y="619"/>
                  <a:pt x="177" y="633"/>
                  <a:pt x="191" y="633"/>
                </a:cubicBezTo>
                <a:cubicBezTo>
                  <a:pt x="427" y="633"/>
                  <a:pt x="427" y="633"/>
                  <a:pt x="427" y="633"/>
                </a:cubicBezTo>
                <a:cubicBezTo>
                  <a:pt x="441" y="633"/>
                  <a:pt x="441" y="619"/>
                  <a:pt x="441" y="604"/>
                </a:cubicBezTo>
                <a:cubicBezTo>
                  <a:pt x="441" y="604"/>
                  <a:pt x="441" y="589"/>
                  <a:pt x="427" y="589"/>
                </a:cubicBezTo>
                <a:cubicBezTo>
                  <a:pt x="383" y="589"/>
                  <a:pt x="383" y="589"/>
                  <a:pt x="383" y="589"/>
                </a:cubicBezTo>
                <a:cubicBezTo>
                  <a:pt x="383" y="516"/>
                  <a:pt x="383" y="516"/>
                  <a:pt x="383" y="516"/>
                </a:cubicBezTo>
                <a:cubicBezTo>
                  <a:pt x="530" y="516"/>
                  <a:pt x="530" y="516"/>
                  <a:pt x="530" y="516"/>
                </a:cubicBezTo>
                <a:cubicBezTo>
                  <a:pt x="574" y="516"/>
                  <a:pt x="603" y="471"/>
                  <a:pt x="603" y="427"/>
                </a:cubicBezTo>
                <a:cubicBezTo>
                  <a:pt x="603" y="74"/>
                  <a:pt x="603" y="74"/>
                  <a:pt x="603" y="74"/>
                </a:cubicBezTo>
                <a:cubicBezTo>
                  <a:pt x="603" y="30"/>
                  <a:pt x="574" y="0"/>
                  <a:pt x="530" y="0"/>
                </a:cubicBezTo>
                <a:close/>
                <a:moveTo>
                  <a:pt x="353" y="589"/>
                </a:moveTo>
                <a:lnTo>
                  <a:pt x="353" y="589"/>
                </a:lnTo>
                <a:cubicBezTo>
                  <a:pt x="265" y="589"/>
                  <a:pt x="265" y="589"/>
                  <a:pt x="265" y="589"/>
                </a:cubicBezTo>
                <a:cubicBezTo>
                  <a:pt x="265" y="516"/>
                  <a:pt x="265" y="516"/>
                  <a:pt x="265" y="516"/>
                </a:cubicBezTo>
                <a:cubicBezTo>
                  <a:pt x="353" y="516"/>
                  <a:pt x="353" y="516"/>
                  <a:pt x="353" y="516"/>
                </a:cubicBezTo>
                <a:lnTo>
                  <a:pt x="353" y="589"/>
                </a:lnTo>
                <a:close/>
                <a:moveTo>
                  <a:pt x="559" y="427"/>
                </a:moveTo>
                <a:lnTo>
                  <a:pt x="559" y="427"/>
                </a:lnTo>
                <a:cubicBezTo>
                  <a:pt x="559" y="457"/>
                  <a:pt x="545" y="471"/>
                  <a:pt x="530" y="471"/>
                </a:cubicBezTo>
                <a:cubicBezTo>
                  <a:pt x="74" y="471"/>
                  <a:pt x="74" y="471"/>
                  <a:pt x="74" y="471"/>
                </a:cubicBezTo>
                <a:cubicBezTo>
                  <a:pt x="59" y="471"/>
                  <a:pt x="29" y="457"/>
                  <a:pt x="29" y="427"/>
                </a:cubicBezTo>
                <a:cubicBezTo>
                  <a:pt x="29" y="398"/>
                  <a:pt x="29" y="398"/>
                  <a:pt x="29" y="398"/>
                </a:cubicBezTo>
                <a:cubicBezTo>
                  <a:pt x="559" y="398"/>
                  <a:pt x="559" y="398"/>
                  <a:pt x="559" y="398"/>
                </a:cubicBezTo>
                <a:lnTo>
                  <a:pt x="559" y="427"/>
                </a:lnTo>
                <a:close/>
                <a:moveTo>
                  <a:pt x="559" y="354"/>
                </a:moveTo>
                <a:lnTo>
                  <a:pt x="559" y="354"/>
                </a:lnTo>
                <a:cubicBezTo>
                  <a:pt x="29" y="354"/>
                  <a:pt x="29" y="354"/>
                  <a:pt x="29" y="354"/>
                </a:cubicBezTo>
                <a:cubicBezTo>
                  <a:pt x="29" y="74"/>
                  <a:pt x="29" y="74"/>
                  <a:pt x="29" y="74"/>
                </a:cubicBezTo>
                <a:cubicBezTo>
                  <a:pt x="29" y="59"/>
                  <a:pt x="59" y="44"/>
                  <a:pt x="74" y="44"/>
                </a:cubicBezTo>
                <a:cubicBezTo>
                  <a:pt x="530" y="44"/>
                  <a:pt x="530" y="44"/>
                  <a:pt x="530" y="44"/>
                </a:cubicBezTo>
                <a:cubicBezTo>
                  <a:pt x="545" y="44"/>
                  <a:pt x="559" y="59"/>
                  <a:pt x="559" y="74"/>
                </a:cubicBezTo>
                <a:lnTo>
                  <a:pt x="559" y="354"/>
                </a:ln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grpSp>
        <p:nvGrpSpPr>
          <p:cNvPr id="41" name="Group 97"/>
          <p:cNvGrpSpPr/>
          <p:nvPr/>
        </p:nvGrpSpPr>
        <p:grpSpPr>
          <a:xfrm>
            <a:off x="5032775" y="1800435"/>
            <a:ext cx="526846" cy="485347"/>
            <a:chOff x="13296063" y="10607541"/>
            <a:chExt cx="1265763" cy="1166060"/>
          </a:xfrm>
          <a:solidFill>
            <a:schemeClr val="accent5"/>
          </a:solidFill>
        </p:grpSpPr>
        <p:sp>
          <p:nvSpPr>
            <p:cNvPr id="42"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43" name="淘宝网chenying0907出品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sp>
        <p:nvSpPr>
          <p:cNvPr id="44" name="淘宝网chenying0907出品 100"/>
          <p:cNvSpPr>
            <a:spLocks noChangeArrowheads="1"/>
          </p:cNvSpPr>
          <p:nvPr/>
        </p:nvSpPr>
        <p:spPr bwMode="auto">
          <a:xfrm>
            <a:off x="5181384" y="1930820"/>
            <a:ext cx="219235" cy="214221"/>
          </a:xfrm>
          <a:custGeom>
            <a:avLst/>
            <a:gdLst>
              <a:gd name="T0" fmla="*/ 118 w 634"/>
              <a:gd name="T1" fmla="*/ 544 h 619"/>
              <a:gd name="T2" fmla="*/ 118 w 634"/>
              <a:gd name="T3" fmla="*/ 544 h 619"/>
              <a:gd name="T4" fmla="*/ 207 w 634"/>
              <a:gd name="T5" fmla="*/ 618 h 619"/>
              <a:gd name="T6" fmla="*/ 280 w 634"/>
              <a:gd name="T7" fmla="*/ 544 h 619"/>
              <a:gd name="T8" fmla="*/ 207 w 634"/>
              <a:gd name="T9" fmla="*/ 471 h 619"/>
              <a:gd name="T10" fmla="*/ 118 w 634"/>
              <a:gd name="T11" fmla="*/ 544 h 619"/>
              <a:gd name="T12" fmla="*/ 207 w 634"/>
              <a:gd name="T13" fmla="*/ 500 h 619"/>
              <a:gd name="T14" fmla="*/ 207 w 634"/>
              <a:gd name="T15" fmla="*/ 500 h 619"/>
              <a:gd name="T16" fmla="*/ 236 w 634"/>
              <a:gd name="T17" fmla="*/ 544 h 619"/>
              <a:gd name="T18" fmla="*/ 207 w 634"/>
              <a:gd name="T19" fmla="*/ 589 h 619"/>
              <a:gd name="T20" fmla="*/ 162 w 634"/>
              <a:gd name="T21" fmla="*/ 544 h 619"/>
              <a:gd name="T22" fmla="*/ 207 w 634"/>
              <a:gd name="T23" fmla="*/ 500 h 619"/>
              <a:gd name="T24" fmla="*/ 162 w 634"/>
              <a:gd name="T25" fmla="*/ 427 h 619"/>
              <a:gd name="T26" fmla="*/ 162 w 634"/>
              <a:gd name="T27" fmla="*/ 427 h 619"/>
              <a:gd name="T28" fmla="*/ 118 w 634"/>
              <a:gd name="T29" fmla="*/ 382 h 619"/>
              <a:gd name="T30" fmla="*/ 575 w 634"/>
              <a:gd name="T31" fmla="*/ 353 h 619"/>
              <a:gd name="T32" fmla="*/ 633 w 634"/>
              <a:gd name="T33" fmla="*/ 88 h 619"/>
              <a:gd name="T34" fmla="*/ 619 w 634"/>
              <a:gd name="T35" fmla="*/ 73 h 619"/>
              <a:gd name="T36" fmla="*/ 118 w 634"/>
              <a:gd name="T37" fmla="*/ 73 h 619"/>
              <a:gd name="T38" fmla="*/ 118 w 634"/>
              <a:gd name="T39" fmla="*/ 29 h 619"/>
              <a:gd name="T40" fmla="*/ 148 w 634"/>
              <a:gd name="T41" fmla="*/ 29 h 619"/>
              <a:gd name="T42" fmla="*/ 162 w 634"/>
              <a:gd name="T43" fmla="*/ 14 h 619"/>
              <a:gd name="T44" fmla="*/ 148 w 634"/>
              <a:gd name="T45" fmla="*/ 0 h 619"/>
              <a:gd name="T46" fmla="*/ 30 w 634"/>
              <a:gd name="T47" fmla="*/ 0 h 619"/>
              <a:gd name="T48" fmla="*/ 0 w 634"/>
              <a:gd name="T49" fmla="*/ 14 h 619"/>
              <a:gd name="T50" fmla="*/ 30 w 634"/>
              <a:gd name="T51" fmla="*/ 29 h 619"/>
              <a:gd name="T52" fmla="*/ 89 w 634"/>
              <a:gd name="T53" fmla="*/ 29 h 619"/>
              <a:gd name="T54" fmla="*/ 89 w 634"/>
              <a:gd name="T55" fmla="*/ 382 h 619"/>
              <a:gd name="T56" fmla="*/ 162 w 634"/>
              <a:gd name="T57" fmla="*/ 471 h 619"/>
              <a:gd name="T58" fmla="*/ 207 w 634"/>
              <a:gd name="T59" fmla="*/ 471 h 619"/>
              <a:gd name="T60" fmla="*/ 442 w 634"/>
              <a:gd name="T61" fmla="*/ 471 h 619"/>
              <a:gd name="T62" fmla="*/ 619 w 634"/>
              <a:gd name="T63" fmla="*/ 471 h 619"/>
              <a:gd name="T64" fmla="*/ 619 w 634"/>
              <a:gd name="T65" fmla="*/ 427 h 619"/>
              <a:gd name="T66" fmla="*/ 162 w 634"/>
              <a:gd name="T67" fmla="*/ 427 h 619"/>
              <a:gd name="T68" fmla="*/ 118 w 634"/>
              <a:gd name="T69" fmla="*/ 118 h 619"/>
              <a:gd name="T70" fmla="*/ 118 w 634"/>
              <a:gd name="T71" fmla="*/ 118 h 619"/>
              <a:gd name="T72" fmla="*/ 589 w 634"/>
              <a:gd name="T73" fmla="*/ 118 h 619"/>
              <a:gd name="T74" fmla="*/ 545 w 634"/>
              <a:gd name="T75" fmla="*/ 309 h 619"/>
              <a:gd name="T76" fmla="*/ 118 w 634"/>
              <a:gd name="T77" fmla="*/ 353 h 619"/>
              <a:gd name="T78" fmla="*/ 118 w 634"/>
              <a:gd name="T79" fmla="*/ 118 h 619"/>
              <a:gd name="T80" fmla="*/ 354 w 634"/>
              <a:gd name="T81" fmla="*/ 544 h 619"/>
              <a:gd name="T82" fmla="*/ 354 w 634"/>
              <a:gd name="T83" fmla="*/ 544 h 619"/>
              <a:gd name="T84" fmla="*/ 442 w 634"/>
              <a:gd name="T85" fmla="*/ 618 h 619"/>
              <a:gd name="T86" fmla="*/ 516 w 634"/>
              <a:gd name="T87" fmla="*/ 544 h 619"/>
              <a:gd name="T88" fmla="*/ 442 w 634"/>
              <a:gd name="T89" fmla="*/ 471 h 619"/>
              <a:gd name="T90" fmla="*/ 354 w 634"/>
              <a:gd name="T91" fmla="*/ 544 h 619"/>
              <a:gd name="T92" fmla="*/ 442 w 634"/>
              <a:gd name="T93" fmla="*/ 500 h 619"/>
              <a:gd name="T94" fmla="*/ 442 w 634"/>
              <a:gd name="T95" fmla="*/ 500 h 619"/>
              <a:gd name="T96" fmla="*/ 471 w 634"/>
              <a:gd name="T97" fmla="*/ 544 h 619"/>
              <a:gd name="T98" fmla="*/ 442 w 634"/>
              <a:gd name="T99" fmla="*/ 589 h 619"/>
              <a:gd name="T100" fmla="*/ 398 w 634"/>
              <a:gd name="T101" fmla="*/ 544 h 619"/>
              <a:gd name="T102" fmla="*/ 442 w 634"/>
              <a:gd name="T103" fmla="*/ 50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grpSp>
        <p:nvGrpSpPr>
          <p:cNvPr id="45" name="Group 101"/>
          <p:cNvGrpSpPr/>
          <p:nvPr/>
        </p:nvGrpSpPr>
        <p:grpSpPr>
          <a:xfrm>
            <a:off x="3983476" y="3314278"/>
            <a:ext cx="526846" cy="485347"/>
            <a:chOff x="13296064" y="10607541"/>
            <a:chExt cx="1265763" cy="1166060"/>
          </a:xfrm>
          <a:solidFill>
            <a:schemeClr val="accent4"/>
          </a:solidFill>
        </p:grpSpPr>
        <p:sp>
          <p:nvSpPr>
            <p:cNvPr id="46"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47" name="淘宝网chenying0907出品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grpSp>
        <p:nvGrpSpPr>
          <p:cNvPr id="48" name="Group 104"/>
          <p:cNvGrpSpPr/>
          <p:nvPr/>
        </p:nvGrpSpPr>
        <p:grpSpPr>
          <a:xfrm>
            <a:off x="2220088" y="3338061"/>
            <a:ext cx="526846" cy="485347"/>
            <a:chOff x="13296064" y="10607541"/>
            <a:chExt cx="1265763" cy="1166060"/>
          </a:xfrm>
          <a:solidFill>
            <a:schemeClr val="accent2"/>
          </a:solidFill>
        </p:grpSpPr>
        <p:sp>
          <p:nvSpPr>
            <p:cNvPr id="49"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50" name="淘宝网chenying0907出品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sp>
        <p:nvSpPr>
          <p:cNvPr id="51" name="淘宝网chenying0907出品 98"/>
          <p:cNvSpPr>
            <a:spLocks noChangeArrowheads="1"/>
          </p:cNvSpPr>
          <p:nvPr/>
        </p:nvSpPr>
        <p:spPr bwMode="auto">
          <a:xfrm>
            <a:off x="4141023" y="3467961"/>
            <a:ext cx="204028" cy="178730"/>
          </a:xfrm>
          <a:custGeom>
            <a:avLst/>
            <a:gdLst>
              <a:gd name="T0" fmla="*/ 426 w 589"/>
              <a:gd name="T1" fmla="*/ 15 h 516"/>
              <a:gd name="T2" fmla="*/ 426 w 589"/>
              <a:gd name="T3" fmla="*/ 15 h 516"/>
              <a:gd name="T4" fmla="*/ 397 w 589"/>
              <a:gd name="T5" fmla="*/ 15 h 516"/>
              <a:gd name="T6" fmla="*/ 162 w 589"/>
              <a:gd name="T7" fmla="*/ 486 h 516"/>
              <a:gd name="T8" fmla="*/ 162 w 589"/>
              <a:gd name="T9" fmla="*/ 515 h 516"/>
              <a:gd name="T10" fmla="*/ 191 w 589"/>
              <a:gd name="T11" fmla="*/ 515 h 516"/>
              <a:gd name="T12" fmla="*/ 441 w 589"/>
              <a:gd name="T13" fmla="*/ 44 h 516"/>
              <a:gd name="T14" fmla="*/ 426 w 589"/>
              <a:gd name="T15" fmla="*/ 15 h 516"/>
              <a:gd name="T16" fmla="*/ 147 w 589"/>
              <a:gd name="T17" fmla="*/ 353 h 516"/>
              <a:gd name="T18" fmla="*/ 147 w 589"/>
              <a:gd name="T19" fmla="*/ 353 h 516"/>
              <a:gd name="T20" fmla="*/ 44 w 589"/>
              <a:gd name="T21" fmla="*/ 265 h 516"/>
              <a:gd name="T22" fmla="*/ 147 w 589"/>
              <a:gd name="T23" fmla="*/ 191 h 516"/>
              <a:gd name="T24" fmla="*/ 147 w 589"/>
              <a:gd name="T25" fmla="*/ 162 h 516"/>
              <a:gd name="T26" fmla="*/ 117 w 589"/>
              <a:gd name="T27" fmla="*/ 162 h 516"/>
              <a:gd name="T28" fmla="*/ 0 w 589"/>
              <a:gd name="T29" fmla="*/ 250 h 516"/>
              <a:gd name="T30" fmla="*/ 0 w 589"/>
              <a:gd name="T31" fmla="*/ 265 h 516"/>
              <a:gd name="T32" fmla="*/ 0 w 589"/>
              <a:gd name="T33" fmla="*/ 279 h 516"/>
              <a:gd name="T34" fmla="*/ 117 w 589"/>
              <a:gd name="T35" fmla="*/ 383 h 516"/>
              <a:gd name="T36" fmla="*/ 147 w 589"/>
              <a:gd name="T37" fmla="*/ 383 h 516"/>
              <a:gd name="T38" fmla="*/ 147 w 589"/>
              <a:gd name="T39" fmla="*/ 353 h 516"/>
              <a:gd name="T40" fmla="*/ 588 w 589"/>
              <a:gd name="T41" fmla="*/ 250 h 516"/>
              <a:gd name="T42" fmla="*/ 588 w 589"/>
              <a:gd name="T43" fmla="*/ 250 h 516"/>
              <a:gd name="T44" fmla="*/ 471 w 589"/>
              <a:gd name="T45" fmla="*/ 162 h 516"/>
              <a:gd name="T46" fmla="*/ 441 w 589"/>
              <a:gd name="T47" fmla="*/ 162 h 516"/>
              <a:gd name="T48" fmla="*/ 441 w 589"/>
              <a:gd name="T49" fmla="*/ 191 h 516"/>
              <a:gd name="T50" fmla="*/ 544 w 589"/>
              <a:gd name="T51" fmla="*/ 265 h 516"/>
              <a:gd name="T52" fmla="*/ 441 w 589"/>
              <a:gd name="T53" fmla="*/ 353 h 516"/>
              <a:gd name="T54" fmla="*/ 441 w 589"/>
              <a:gd name="T55" fmla="*/ 383 h 516"/>
              <a:gd name="T56" fmla="*/ 471 w 589"/>
              <a:gd name="T57" fmla="*/ 383 h 516"/>
              <a:gd name="T58" fmla="*/ 588 w 589"/>
              <a:gd name="T59" fmla="*/ 279 h 516"/>
              <a:gd name="T60" fmla="*/ 588 w 589"/>
              <a:gd name="T61" fmla="*/ 265 h 516"/>
              <a:gd name="T62" fmla="*/ 588 w 589"/>
              <a:gd name="T63" fmla="*/ 25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9" h="516">
                <a:moveTo>
                  <a:pt x="426" y="15"/>
                </a:moveTo>
                <a:lnTo>
                  <a:pt x="426" y="15"/>
                </a:lnTo>
                <a:cubicBezTo>
                  <a:pt x="426" y="0"/>
                  <a:pt x="412" y="15"/>
                  <a:pt x="397" y="15"/>
                </a:cubicBezTo>
                <a:cubicBezTo>
                  <a:pt x="162" y="486"/>
                  <a:pt x="162" y="486"/>
                  <a:pt x="162" y="486"/>
                </a:cubicBezTo>
                <a:cubicBezTo>
                  <a:pt x="147" y="500"/>
                  <a:pt x="162" y="515"/>
                  <a:pt x="162" y="515"/>
                </a:cubicBezTo>
                <a:cubicBezTo>
                  <a:pt x="176" y="515"/>
                  <a:pt x="191" y="515"/>
                  <a:pt x="191" y="515"/>
                </a:cubicBezTo>
                <a:cubicBezTo>
                  <a:pt x="441" y="44"/>
                  <a:pt x="441" y="44"/>
                  <a:pt x="441" y="44"/>
                </a:cubicBezTo>
                <a:cubicBezTo>
                  <a:pt x="441" y="29"/>
                  <a:pt x="441" y="15"/>
                  <a:pt x="426" y="15"/>
                </a:cubicBezTo>
                <a:close/>
                <a:moveTo>
                  <a:pt x="147" y="353"/>
                </a:moveTo>
                <a:lnTo>
                  <a:pt x="147" y="353"/>
                </a:lnTo>
                <a:cubicBezTo>
                  <a:pt x="44" y="265"/>
                  <a:pt x="44" y="265"/>
                  <a:pt x="44" y="265"/>
                </a:cubicBezTo>
                <a:cubicBezTo>
                  <a:pt x="147" y="191"/>
                  <a:pt x="147" y="191"/>
                  <a:pt x="147" y="191"/>
                </a:cubicBezTo>
                <a:cubicBezTo>
                  <a:pt x="162" y="177"/>
                  <a:pt x="162" y="162"/>
                  <a:pt x="147" y="162"/>
                </a:cubicBezTo>
                <a:cubicBezTo>
                  <a:pt x="147" y="147"/>
                  <a:pt x="132" y="147"/>
                  <a:pt x="117" y="162"/>
                </a:cubicBezTo>
                <a:cubicBezTo>
                  <a:pt x="0" y="250"/>
                  <a:pt x="0" y="250"/>
                  <a:pt x="0" y="250"/>
                </a:cubicBezTo>
                <a:cubicBezTo>
                  <a:pt x="0" y="265"/>
                  <a:pt x="0" y="265"/>
                  <a:pt x="0" y="265"/>
                </a:cubicBezTo>
                <a:cubicBezTo>
                  <a:pt x="0" y="279"/>
                  <a:pt x="0" y="279"/>
                  <a:pt x="0" y="279"/>
                </a:cubicBezTo>
                <a:cubicBezTo>
                  <a:pt x="117" y="383"/>
                  <a:pt x="117" y="383"/>
                  <a:pt x="117" y="383"/>
                </a:cubicBezTo>
                <a:cubicBezTo>
                  <a:pt x="132" y="383"/>
                  <a:pt x="147" y="383"/>
                  <a:pt x="147" y="383"/>
                </a:cubicBezTo>
                <a:cubicBezTo>
                  <a:pt x="162" y="368"/>
                  <a:pt x="162" y="353"/>
                  <a:pt x="147" y="353"/>
                </a:cubicBezTo>
                <a:close/>
                <a:moveTo>
                  <a:pt x="588" y="250"/>
                </a:moveTo>
                <a:lnTo>
                  <a:pt x="588" y="250"/>
                </a:lnTo>
                <a:cubicBezTo>
                  <a:pt x="471" y="162"/>
                  <a:pt x="471" y="162"/>
                  <a:pt x="471" y="162"/>
                </a:cubicBezTo>
                <a:cubicBezTo>
                  <a:pt x="456" y="147"/>
                  <a:pt x="441" y="147"/>
                  <a:pt x="441" y="162"/>
                </a:cubicBezTo>
                <a:cubicBezTo>
                  <a:pt x="426" y="162"/>
                  <a:pt x="426" y="177"/>
                  <a:pt x="441" y="191"/>
                </a:cubicBezTo>
                <a:cubicBezTo>
                  <a:pt x="544" y="265"/>
                  <a:pt x="544" y="265"/>
                  <a:pt x="544" y="265"/>
                </a:cubicBezTo>
                <a:cubicBezTo>
                  <a:pt x="441" y="353"/>
                  <a:pt x="441" y="353"/>
                  <a:pt x="441" y="353"/>
                </a:cubicBezTo>
                <a:cubicBezTo>
                  <a:pt x="426" y="353"/>
                  <a:pt x="426" y="368"/>
                  <a:pt x="441" y="383"/>
                </a:cubicBezTo>
                <a:cubicBezTo>
                  <a:pt x="441" y="383"/>
                  <a:pt x="456" y="383"/>
                  <a:pt x="471" y="383"/>
                </a:cubicBezTo>
                <a:cubicBezTo>
                  <a:pt x="588" y="279"/>
                  <a:pt x="588" y="279"/>
                  <a:pt x="588" y="279"/>
                </a:cubicBezTo>
                <a:cubicBezTo>
                  <a:pt x="588" y="279"/>
                  <a:pt x="588" y="279"/>
                  <a:pt x="588" y="265"/>
                </a:cubicBezTo>
                <a:cubicBezTo>
                  <a:pt x="588" y="265"/>
                  <a:pt x="588" y="265"/>
                  <a:pt x="588" y="250"/>
                </a:cubicBez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52" name="淘宝网chenying0907出品 108"/>
          <p:cNvSpPr>
            <a:spLocks noChangeArrowheads="1"/>
          </p:cNvSpPr>
          <p:nvPr/>
        </p:nvSpPr>
        <p:spPr bwMode="auto">
          <a:xfrm>
            <a:off x="2377121" y="3475832"/>
            <a:ext cx="212899" cy="219291"/>
          </a:xfrm>
          <a:custGeom>
            <a:avLst/>
            <a:gdLst>
              <a:gd name="T0" fmla="*/ 88 w 619"/>
              <a:gd name="T1" fmla="*/ 89 h 634"/>
              <a:gd name="T2" fmla="*/ 88 w 619"/>
              <a:gd name="T3" fmla="*/ 89 h 634"/>
              <a:gd name="T4" fmla="*/ 73 w 619"/>
              <a:gd name="T5" fmla="*/ 103 h 634"/>
              <a:gd name="T6" fmla="*/ 88 w 619"/>
              <a:gd name="T7" fmla="*/ 118 h 634"/>
              <a:gd name="T8" fmla="*/ 118 w 619"/>
              <a:gd name="T9" fmla="*/ 103 h 634"/>
              <a:gd name="T10" fmla="*/ 88 w 619"/>
              <a:gd name="T11" fmla="*/ 89 h 634"/>
              <a:gd name="T12" fmla="*/ 545 w 619"/>
              <a:gd name="T13" fmla="*/ 0 h 634"/>
              <a:gd name="T14" fmla="*/ 545 w 619"/>
              <a:gd name="T15" fmla="*/ 0 h 634"/>
              <a:gd name="T16" fmla="*/ 73 w 619"/>
              <a:gd name="T17" fmla="*/ 0 h 634"/>
              <a:gd name="T18" fmla="*/ 0 w 619"/>
              <a:gd name="T19" fmla="*/ 89 h 634"/>
              <a:gd name="T20" fmla="*/ 0 w 619"/>
              <a:gd name="T21" fmla="*/ 560 h 634"/>
              <a:gd name="T22" fmla="*/ 73 w 619"/>
              <a:gd name="T23" fmla="*/ 633 h 634"/>
              <a:gd name="T24" fmla="*/ 545 w 619"/>
              <a:gd name="T25" fmla="*/ 633 h 634"/>
              <a:gd name="T26" fmla="*/ 618 w 619"/>
              <a:gd name="T27" fmla="*/ 560 h 634"/>
              <a:gd name="T28" fmla="*/ 618 w 619"/>
              <a:gd name="T29" fmla="*/ 89 h 634"/>
              <a:gd name="T30" fmla="*/ 545 w 619"/>
              <a:gd name="T31" fmla="*/ 0 h 634"/>
              <a:gd name="T32" fmla="*/ 589 w 619"/>
              <a:gd name="T33" fmla="*/ 560 h 634"/>
              <a:gd name="T34" fmla="*/ 589 w 619"/>
              <a:gd name="T35" fmla="*/ 560 h 634"/>
              <a:gd name="T36" fmla="*/ 545 w 619"/>
              <a:gd name="T37" fmla="*/ 589 h 634"/>
              <a:gd name="T38" fmla="*/ 73 w 619"/>
              <a:gd name="T39" fmla="*/ 589 h 634"/>
              <a:gd name="T40" fmla="*/ 29 w 619"/>
              <a:gd name="T41" fmla="*/ 560 h 634"/>
              <a:gd name="T42" fmla="*/ 29 w 619"/>
              <a:gd name="T43" fmla="*/ 206 h 634"/>
              <a:gd name="T44" fmla="*/ 589 w 619"/>
              <a:gd name="T45" fmla="*/ 206 h 634"/>
              <a:gd name="T46" fmla="*/ 589 w 619"/>
              <a:gd name="T47" fmla="*/ 560 h 634"/>
              <a:gd name="T48" fmla="*/ 589 w 619"/>
              <a:gd name="T49" fmla="*/ 162 h 634"/>
              <a:gd name="T50" fmla="*/ 589 w 619"/>
              <a:gd name="T51" fmla="*/ 162 h 634"/>
              <a:gd name="T52" fmla="*/ 29 w 619"/>
              <a:gd name="T53" fmla="*/ 162 h 634"/>
              <a:gd name="T54" fmla="*/ 29 w 619"/>
              <a:gd name="T55" fmla="*/ 89 h 634"/>
              <a:gd name="T56" fmla="*/ 73 w 619"/>
              <a:gd name="T57" fmla="*/ 44 h 634"/>
              <a:gd name="T58" fmla="*/ 545 w 619"/>
              <a:gd name="T59" fmla="*/ 44 h 634"/>
              <a:gd name="T60" fmla="*/ 589 w 619"/>
              <a:gd name="T61" fmla="*/ 89 h 634"/>
              <a:gd name="T62" fmla="*/ 589 w 619"/>
              <a:gd name="T63" fmla="*/ 162 h 634"/>
              <a:gd name="T64" fmla="*/ 250 w 619"/>
              <a:gd name="T65" fmla="*/ 89 h 634"/>
              <a:gd name="T66" fmla="*/ 250 w 619"/>
              <a:gd name="T67" fmla="*/ 89 h 634"/>
              <a:gd name="T68" fmla="*/ 235 w 619"/>
              <a:gd name="T69" fmla="*/ 103 h 634"/>
              <a:gd name="T70" fmla="*/ 250 w 619"/>
              <a:gd name="T71" fmla="*/ 118 h 634"/>
              <a:gd name="T72" fmla="*/ 265 w 619"/>
              <a:gd name="T73" fmla="*/ 103 h 634"/>
              <a:gd name="T74" fmla="*/ 250 w 619"/>
              <a:gd name="T75" fmla="*/ 89 h 634"/>
              <a:gd name="T76" fmla="*/ 177 w 619"/>
              <a:gd name="T77" fmla="*/ 89 h 634"/>
              <a:gd name="T78" fmla="*/ 177 w 619"/>
              <a:gd name="T79" fmla="*/ 89 h 634"/>
              <a:gd name="T80" fmla="*/ 147 w 619"/>
              <a:gd name="T81" fmla="*/ 103 h 634"/>
              <a:gd name="T82" fmla="*/ 177 w 619"/>
              <a:gd name="T83" fmla="*/ 118 h 634"/>
              <a:gd name="T84" fmla="*/ 191 w 619"/>
              <a:gd name="T85" fmla="*/ 103 h 634"/>
              <a:gd name="T86" fmla="*/ 177 w 619"/>
              <a:gd name="T87" fmla="*/ 8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grpSp>
        <p:nvGrpSpPr>
          <p:cNvPr id="53" name="Group 109"/>
          <p:cNvGrpSpPr/>
          <p:nvPr/>
        </p:nvGrpSpPr>
        <p:grpSpPr>
          <a:xfrm>
            <a:off x="3404676" y="1740637"/>
            <a:ext cx="526846" cy="485347"/>
            <a:chOff x="13296063" y="10607541"/>
            <a:chExt cx="1265763" cy="1166060"/>
          </a:xfrm>
          <a:solidFill>
            <a:schemeClr val="accent3"/>
          </a:solidFill>
        </p:grpSpPr>
        <p:sp>
          <p:nvSpPr>
            <p:cNvPr id="54"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55" name="淘宝网chenying0907出品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sp>
        <p:nvSpPr>
          <p:cNvPr id="56" name="淘宝网chenying0907出品 142"/>
          <p:cNvSpPr>
            <a:spLocks noChangeArrowheads="1"/>
          </p:cNvSpPr>
          <p:nvPr/>
        </p:nvSpPr>
        <p:spPr bwMode="auto">
          <a:xfrm>
            <a:off x="3561640" y="1887196"/>
            <a:ext cx="209097" cy="220560"/>
          </a:xfrm>
          <a:custGeom>
            <a:avLst/>
            <a:gdLst>
              <a:gd name="T0" fmla="*/ 530 w 604"/>
              <a:gd name="T1" fmla="*/ 0 h 634"/>
              <a:gd name="T2" fmla="*/ 530 w 604"/>
              <a:gd name="T3" fmla="*/ 0 h 634"/>
              <a:gd name="T4" fmla="*/ 74 w 604"/>
              <a:gd name="T5" fmla="*/ 0 h 634"/>
              <a:gd name="T6" fmla="*/ 0 w 604"/>
              <a:gd name="T7" fmla="*/ 74 h 634"/>
              <a:gd name="T8" fmla="*/ 0 w 604"/>
              <a:gd name="T9" fmla="*/ 427 h 634"/>
              <a:gd name="T10" fmla="*/ 74 w 604"/>
              <a:gd name="T11" fmla="*/ 516 h 634"/>
              <a:gd name="T12" fmla="*/ 236 w 604"/>
              <a:gd name="T13" fmla="*/ 516 h 634"/>
              <a:gd name="T14" fmla="*/ 236 w 604"/>
              <a:gd name="T15" fmla="*/ 589 h 634"/>
              <a:gd name="T16" fmla="*/ 191 w 604"/>
              <a:gd name="T17" fmla="*/ 589 h 634"/>
              <a:gd name="T18" fmla="*/ 177 w 604"/>
              <a:gd name="T19" fmla="*/ 604 h 634"/>
              <a:gd name="T20" fmla="*/ 191 w 604"/>
              <a:gd name="T21" fmla="*/ 633 h 634"/>
              <a:gd name="T22" fmla="*/ 427 w 604"/>
              <a:gd name="T23" fmla="*/ 633 h 634"/>
              <a:gd name="T24" fmla="*/ 441 w 604"/>
              <a:gd name="T25" fmla="*/ 604 h 634"/>
              <a:gd name="T26" fmla="*/ 427 w 604"/>
              <a:gd name="T27" fmla="*/ 589 h 634"/>
              <a:gd name="T28" fmla="*/ 383 w 604"/>
              <a:gd name="T29" fmla="*/ 589 h 634"/>
              <a:gd name="T30" fmla="*/ 383 w 604"/>
              <a:gd name="T31" fmla="*/ 516 h 634"/>
              <a:gd name="T32" fmla="*/ 530 w 604"/>
              <a:gd name="T33" fmla="*/ 516 h 634"/>
              <a:gd name="T34" fmla="*/ 603 w 604"/>
              <a:gd name="T35" fmla="*/ 427 h 634"/>
              <a:gd name="T36" fmla="*/ 603 w 604"/>
              <a:gd name="T37" fmla="*/ 74 h 634"/>
              <a:gd name="T38" fmla="*/ 530 w 604"/>
              <a:gd name="T39" fmla="*/ 0 h 634"/>
              <a:gd name="T40" fmla="*/ 353 w 604"/>
              <a:gd name="T41" fmla="*/ 589 h 634"/>
              <a:gd name="T42" fmla="*/ 353 w 604"/>
              <a:gd name="T43" fmla="*/ 589 h 634"/>
              <a:gd name="T44" fmla="*/ 265 w 604"/>
              <a:gd name="T45" fmla="*/ 589 h 634"/>
              <a:gd name="T46" fmla="*/ 265 w 604"/>
              <a:gd name="T47" fmla="*/ 516 h 634"/>
              <a:gd name="T48" fmla="*/ 353 w 604"/>
              <a:gd name="T49" fmla="*/ 516 h 634"/>
              <a:gd name="T50" fmla="*/ 353 w 604"/>
              <a:gd name="T51" fmla="*/ 589 h 634"/>
              <a:gd name="T52" fmla="*/ 559 w 604"/>
              <a:gd name="T53" fmla="*/ 427 h 634"/>
              <a:gd name="T54" fmla="*/ 559 w 604"/>
              <a:gd name="T55" fmla="*/ 427 h 634"/>
              <a:gd name="T56" fmla="*/ 530 w 604"/>
              <a:gd name="T57" fmla="*/ 471 h 634"/>
              <a:gd name="T58" fmla="*/ 74 w 604"/>
              <a:gd name="T59" fmla="*/ 471 h 634"/>
              <a:gd name="T60" fmla="*/ 29 w 604"/>
              <a:gd name="T61" fmla="*/ 427 h 634"/>
              <a:gd name="T62" fmla="*/ 29 w 604"/>
              <a:gd name="T63" fmla="*/ 398 h 634"/>
              <a:gd name="T64" fmla="*/ 559 w 604"/>
              <a:gd name="T65" fmla="*/ 398 h 634"/>
              <a:gd name="T66" fmla="*/ 559 w 604"/>
              <a:gd name="T67" fmla="*/ 427 h 634"/>
              <a:gd name="T68" fmla="*/ 559 w 604"/>
              <a:gd name="T69" fmla="*/ 354 h 634"/>
              <a:gd name="T70" fmla="*/ 559 w 604"/>
              <a:gd name="T71" fmla="*/ 354 h 634"/>
              <a:gd name="T72" fmla="*/ 29 w 604"/>
              <a:gd name="T73" fmla="*/ 354 h 634"/>
              <a:gd name="T74" fmla="*/ 29 w 604"/>
              <a:gd name="T75" fmla="*/ 74 h 634"/>
              <a:gd name="T76" fmla="*/ 74 w 604"/>
              <a:gd name="T77" fmla="*/ 44 h 634"/>
              <a:gd name="T78" fmla="*/ 530 w 604"/>
              <a:gd name="T79" fmla="*/ 44 h 634"/>
              <a:gd name="T80" fmla="*/ 559 w 604"/>
              <a:gd name="T81" fmla="*/ 74 h 634"/>
              <a:gd name="T82" fmla="*/ 559 w 604"/>
              <a:gd name="T83" fmla="*/ 35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4" h="634">
                <a:moveTo>
                  <a:pt x="530" y="0"/>
                </a:moveTo>
                <a:lnTo>
                  <a:pt x="530" y="0"/>
                </a:lnTo>
                <a:cubicBezTo>
                  <a:pt x="74" y="0"/>
                  <a:pt x="74" y="0"/>
                  <a:pt x="74" y="0"/>
                </a:cubicBezTo>
                <a:cubicBezTo>
                  <a:pt x="29" y="0"/>
                  <a:pt x="0" y="30"/>
                  <a:pt x="0" y="74"/>
                </a:cubicBezTo>
                <a:cubicBezTo>
                  <a:pt x="0" y="427"/>
                  <a:pt x="0" y="427"/>
                  <a:pt x="0" y="427"/>
                </a:cubicBezTo>
                <a:cubicBezTo>
                  <a:pt x="0" y="471"/>
                  <a:pt x="29" y="516"/>
                  <a:pt x="74" y="516"/>
                </a:cubicBezTo>
                <a:cubicBezTo>
                  <a:pt x="236" y="516"/>
                  <a:pt x="236" y="516"/>
                  <a:pt x="236" y="516"/>
                </a:cubicBezTo>
                <a:cubicBezTo>
                  <a:pt x="236" y="589"/>
                  <a:pt x="236" y="589"/>
                  <a:pt x="236" y="589"/>
                </a:cubicBezTo>
                <a:cubicBezTo>
                  <a:pt x="191" y="589"/>
                  <a:pt x="191" y="589"/>
                  <a:pt x="191" y="589"/>
                </a:cubicBezTo>
                <a:cubicBezTo>
                  <a:pt x="177" y="589"/>
                  <a:pt x="177" y="604"/>
                  <a:pt x="177" y="604"/>
                </a:cubicBezTo>
                <a:cubicBezTo>
                  <a:pt x="177" y="619"/>
                  <a:pt x="177" y="633"/>
                  <a:pt x="191" y="633"/>
                </a:cubicBezTo>
                <a:cubicBezTo>
                  <a:pt x="427" y="633"/>
                  <a:pt x="427" y="633"/>
                  <a:pt x="427" y="633"/>
                </a:cubicBezTo>
                <a:cubicBezTo>
                  <a:pt x="441" y="633"/>
                  <a:pt x="441" y="619"/>
                  <a:pt x="441" y="604"/>
                </a:cubicBezTo>
                <a:cubicBezTo>
                  <a:pt x="441" y="604"/>
                  <a:pt x="441" y="589"/>
                  <a:pt x="427" y="589"/>
                </a:cubicBezTo>
                <a:cubicBezTo>
                  <a:pt x="383" y="589"/>
                  <a:pt x="383" y="589"/>
                  <a:pt x="383" y="589"/>
                </a:cubicBezTo>
                <a:cubicBezTo>
                  <a:pt x="383" y="516"/>
                  <a:pt x="383" y="516"/>
                  <a:pt x="383" y="516"/>
                </a:cubicBezTo>
                <a:cubicBezTo>
                  <a:pt x="530" y="516"/>
                  <a:pt x="530" y="516"/>
                  <a:pt x="530" y="516"/>
                </a:cubicBezTo>
                <a:cubicBezTo>
                  <a:pt x="574" y="516"/>
                  <a:pt x="603" y="471"/>
                  <a:pt x="603" y="427"/>
                </a:cubicBezTo>
                <a:cubicBezTo>
                  <a:pt x="603" y="74"/>
                  <a:pt x="603" y="74"/>
                  <a:pt x="603" y="74"/>
                </a:cubicBezTo>
                <a:cubicBezTo>
                  <a:pt x="603" y="30"/>
                  <a:pt x="574" y="0"/>
                  <a:pt x="530" y="0"/>
                </a:cubicBezTo>
                <a:close/>
                <a:moveTo>
                  <a:pt x="353" y="589"/>
                </a:moveTo>
                <a:lnTo>
                  <a:pt x="353" y="589"/>
                </a:lnTo>
                <a:cubicBezTo>
                  <a:pt x="265" y="589"/>
                  <a:pt x="265" y="589"/>
                  <a:pt x="265" y="589"/>
                </a:cubicBezTo>
                <a:cubicBezTo>
                  <a:pt x="265" y="516"/>
                  <a:pt x="265" y="516"/>
                  <a:pt x="265" y="516"/>
                </a:cubicBezTo>
                <a:cubicBezTo>
                  <a:pt x="353" y="516"/>
                  <a:pt x="353" y="516"/>
                  <a:pt x="353" y="516"/>
                </a:cubicBezTo>
                <a:lnTo>
                  <a:pt x="353" y="589"/>
                </a:lnTo>
                <a:close/>
                <a:moveTo>
                  <a:pt x="559" y="427"/>
                </a:moveTo>
                <a:lnTo>
                  <a:pt x="559" y="427"/>
                </a:lnTo>
                <a:cubicBezTo>
                  <a:pt x="559" y="457"/>
                  <a:pt x="545" y="471"/>
                  <a:pt x="530" y="471"/>
                </a:cubicBezTo>
                <a:cubicBezTo>
                  <a:pt x="74" y="471"/>
                  <a:pt x="74" y="471"/>
                  <a:pt x="74" y="471"/>
                </a:cubicBezTo>
                <a:cubicBezTo>
                  <a:pt x="59" y="471"/>
                  <a:pt x="29" y="457"/>
                  <a:pt x="29" y="427"/>
                </a:cubicBezTo>
                <a:cubicBezTo>
                  <a:pt x="29" y="398"/>
                  <a:pt x="29" y="398"/>
                  <a:pt x="29" y="398"/>
                </a:cubicBezTo>
                <a:cubicBezTo>
                  <a:pt x="559" y="398"/>
                  <a:pt x="559" y="398"/>
                  <a:pt x="559" y="398"/>
                </a:cubicBezTo>
                <a:lnTo>
                  <a:pt x="559" y="427"/>
                </a:lnTo>
                <a:close/>
                <a:moveTo>
                  <a:pt x="559" y="354"/>
                </a:moveTo>
                <a:lnTo>
                  <a:pt x="559" y="354"/>
                </a:lnTo>
                <a:cubicBezTo>
                  <a:pt x="29" y="354"/>
                  <a:pt x="29" y="354"/>
                  <a:pt x="29" y="354"/>
                </a:cubicBezTo>
                <a:cubicBezTo>
                  <a:pt x="29" y="74"/>
                  <a:pt x="29" y="74"/>
                  <a:pt x="29" y="74"/>
                </a:cubicBezTo>
                <a:cubicBezTo>
                  <a:pt x="29" y="59"/>
                  <a:pt x="59" y="44"/>
                  <a:pt x="74" y="44"/>
                </a:cubicBezTo>
                <a:cubicBezTo>
                  <a:pt x="530" y="44"/>
                  <a:pt x="530" y="44"/>
                  <a:pt x="530" y="44"/>
                </a:cubicBezTo>
                <a:cubicBezTo>
                  <a:pt x="545" y="44"/>
                  <a:pt x="559" y="59"/>
                  <a:pt x="559" y="74"/>
                </a:cubicBezTo>
                <a:lnTo>
                  <a:pt x="559" y="354"/>
                </a:ln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grpSp>
        <p:nvGrpSpPr>
          <p:cNvPr id="57" name="Group 113"/>
          <p:cNvGrpSpPr/>
          <p:nvPr/>
        </p:nvGrpSpPr>
        <p:grpSpPr>
          <a:xfrm>
            <a:off x="1894068" y="1792080"/>
            <a:ext cx="526846" cy="485347"/>
            <a:chOff x="13296063" y="10607541"/>
            <a:chExt cx="1265763" cy="1166060"/>
          </a:xfrm>
          <a:solidFill>
            <a:schemeClr val="accent1"/>
          </a:solidFill>
        </p:grpSpPr>
        <p:sp>
          <p:nvSpPr>
            <p:cNvPr id="58" name="淘宝网chenying0907出品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59" name="淘宝网chenying0907出品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grpSp>
      <p:sp>
        <p:nvSpPr>
          <p:cNvPr id="60" name="淘宝网chenying0907出品 116"/>
          <p:cNvSpPr>
            <a:spLocks noChangeArrowheads="1"/>
          </p:cNvSpPr>
          <p:nvPr/>
        </p:nvSpPr>
        <p:spPr bwMode="auto">
          <a:xfrm>
            <a:off x="2042677" y="1922465"/>
            <a:ext cx="219235" cy="214221"/>
          </a:xfrm>
          <a:custGeom>
            <a:avLst/>
            <a:gdLst>
              <a:gd name="T0" fmla="*/ 118 w 634"/>
              <a:gd name="T1" fmla="*/ 544 h 619"/>
              <a:gd name="T2" fmla="*/ 118 w 634"/>
              <a:gd name="T3" fmla="*/ 544 h 619"/>
              <a:gd name="T4" fmla="*/ 207 w 634"/>
              <a:gd name="T5" fmla="*/ 618 h 619"/>
              <a:gd name="T6" fmla="*/ 280 w 634"/>
              <a:gd name="T7" fmla="*/ 544 h 619"/>
              <a:gd name="T8" fmla="*/ 207 w 634"/>
              <a:gd name="T9" fmla="*/ 471 h 619"/>
              <a:gd name="T10" fmla="*/ 118 w 634"/>
              <a:gd name="T11" fmla="*/ 544 h 619"/>
              <a:gd name="T12" fmla="*/ 207 w 634"/>
              <a:gd name="T13" fmla="*/ 500 h 619"/>
              <a:gd name="T14" fmla="*/ 207 w 634"/>
              <a:gd name="T15" fmla="*/ 500 h 619"/>
              <a:gd name="T16" fmla="*/ 236 w 634"/>
              <a:gd name="T17" fmla="*/ 544 h 619"/>
              <a:gd name="T18" fmla="*/ 207 w 634"/>
              <a:gd name="T19" fmla="*/ 589 h 619"/>
              <a:gd name="T20" fmla="*/ 162 w 634"/>
              <a:gd name="T21" fmla="*/ 544 h 619"/>
              <a:gd name="T22" fmla="*/ 207 w 634"/>
              <a:gd name="T23" fmla="*/ 500 h 619"/>
              <a:gd name="T24" fmla="*/ 162 w 634"/>
              <a:gd name="T25" fmla="*/ 427 h 619"/>
              <a:gd name="T26" fmla="*/ 162 w 634"/>
              <a:gd name="T27" fmla="*/ 427 h 619"/>
              <a:gd name="T28" fmla="*/ 118 w 634"/>
              <a:gd name="T29" fmla="*/ 382 h 619"/>
              <a:gd name="T30" fmla="*/ 575 w 634"/>
              <a:gd name="T31" fmla="*/ 353 h 619"/>
              <a:gd name="T32" fmla="*/ 633 w 634"/>
              <a:gd name="T33" fmla="*/ 88 h 619"/>
              <a:gd name="T34" fmla="*/ 619 w 634"/>
              <a:gd name="T35" fmla="*/ 73 h 619"/>
              <a:gd name="T36" fmla="*/ 118 w 634"/>
              <a:gd name="T37" fmla="*/ 73 h 619"/>
              <a:gd name="T38" fmla="*/ 118 w 634"/>
              <a:gd name="T39" fmla="*/ 29 h 619"/>
              <a:gd name="T40" fmla="*/ 148 w 634"/>
              <a:gd name="T41" fmla="*/ 29 h 619"/>
              <a:gd name="T42" fmla="*/ 162 w 634"/>
              <a:gd name="T43" fmla="*/ 14 h 619"/>
              <a:gd name="T44" fmla="*/ 148 w 634"/>
              <a:gd name="T45" fmla="*/ 0 h 619"/>
              <a:gd name="T46" fmla="*/ 30 w 634"/>
              <a:gd name="T47" fmla="*/ 0 h 619"/>
              <a:gd name="T48" fmla="*/ 0 w 634"/>
              <a:gd name="T49" fmla="*/ 14 h 619"/>
              <a:gd name="T50" fmla="*/ 30 w 634"/>
              <a:gd name="T51" fmla="*/ 29 h 619"/>
              <a:gd name="T52" fmla="*/ 89 w 634"/>
              <a:gd name="T53" fmla="*/ 29 h 619"/>
              <a:gd name="T54" fmla="*/ 89 w 634"/>
              <a:gd name="T55" fmla="*/ 382 h 619"/>
              <a:gd name="T56" fmla="*/ 162 w 634"/>
              <a:gd name="T57" fmla="*/ 471 h 619"/>
              <a:gd name="T58" fmla="*/ 207 w 634"/>
              <a:gd name="T59" fmla="*/ 471 h 619"/>
              <a:gd name="T60" fmla="*/ 442 w 634"/>
              <a:gd name="T61" fmla="*/ 471 h 619"/>
              <a:gd name="T62" fmla="*/ 619 w 634"/>
              <a:gd name="T63" fmla="*/ 471 h 619"/>
              <a:gd name="T64" fmla="*/ 619 w 634"/>
              <a:gd name="T65" fmla="*/ 427 h 619"/>
              <a:gd name="T66" fmla="*/ 162 w 634"/>
              <a:gd name="T67" fmla="*/ 427 h 619"/>
              <a:gd name="T68" fmla="*/ 118 w 634"/>
              <a:gd name="T69" fmla="*/ 118 h 619"/>
              <a:gd name="T70" fmla="*/ 118 w 634"/>
              <a:gd name="T71" fmla="*/ 118 h 619"/>
              <a:gd name="T72" fmla="*/ 589 w 634"/>
              <a:gd name="T73" fmla="*/ 118 h 619"/>
              <a:gd name="T74" fmla="*/ 545 w 634"/>
              <a:gd name="T75" fmla="*/ 309 h 619"/>
              <a:gd name="T76" fmla="*/ 118 w 634"/>
              <a:gd name="T77" fmla="*/ 353 h 619"/>
              <a:gd name="T78" fmla="*/ 118 w 634"/>
              <a:gd name="T79" fmla="*/ 118 h 619"/>
              <a:gd name="T80" fmla="*/ 354 w 634"/>
              <a:gd name="T81" fmla="*/ 544 h 619"/>
              <a:gd name="T82" fmla="*/ 354 w 634"/>
              <a:gd name="T83" fmla="*/ 544 h 619"/>
              <a:gd name="T84" fmla="*/ 442 w 634"/>
              <a:gd name="T85" fmla="*/ 618 h 619"/>
              <a:gd name="T86" fmla="*/ 516 w 634"/>
              <a:gd name="T87" fmla="*/ 544 h 619"/>
              <a:gd name="T88" fmla="*/ 442 w 634"/>
              <a:gd name="T89" fmla="*/ 471 h 619"/>
              <a:gd name="T90" fmla="*/ 354 w 634"/>
              <a:gd name="T91" fmla="*/ 544 h 619"/>
              <a:gd name="T92" fmla="*/ 442 w 634"/>
              <a:gd name="T93" fmla="*/ 500 h 619"/>
              <a:gd name="T94" fmla="*/ 442 w 634"/>
              <a:gd name="T95" fmla="*/ 500 h 619"/>
              <a:gd name="T96" fmla="*/ 471 w 634"/>
              <a:gd name="T97" fmla="*/ 544 h 619"/>
              <a:gd name="T98" fmla="*/ 442 w 634"/>
              <a:gd name="T99" fmla="*/ 589 h 619"/>
              <a:gd name="T100" fmla="*/ 398 w 634"/>
              <a:gd name="T101" fmla="*/ 544 h 619"/>
              <a:gd name="T102" fmla="*/ 442 w 634"/>
              <a:gd name="T103" fmla="*/ 50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ffectLst/>
          <a:extLst/>
        </p:spPr>
        <p:txBody>
          <a:bodyPr wrap="none" lIns="91424" tIns="45712" rIns="91424" bIns="45712" anchor="ctr"/>
          <a:lstStyle/>
          <a:p>
            <a:pPr>
              <a:defRPr/>
            </a:pPr>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61" name="淘宝网chenying0907出品 110"/>
          <p:cNvSpPr>
            <a:spLocks noChangeArrowheads="1"/>
          </p:cNvSpPr>
          <p:nvPr/>
        </p:nvSpPr>
        <p:spPr bwMode="auto">
          <a:xfrm>
            <a:off x="7172081" y="2703251"/>
            <a:ext cx="152500" cy="153256"/>
          </a:xfrm>
          <a:custGeom>
            <a:avLst/>
            <a:gdLst>
              <a:gd name="T0" fmla="*/ 260 w 522"/>
              <a:gd name="T1" fmla="*/ 531 h 532"/>
              <a:gd name="T2" fmla="*/ 260 w 522"/>
              <a:gd name="T3" fmla="*/ 531 h 532"/>
              <a:gd name="T4" fmla="*/ 0 w 522"/>
              <a:gd name="T5" fmla="*/ 271 h 532"/>
              <a:gd name="T6" fmla="*/ 260 w 522"/>
              <a:gd name="T7" fmla="*/ 0 h 532"/>
              <a:gd name="T8" fmla="*/ 521 w 522"/>
              <a:gd name="T9" fmla="*/ 271 h 532"/>
              <a:gd name="T10" fmla="*/ 260 w 522"/>
              <a:gd name="T11" fmla="*/ 531 h 532"/>
            </a:gdLst>
            <a:ahLst/>
            <a:cxnLst>
              <a:cxn ang="0">
                <a:pos x="T0" y="T1"/>
              </a:cxn>
              <a:cxn ang="0">
                <a:pos x="T2" y="T3"/>
              </a:cxn>
              <a:cxn ang="0">
                <a:pos x="T4" y="T5"/>
              </a:cxn>
              <a:cxn ang="0">
                <a:pos x="T6" y="T7"/>
              </a:cxn>
              <a:cxn ang="0">
                <a:pos x="T8" y="T9"/>
              </a:cxn>
              <a:cxn ang="0">
                <a:pos x="T10" y="T11"/>
              </a:cxn>
            </a:cxnLst>
            <a:rect l="0" t="0" r="r" b="b"/>
            <a:pathLst>
              <a:path w="522" h="532">
                <a:moveTo>
                  <a:pt x="260" y="531"/>
                </a:moveTo>
                <a:lnTo>
                  <a:pt x="260" y="531"/>
                </a:lnTo>
                <a:cubicBezTo>
                  <a:pt x="111" y="531"/>
                  <a:pt x="0" y="411"/>
                  <a:pt x="0" y="271"/>
                </a:cubicBezTo>
                <a:cubicBezTo>
                  <a:pt x="0" y="122"/>
                  <a:pt x="111" y="0"/>
                  <a:pt x="260" y="0"/>
                </a:cubicBezTo>
                <a:cubicBezTo>
                  <a:pt x="409" y="0"/>
                  <a:pt x="521" y="122"/>
                  <a:pt x="521" y="271"/>
                </a:cubicBezTo>
                <a:cubicBezTo>
                  <a:pt x="521" y="411"/>
                  <a:pt x="409" y="531"/>
                  <a:pt x="260"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62" name="淘宝网chenying0907出品 104"/>
          <p:cNvSpPr>
            <a:spLocks noChangeArrowheads="1"/>
          </p:cNvSpPr>
          <p:nvPr/>
        </p:nvSpPr>
        <p:spPr bwMode="auto">
          <a:xfrm>
            <a:off x="5152434" y="2703251"/>
            <a:ext cx="153246" cy="153256"/>
          </a:xfrm>
          <a:custGeom>
            <a:avLst/>
            <a:gdLst>
              <a:gd name="T0" fmla="*/ 260 w 532"/>
              <a:gd name="T1" fmla="*/ 531 h 532"/>
              <a:gd name="T2" fmla="*/ 260 w 532"/>
              <a:gd name="T3" fmla="*/ 531 h 532"/>
              <a:gd name="T4" fmla="*/ 0 w 532"/>
              <a:gd name="T5" fmla="*/ 271 h 532"/>
              <a:gd name="T6" fmla="*/ 260 w 532"/>
              <a:gd name="T7" fmla="*/ 0 h 532"/>
              <a:gd name="T8" fmla="*/ 531 w 532"/>
              <a:gd name="T9" fmla="*/ 271 h 532"/>
              <a:gd name="T10" fmla="*/ 260 w 532"/>
              <a:gd name="T11" fmla="*/ 531 h 532"/>
            </a:gdLst>
            <a:ahLst/>
            <a:cxnLst>
              <a:cxn ang="0">
                <a:pos x="T0" y="T1"/>
              </a:cxn>
              <a:cxn ang="0">
                <a:pos x="T2" y="T3"/>
              </a:cxn>
              <a:cxn ang="0">
                <a:pos x="T4" y="T5"/>
              </a:cxn>
              <a:cxn ang="0">
                <a:pos x="T6" y="T7"/>
              </a:cxn>
              <a:cxn ang="0">
                <a:pos x="T8" y="T9"/>
              </a:cxn>
              <a:cxn ang="0">
                <a:pos x="T10" y="T11"/>
              </a:cxn>
            </a:cxnLst>
            <a:rect l="0" t="0" r="r" b="b"/>
            <a:pathLst>
              <a:path w="532" h="532">
                <a:moveTo>
                  <a:pt x="260" y="531"/>
                </a:moveTo>
                <a:lnTo>
                  <a:pt x="260" y="531"/>
                </a:lnTo>
                <a:cubicBezTo>
                  <a:pt x="120" y="531"/>
                  <a:pt x="0" y="411"/>
                  <a:pt x="0" y="271"/>
                </a:cubicBezTo>
                <a:cubicBezTo>
                  <a:pt x="0" y="122"/>
                  <a:pt x="120" y="0"/>
                  <a:pt x="260" y="0"/>
                </a:cubicBezTo>
                <a:cubicBezTo>
                  <a:pt x="409" y="0"/>
                  <a:pt x="531" y="122"/>
                  <a:pt x="531" y="271"/>
                </a:cubicBezTo>
                <a:cubicBezTo>
                  <a:pt x="531" y="411"/>
                  <a:pt x="409" y="531"/>
                  <a:pt x="260"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63" name="淘宝网chenying0907出品 106"/>
          <p:cNvSpPr>
            <a:spLocks noChangeArrowheads="1"/>
          </p:cNvSpPr>
          <p:nvPr/>
        </p:nvSpPr>
        <p:spPr bwMode="auto">
          <a:xfrm>
            <a:off x="5466879" y="2703251"/>
            <a:ext cx="151854" cy="153256"/>
          </a:xfrm>
          <a:custGeom>
            <a:avLst/>
            <a:gdLst>
              <a:gd name="T0" fmla="*/ 269 w 531"/>
              <a:gd name="T1" fmla="*/ 531 h 532"/>
              <a:gd name="T2" fmla="*/ 269 w 531"/>
              <a:gd name="T3" fmla="*/ 531 h 532"/>
              <a:gd name="T4" fmla="*/ 0 w 531"/>
              <a:gd name="T5" fmla="*/ 271 h 532"/>
              <a:gd name="T6" fmla="*/ 269 w 531"/>
              <a:gd name="T7" fmla="*/ 0 h 532"/>
              <a:gd name="T8" fmla="*/ 530 w 531"/>
              <a:gd name="T9" fmla="*/ 271 h 532"/>
              <a:gd name="T10" fmla="*/ 269 w 531"/>
              <a:gd name="T11" fmla="*/ 531 h 532"/>
            </a:gdLst>
            <a:ahLst/>
            <a:cxnLst>
              <a:cxn ang="0">
                <a:pos x="T0" y="T1"/>
              </a:cxn>
              <a:cxn ang="0">
                <a:pos x="T2" y="T3"/>
              </a:cxn>
              <a:cxn ang="0">
                <a:pos x="T4" y="T5"/>
              </a:cxn>
              <a:cxn ang="0">
                <a:pos x="T6" y="T7"/>
              </a:cxn>
              <a:cxn ang="0">
                <a:pos x="T8" y="T9"/>
              </a:cxn>
              <a:cxn ang="0">
                <a:pos x="T10" y="T11"/>
              </a:cxn>
            </a:cxnLst>
            <a:rect l="0" t="0" r="r" b="b"/>
            <a:pathLst>
              <a:path w="531" h="532">
                <a:moveTo>
                  <a:pt x="269" y="531"/>
                </a:moveTo>
                <a:lnTo>
                  <a:pt x="269" y="531"/>
                </a:lnTo>
                <a:cubicBezTo>
                  <a:pt x="119" y="531"/>
                  <a:pt x="0" y="411"/>
                  <a:pt x="0" y="271"/>
                </a:cubicBezTo>
                <a:cubicBezTo>
                  <a:pt x="0" y="122"/>
                  <a:pt x="119" y="0"/>
                  <a:pt x="269" y="0"/>
                </a:cubicBezTo>
                <a:cubicBezTo>
                  <a:pt x="409" y="0"/>
                  <a:pt x="530" y="122"/>
                  <a:pt x="530" y="271"/>
                </a:cubicBezTo>
                <a:cubicBezTo>
                  <a:pt x="530" y="411"/>
                  <a:pt x="409" y="531"/>
                  <a:pt x="269"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64" name="淘宝网chenying0907出品 108"/>
          <p:cNvSpPr>
            <a:spLocks noChangeArrowheads="1"/>
          </p:cNvSpPr>
          <p:nvPr/>
        </p:nvSpPr>
        <p:spPr bwMode="auto">
          <a:xfrm>
            <a:off x="6854854" y="2694896"/>
            <a:ext cx="153246" cy="153256"/>
          </a:xfrm>
          <a:custGeom>
            <a:avLst/>
            <a:gdLst>
              <a:gd name="T0" fmla="*/ 260 w 532"/>
              <a:gd name="T1" fmla="*/ 531 h 532"/>
              <a:gd name="T2" fmla="*/ 260 w 532"/>
              <a:gd name="T3" fmla="*/ 531 h 532"/>
              <a:gd name="T4" fmla="*/ 0 w 532"/>
              <a:gd name="T5" fmla="*/ 271 h 532"/>
              <a:gd name="T6" fmla="*/ 260 w 532"/>
              <a:gd name="T7" fmla="*/ 0 h 532"/>
              <a:gd name="T8" fmla="*/ 531 w 532"/>
              <a:gd name="T9" fmla="*/ 271 h 532"/>
              <a:gd name="T10" fmla="*/ 260 w 532"/>
              <a:gd name="T11" fmla="*/ 531 h 532"/>
            </a:gdLst>
            <a:ahLst/>
            <a:cxnLst>
              <a:cxn ang="0">
                <a:pos x="T0" y="T1"/>
              </a:cxn>
              <a:cxn ang="0">
                <a:pos x="T2" y="T3"/>
              </a:cxn>
              <a:cxn ang="0">
                <a:pos x="T4" y="T5"/>
              </a:cxn>
              <a:cxn ang="0">
                <a:pos x="T6" y="T7"/>
              </a:cxn>
              <a:cxn ang="0">
                <a:pos x="T8" y="T9"/>
              </a:cxn>
              <a:cxn ang="0">
                <a:pos x="T10" y="T11"/>
              </a:cxn>
            </a:cxnLst>
            <a:rect l="0" t="0" r="r" b="b"/>
            <a:pathLst>
              <a:path w="532" h="532">
                <a:moveTo>
                  <a:pt x="260" y="531"/>
                </a:moveTo>
                <a:lnTo>
                  <a:pt x="260" y="531"/>
                </a:lnTo>
                <a:cubicBezTo>
                  <a:pt x="120" y="531"/>
                  <a:pt x="0" y="411"/>
                  <a:pt x="0" y="271"/>
                </a:cubicBezTo>
                <a:cubicBezTo>
                  <a:pt x="0" y="122"/>
                  <a:pt x="120" y="0"/>
                  <a:pt x="260" y="0"/>
                </a:cubicBezTo>
                <a:cubicBezTo>
                  <a:pt x="409" y="0"/>
                  <a:pt x="531" y="122"/>
                  <a:pt x="531" y="271"/>
                </a:cubicBezTo>
                <a:cubicBezTo>
                  <a:pt x="531" y="411"/>
                  <a:pt x="409" y="531"/>
                  <a:pt x="260" y="531"/>
                </a:cubicBezTo>
              </a:path>
            </a:pathLst>
          </a:custGeom>
          <a:solidFill>
            <a:srgbClr val="FFFFFF"/>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506" dirty="0">
              <a:solidFill>
                <a:schemeClr val="tx2"/>
              </a:solidFill>
              <a:latin typeface="微软雅黑" panose="020B0503020204020204" pitchFamily="34" charset="-122"/>
              <a:ea typeface="微软雅黑" panose="020B0503020204020204" pitchFamily="34" charset="-122"/>
            </a:endParaRPr>
          </a:p>
        </p:txBody>
      </p:sp>
      <p:sp>
        <p:nvSpPr>
          <p:cNvPr id="65" name="TextBox 79"/>
          <p:cNvSpPr txBox="1"/>
          <p:nvPr/>
        </p:nvSpPr>
        <p:spPr>
          <a:xfrm>
            <a:off x="3066880" y="1397885"/>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66" name="TextBox 90"/>
          <p:cNvSpPr txBox="1"/>
          <p:nvPr/>
        </p:nvSpPr>
        <p:spPr>
          <a:xfrm>
            <a:off x="3261001" y="1220480"/>
            <a:ext cx="782879"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3"/>
                </a:solidFill>
                <a:latin typeface="微软雅黑" panose="020B0503020204020204" pitchFamily="34" charset="-122"/>
                <a:ea typeface="微软雅黑" panose="020B0503020204020204" pitchFamily="34" charset="-122"/>
              </a:rPr>
              <a:t>添加标题</a:t>
            </a:r>
            <a:endParaRPr lang="en-US" altLang="zh-CN" sz="1200" dirty="0">
              <a:solidFill>
                <a:schemeClr val="accent3"/>
              </a:solidFill>
              <a:latin typeface="微软雅黑" panose="020B0503020204020204" pitchFamily="34" charset="-122"/>
              <a:ea typeface="微软雅黑" panose="020B0503020204020204" pitchFamily="34" charset="-122"/>
            </a:endParaRPr>
          </a:p>
        </p:txBody>
      </p:sp>
      <p:sp>
        <p:nvSpPr>
          <p:cNvPr id="67" name="TextBox 91"/>
          <p:cNvSpPr txBox="1"/>
          <p:nvPr/>
        </p:nvSpPr>
        <p:spPr>
          <a:xfrm>
            <a:off x="3601315" y="4012497"/>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68" name="TextBox 92"/>
          <p:cNvSpPr txBox="1"/>
          <p:nvPr/>
        </p:nvSpPr>
        <p:spPr>
          <a:xfrm>
            <a:off x="3858944" y="3835092"/>
            <a:ext cx="754025"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4"/>
                </a:solidFill>
                <a:latin typeface="微软雅黑" panose="020B0503020204020204" pitchFamily="34" charset="-122"/>
                <a:ea typeface="微软雅黑" panose="020B0503020204020204" pitchFamily="34" charset="-122"/>
              </a:rPr>
              <a:t>添加标题</a:t>
            </a:r>
            <a:endParaRPr lang="en-US" altLang="zh-CN" sz="1200" dirty="0">
              <a:solidFill>
                <a:schemeClr val="accent4"/>
              </a:solidFill>
              <a:latin typeface="微软雅黑" panose="020B0503020204020204" pitchFamily="34" charset="-122"/>
              <a:ea typeface="微软雅黑" panose="020B0503020204020204" pitchFamily="34" charset="-122"/>
            </a:endParaRPr>
          </a:p>
        </p:txBody>
      </p:sp>
      <p:sp>
        <p:nvSpPr>
          <p:cNvPr id="69" name="TextBox 93"/>
          <p:cNvSpPr txBox="1"/>
          <p:nvPr/>
        </p:nvSpPr>
        <p:spPr>
          <a:xfrm>
            <a:off x="5141298" y="4012497"/>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70" name="TextBox 117"/>
          <p:cNvSpPr txBox="1"/>
          <p:nvPr/>
        </p:nvSpPr>
        <p:spPr>
          <a:xfrm>
            <a:off x="5395079" y="3835092"/>
            <a:ext cx="761719"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71" name="TextBox 118"/>
          <p:cNvSpPr txBox="1"/>
          <p:nvPr/>
        </p:nvSpPr>
        <p:spPr>
          <a:xfrm>
            <a:off x="6693108" y="4012497"/>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72" name="TextBox 119"/>
          <p:cNvSpPr txBox="1"/>
          <p:nvPr/>
        </p:nvSpPr>
        <p:spPr>
          <a:xfrm>
            <a:off x="7009516" y="3835092"/>
            <a:ext cx="754024"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3"/>
                </a:solidFill>
                <a:latin typeface="微软雅黑" panose="020B0503020204020204" pitchFamily="34" charset="-122"/>
                <a:ea typeface="微软雅黑" panose="020B0503020204020204" pitchFamily="34" charset="-122"/>
              </a:rPr>
              <a:t>添加标题</a:t>
            </a:r>
            <a:endParaRPr lang="en-US" altLang="zh-CN" sz="1200" dirty="0">
              <a:solidFill>
                <a:schemeClr val="accent3"/>
              </a:solidFill>
              <a:latin typeface="微软雅黑" panose="020B0503020204020204" pitchFamily="34" charset="-122"/>
              <a:ea typeface="微软雅黑" panose="020B0503020204020204" pitchFamily="34" charset="-122"/>
            </a:endParaRPr>
          </a:p>
        </p:txBody>
      </p:sp>
      <p:sp>
        <p:nvSpPr>
          <p:cNvPr id="73" name="TextBox 120"/>
          <p:cNvSpPr txBox="1"/>
          <p:nvPr/>
        </p:nvSpPr>
        <p:spPr>
          <a:xfrm>
            <a:off x="1891251" y="4012497"/>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74" name="TextBox 121"/>
          <p:cNvSpPr txBox="1"/>
          <p:nvPr/>
        </p:nvSpPr>
        <p:spPr>
          <a:xfrm>
            <a:off x="2099798" y="3835092"/>
            <a:ext cx="754024"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sp>
        <p:nvSpPr>
          <p:cNvPr id="75" name="TextBox 122"/>
          <p:cNvSpPr txBox="1"/>
          <p:nvPr/>
        </p:nvSpPr>
        <p:spPr>
          <a:xfrm>
            <a:off x="4693386" y="1397885"/>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76" name="TextBox 123"/>
          <p:cNvSpPr txBox="1"/>
          <p:nvPr/>
        </p:nvSpPr>
        <p:spPr>
          <a:xfrm>
            <a:off x="4901935" y="1220480"/>
            <a:ext cx="754025"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5"/>
                </a:solidFill>
                <a:latin typeface="微软雅黑" panose="020B0503020204020204" pitchFamily="34" charset="-122"/>
                <a:ea typeface="微软雅黑" panose="020B0503020204020204" pitchFamily="34" charset="-122"/>
              </a:rPr>
              <a:t>添加标题</a:t>
            </a:r>
            <a:endParaRPr lang="en-US" altLang="zh-CN" sz="1200" dirty="0">
              <a:solidFill>
                <a:schemeClr val="accent5"/>
              </a:solidFill>
              <a:latin typeface="微软雅黑" panose="020B0503020204020204" pitchFamily="34" charset="-122"/>
              <a:ea typeface="微软雅黑" panose="020B0503020204020204" pitchFamily="34" charset="-122"/>
            </a:endParaRPr>
          </a:p>
        </p:txBody>
      </p:sp>
      <p:sp>
        <p:nvSpPr>
          <p:cNvPr id="77" name="TextBox 124"/>
          <p:cNvSpPr txBox="1"/>
          <p:nvPr/>
        </p:nvSpPr>
        <p:spPr>
          <a:xfrm>
            <a:off x="6158166" y="1397885"/>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78" name="TextBox 125"/>
          <p:cNvSpPr txBox="1"/>
          <p:nvPr/>
        </p:nvSpPr>
        <p:spPr>
          <a:xfrm>
            <a:off x="6366714" y="1220480"/>
            <a:ext cx="754025"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sp>
        <p:nvSpPr>
          <p:cNvPr id="79" name="TextBox 126"/>
          <p:cNvSpPr txBox="1"/>
          <p:nvPr/>
        </p:nvSpPr>
        <p:spPr>
          <a:xfrm>
            <a:off x="1574264" y="1397885"/>
            <a:ext cx="1408731" cy="498584"/>
          </a:xfrm>
          <a:prstGeom prst="rect">
            <a:avLst/>
          </a:prstGeom>
          <a:noFill/>
        </p:spPr>
        <p:txBody>
          <a:bodyPr wrap="square" lIns="82282" tIns="41141" rIns="82282" bIns="41141" rtlCol="0">
            <a:spAutoFit/>
          </a:bodyPr>
          <a:lstStyle/>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80" name="TextBox 127"/>
          <p:cNvSpPr txBox="1"/>
          <p:nvPr/>
        </p:nvSpPr>
        <p:spPr>
          <a:xfrm>
            <a:off x="1782811" y="1220480"/>
            <a:ext cx="754024" cy="253902"/>
          </a:xfrm>
          <a:prstGeom prst="rect">
            <a:avLst/>
          </a:prstGeom>
          <a:noFill/>
        </p:spPr>
        <p:txBody>
          <a:bodyPr wrap="none" lIns="68566" tIns="34283" rIns="68566" bIns="34283" rtlCol="0">
            <a:spAutoFit/>
          </a:bodyPr>
          <a:lstStyle/>
          <a:p>
            <a:pPr algn="ctr" defTabSz="685783">
              <a:defRPr/>
            </a:pPr>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9995737"/>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fade">
                                      <p:cBhvr>
                                        <p:cTn id="18" dur="500"/>
                                        <p:tgtEl>
                                          <p:spTgt spid="7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animEffect transition="in" filter="fade">
                                      <p:cBhvr>
                                        <p:cTn id="45" dur="500"/>
                                        <p:tgtEl>
                                          <p:spTgt spid="7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500"/>
                                        <p:tgtEl>
                                          <p:spTgt spid="4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500"/>
                                        <p:tgtEl>
                                          <p:spTgt spid="51"/>
                                        </p:tgtEl>
                                      </p:cBhvr>
                                    </p:animEffect>
                                  </p:childTnLst>
                                </p:cTn>
                              </p:par>
                              <p:par>
                                <p:cTn id="78" presetID="10" presetClass="entr" presetSubtype="0" fill="hold" nodeType="with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fade">
                                      <p:cBhvr>
                                        <p:cTn id="80" dur="500"/>
                                        <p:tgtEl>
                                          <p:spTgt spid="5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fade">
                                      <p:cBhvr>
                                        <p:cTn id="86" dur="500"/>
                                        <p:tgtEl>
                                          <p:spTgt spid="6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fade">
                                      <p:cBhvr>
                                        <p:cTn id="89" dur="500"/>
                                        <p:tgtEl>
                                          <p:spTgt spid="6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fade">
                                      <p:cBhvr>
                                        <p:cTn id="95" dur="500"/>
                                        <p:tgtEl>
                                          <p:spTgt spid="68"/>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8"/>
                                        </p:tgtEl>
                                        <p:attrNameLst>
                                          <p:attrName>style.visibility</p:attrName>
                                        </p:attrNameLst>
                                      </p:cBhvr>
                                      <p:to>
                                        <p:strVal val="visible"/>
                                      </p:to>
                                    </p:set>
                                    <p:animEffect transition="in" filter="fade">
                                      <p:cBhvr>
                                        <p:cTn id="100" dur="500"/>
                                        <p:tgtEl>
                                          <p:spTgt spid="8"/>
                                        </p:tgtEl>
                                      </p:cBhvr>
                                    </p:animEffect>
                                  </p:childTnLst>
                                </p:cTn>
                              </p:par>
                              <p:par>
                                <p:cTn id="101" presetID="10" presetClass="entr" presetSubtype="0" fill="hold"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500"/>
                                        <p:tgtEl>
                                          <p:spTgt spid="11"/>
                                        </p:tgtEl>
                                      </p:cBhvr>
                                    </p:animEffect>
                                  </p:childTnLst>
                                </p:cTn>
                              </p:par>
                              <p:par>
                                <p:cTn id="104" presetID="10" presetClass="entr" presetSubtype="0" fill="hold"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fade">
                                      <p:cBhvr>
                                        <p:cTn id="106" dur="500"/>
                                        <p:tgtEl>
                                          <p:spTgt spid="3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childTnLst>
                                </p:cTn>
                              </p:par>
                              <p:par>
                                <p:cTn id="110" presetID="10" presetClass="entr" presetSubtype="0" fill="hold" nodeType="with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fade">
                                      <p:cBhvr>
                                        <p:cTn id="112" dur="500"/>
                                        <p:tgtEl>
                                          <p:spTgt spid="4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Effect transition="in" filter="fade">
                                      <p:cBhvr>
                                        <p:cTn id="115" dur="500"/>
                                        <p:tgtEl>
                                          <p:spTgt spid="4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63"/>
                                        </p:tgtEl>
                                        <p:attrNameLst>
                                          <p:attrName>style.visibility</p:attrName>
                                        </p:attrNameLst>
                                      </p:cBhvr>
                                      <p:to>
                                        <p:strVal val="visible"/>
                                      </p:to>
                                    </p:set>
                                    <p:animEffect transition="in" filter="fade">
                                      <p:cBhvr>
                                        <p:cTn id="121" dur="500"/>
                                        <p:tgtEl>
                                          <p:spTgt spid="6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69"/>
                                        </p:tgtEl>
                                        <p:attrNameLst>
                                          <p:attrName>style.visibility</p:attrName>
                                        </p:attrNameLst>
                                      </p:cBhvr>
                                      <p:to>
                                        <p:strVal val="visible"/>
                                      </p:to>
                                    </p:set>
                                    <p:animEffect transition="in" filter="fade">
                                      <p:cBhvr>
                                        <p:cTn id="124" dur="500"/>
                                        <p:tgtEl>
                                          <p:spTgt spid="6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70"/>
                                        </p:tgtEl>
                                        <p:attrNameLst>
                                          <p:attrName>style.visibility</p:attrName>
                                        </p:attrNameLst>
                                      </p:cBhvr>
                                      <p:to>
                                        <p:strVal val="visible"/>
                                      </p:to>
                                    </p:set>
                                    <p:animEffect transition="in" filter="fade">
                                      <p:cBhvr>
                                        <p:cTn id="127" dur="500"/>
                                        <p:tgtEl>
                                          <p:spTgt spid="70"/>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5"/>
                                        </p:tgtEl>
                                        <p:attrNameLst>
                                          <p:attrName>style.visibility</p:attrName>
                                        </p:attrNameLst>
                                      </p:cBhvr>
                                      <p:to>
                                        <p:strVal val="visible"/>
                                      </p:to>
                                    </p:set>
                                    <p:animEffect transition="in" filter="fade">
                                      <p:cBhvr>
                                        <p:cTn id="130" dur="500"/>
                                        <p:tgtEl>
                                          <p:spTgt spid="75"/>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76"/>
                                        </p:tgtEl>
                                        <p:attrNameLst>
                                          <p:attrName>style.visibility</p:attrName>
                                        </p:attrNameLst>
                                      </p:cBhvr>
                                      <p:to>
                                        <p:strVal val="visible"/>
                                      </p:to>
                                    </p:set>
                                    <p:animEffect transition="in" filter="fade">
                                      <p:cBhvr>
                                        <p:cTn id="133" dur="500"/>
                                        <p:tgtEl>
                                          <p:spTgt spid="76"/>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6"/>
                                        </p:tgtEl>
                                        <p:attrNameLst>
                                          <p:attrName>style.visibility</p:attrName>
                                        </p:attrNameLst>
                                      </p:cBhvr>
                                      <p:to>
                                        <p:strVal val="visible"/>
                                      </p:to>
                                    </p:set>
                                    <p:animEffect transition="in" filter="fade">
                                      <p:cBhvr>
                                        <p:cTn id="138" dur="500"/>
                                        <p:tgtEl>
                                          <p:spTgt spid="6"/>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7"/>
                                        </p:tgtEl>
                                        <p:attrNameLst>
                                          <p:attrName>style.visibility</p:attrName>
                                        </p:attrNameLst>
                                      </p:cBhvr>
                                      <p:to>
                                        <p:strVal val="visible"/>
                                      </p:to>
                                    </p:set>
                                    <p:animEffect transition="in" filter="fade">
                                      <p:cBhvr>
                                        <p:cTn id="141" dur="500"/>
                                        <p:tgtEl>
                                          <p:spTgt spid="7"/>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27"/>
                                        </p:tgtEl>
                                        <p:attrNameLst>
                                          <p:attrName>style.visibility</p:attrName>
                                        </p:attrNameLst>
                                      </p:cBhvr>
                                      <p:to>
                                        <p:strVal val="visible"/>
                                      </p:to>
                                    </p:set>
                                    <p:animEffect transition="in" filter="fade">
                                      <p:cBhvr>
                                        <p:cTn id="144" dur="500"/>
                                        <p:tgtEl>
                                          <p:spTgt spid="27"/>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28"/>
                                        </p:tgtEl>
                                        <p:attrNameLst>
                                          <p:attrName>style.visibility</p:attrName>
                                        </p:attrNameLst>
                                      </p:cBhvr>
                                      <p:to>
                                        <p:strVal val="visible"/>
                                      </p:to>
                                    </p:set>
                                    <p:animEffect transition="in" filter="fade">
                                      <p:cBhvr>
                                        <p:cTn id="147" dur="500"/>
                                        <p:tgtEl>
                                          <p:spTgt spid="28"/>
                                        </p:tgtEl>
                                      </p:cBhvr>
                                    </p:animEffect>
                                  </p:childTnLst>
                                </p:cTn>
                              </p:par>
                              <p:par>
                                <p:cTn id="148" presetID="10" presetClass="entr" presetSubtype="0" fill="hold" nodeType="withEffect">
                                  <p:stCondLst>
                                    <p:cond delay="0"/>
                                  </p:stCondLst>
                                  <p:childTnLst>
                                    <p:set>
                                      <p:cBhvr>
                                        <p:cTn id="149" dur="1" fill="hold">
                                          <p:stCondLst>
                                            <p:cond delay="0"/>
                                          </p:stCondLst>
                                        </p:cTn>
                                        <p:tgtEl>
                                          <p:spTgt spid="29"/>
                                        </p:tgtEl>
                                        <p:attrNameLst>
                                          <p:attrName>style.visibility</p:attrName>
                                        </p:attrNameLst>
                                      </p:cBhvr>
                                      <p:to>
                                        <p:strVal val="visible"/>
                                      </p:to>
                                    </p:set>
                                    <p:animEffect transition="in" filter="fade">
                                      <p:cBhvr>
                                        <p:cTn id="150" dur="500"/>
                                        <p:tgtEl>
                                          <p:spTgt spid="29"/>
                                        </p:tgtEl>
                                      </p:cBhvr>
                                    </p:animEffect>
                                  </p:childTnLst>
                                </p:cTn>
                              </p:par>
                              <p:par>
                                <p:cTn id="151" presetID="10" presetClass="entr" presetSubtype="0" fill="hold" nodeType="withEffect">
                                  <p:stCondLst>
                                    <p:cond delay="0"/>
                                  </p:stCondLst>
                                  <p:childTnLst>
                                    <p:set>
                                      <p:cBhvr>
                                        <p:cTn id="152" dur="1" fill="hold">
                                          <p:stCondLst>
                                            <p:cond delay="0"/>
                                          </p:stCondLst>
                                        </p:cTn>
                                        <p:tgtEl>
                                          <p:spTgt spid="32"/>
                                        </p:tgtEl>
                                        <p:attrNameLst>
                                          <p:attrName>style.visibility</p:attrName>
                                        </p:attrNameLst>
                                      </p:cBhvr>
                                      <p:to>
                                        <p:strVal val="visible"/>
                                      </p:to>
                                    </p:set>
                                    <p:animEffect transition="in" filter="fade">
                                      <p:cBhvr>
                                        <p:cTn id="153" dur="500"/>
                                        <p:tgtEl>
                                          <p:spTgt spid="32"/>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38"/>
                                        </p:tgtEl>
                                        <p:attrNameLst>
                                          <p:attrName>style.visibility</p:attrName>
                                        </p:attrNameLst>
                                      </p:cBhvr>
                                      <p:to>
                                        <p:strVal val="visible"/>
                                      </p:to>
                                    </p:set>
                                    <p:animEffect transition="in" filter="fade">
                                      <p:cBhvr>
                                        <p:cTn id="156" dur="500"/>
                                        <p:tgtEl>
                                          <p:spTgt spid="3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40"/>
                                        </p:tgtEl>
                                        <p:attrNameLst>
                                          <p:attrName>style.visibility</p:attrName>
                                        </p:attrNameLst>
                                      </p:cBhvr>
                                      <p:to>
                                        <p:strVal val="visible"/>
                                      </p:to>
                                    </p:set>
                                    <p:animEffect transition="in" filter="fade">
                                      <p:cBhvr>
                                        <p:cTn id="159" dur="500"/>
                                        <p:tgtEl>
                                          <p:spTgt spid="40"/>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61"/>
                                        </p:tgtEl>
                                        <p:attrNameLst>
                                          <p:attrName>style.visibility</p:attrName>
                                        </p:attrNameLst>
                                      </p:cBhvr>
                                      <p:to>
                                        <p:strVal val="visible"/>
                                      </p:to>
                                    </p:set>
                                    <p:animEffect transition="in" filter="fade">
                                      <p:cBhvr>
                                        <p:cTn id="162" dur="500"/>
                                        <p:tgtEl>
                                          <p:spTgt spid="61"/>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64"/>
                                        </p:tgtEl>
                                        <p:attrNameLst>
                                          <p:attrName>style.visibility</p:attrName>
                                        </p:attrNameLst>
                                      </p:cBhvr>
                                      <p:to>
                                        <p:strVal val="visible"/>
                                      </p:to>
                                    </p:set>
                                    <p:animEffect transition="in" filter="fade">
                                      <p:cBhvr>
                                        <p:cTn id="165" dur="500"/>
                                        <p:tgtEl>
                                          <p:spTgt spid="64"/>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Effect transition="in" filter="fade">
                                      <p:cBhvr>
                                        <p:cTn id="168" dur="500"/>
                                        <p:tgtEl>
                                          <p:spTgt spid="71"/>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72"/>
                                        </p:tgtEl>
                                        <p:attrNameLst>
                                          <p:attrName>style.visibility</p:attrName>
                                        </p:attrNameLst>
                                      </p:cBhvr>
                                      <p:to>
                                        <p:strVal val="visible"/>
                                      </p:to>
                                    </p:set>
                                    <p:animEffect transition="in" filter="fade">
                                      <p:cBhvr>
                                        <p:cTn id="171" dur="500"/>
                                        <p:tgtEl>
                                          <p:spTgt spid="72"/>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77"/>
                                        </p:tgtEl>
                                        <p:attrNameLst>
                                          <p:attrName>style.visibility</p:attrName>
                                        </p:attrNameLst>
                                      </p:cBhvr>
                                      <p:to>
                                        <p:strVal val="visible"/>
                                      </p:to>
                                    </p:set>
                                    <p:animEffect transition="in" filter="fade">
                                      <p:cBhvr>
                                        <p:cTn id="174" dur="500"/>
                                        <p:tgtEl>
                                          <p:spTgt spid="77"/>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78"/>
                                        </p:tgtEl>
                                        <p:attrNameLst>
                                          <p:attrName>style.visibility</p:attrName>
                                        </p:attrNameLst>
                                      </p:cBhvr>
                                      <p:to>
                                        <p:strVal val="visible"/>
                                      </p:to>
                                    </p:set>
                                    <p:animEffect transition="in" filter="fade">
                                      <p:cBhvr>
                                        <p:cTn id="17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8" grpId="0" animBg="1"/>
      <p:bldP spid="39" grpId="0" animBg="1"/>
      <p:bldP spid="40" grpId="0" animBg="1"/>
      <p:bldP spid="44" grpId="0" animBg="1"/>
      <p:bldP spid="51" grpId="0" animBg="1"/>
      <p:bldP spid="52" grpId="0" animBg="1"/>
      <p:bldP spid="56" grpId="0" animBg="1"/>
      <p:bldP spid="60" grpId="0" animBg="1"/>
      <p:bldP spid="61" grpId="0" animBg="1"/>
      <p:bldP spid="62" grpId="0" animBg="1"/>
      <p:bldP spid="63" grpId="0" animBg="1"/>
      <p:bldP spid="64" grpId="0" animBg="1"/>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708694" y="3560472"/>
            <a:ext cx="1716506" cy="315279"/>
          </a:xfrm>
          <a:prstGeom prst="rect">
            <a:avLst/>
          </a:prstGeom>
          <a:noFill/>
        </p:spPr>
        <p:txBody>
          <a:bodyPr wrap="square" lIns="0" tIns="0" rIns="0" bIns="0" rtlCol="0">
            <a:spAutoFit/>
          </a:body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8" name="TextBox 17"/>
          <p:cNvSpPr txBox="1"/>
          <p:nvPr/>
        </p:nvSpPr>
        <p:spPr>
          <a:xfrm>
            <a:off x="3762902" y="3592194"/>
            <a:ext cx="1716506" cy="315279"/>
          </a:xfrm>
          <a:prstGeom prst="rect">
            <a:avLst/>
          </a:prstGeom>
          <a:noFill/>
        </p:spPr>
        <p:txBody>
          <a:bodyPr wrap="square" lIns="0" tIns="0" rIns="0" bIns="0" rtlCol="0">
            <a:spAutoFit/>
          </a:body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9" name="TextBox 18"/>
          <p:cNvSpPr txBox="1"/>
          <p:nvPr/>
        </p:nvSpPr>
        <p:spPr>
          <a:xfrm>
            <a:off x="5817109" y="3623918"/>
            <a:ext cx="1716506" cy="315279"/>
          </a:xfrm>
          <a:prstGeom prst="rect">
            <a:avLst/>
          </a:prstGeom>
          <a:noFill/>
        </p:spPr>
        <p:txBody>
          <a:bodyPr wrap="square" lIns="0" tIns="0" rIns="0" bIns="0" rtlCol="0">
            <a:spAutoFit/>
          </a:body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2" name="组合 1"/>
          <p:cNvGrpSpPr/>
          <p:nvPr/>
        </p:nvGrpSpPr>
        <p:grpSpPr>
          <a:xfrm>
            <a:off x="1538510" y="1365653"/>
            <a:ext cx="6141157" cy="2049993"/>
            <a:chOff x="1167355" y="1217191"/>
            <a:chExt cx="6892537" cy="2300813"/>
          </a:xfrm>
        </p:grpSpPr>
        <p:sp>
          <p:nvSpPr>
            <p:cNvPr id="6" name="Freeform 4"/>
            <p:cNvSpPr>
              <a:spLocks/>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5"/>
            <p:cNvSpPr>
              <a:spLocks/>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6"/>
            <p:cNvSpPr>
              <a:spLocks noChangeArrowheads="1"/>
            </p:cNvSpPr>
            <p:nvPr/>
          </p:nvSpPr>
          <p:spPr bwMode="auto">
            <a:xfrm rot="18900000">
              <a:off x="1723577" y="1817977"/>
              <a:ext cx="1104193" cy="1104192"/>
            </a:xfrm>
            <a:prstGeom prst="rect">
              <a:avLst/>
            </a:prstGeom>
            <a:solidFill>
              <a:schemeClr val="accent1"/>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8"/>
            <p:cNvSpPr>
              <a:spLocks noChangeArrowheads="1"/>
            </p:cNvSpPr>
            <p:nvPr/>
          </p:nvSpPr>
          <p:spPr bwMode="auto">
            <a:xfrm rot="18900000">
              <a:off x="6366467" y="1817977"/>
              <a:ext cx="1104192" cy="1104192"/>
            </a:xfrm>
            <a:prstGeom prst="rect">
              <a:avLst/>
            </a:prstGeom>
            <a:solidFill>
              <a:schemeClr val="accent4"/>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9"/>
            <p:cNvSpPr>
              <a:spLocks noChangeArrowheads="1"/>
            </p:cNvSpPr>
            <p:nvPr/>
          </p:nvSpPr>
          <p:spPr bwMode="auto">
            <a:xfrm rot="18900000">
              <a:off x="2167565"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0"/>
            <p:cNvSpPr>
              <a:spLocks noChangeArrowheads="1"/>
            </p:cNvSpPr>
            <p:nvPr/>
          </p:nvSpPr>
          <p:spPr bwMode="auto">
            <a:xfrm rot="18900000">
              <a:off x="4499738"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1"/>
            <p:cNvSpPr>
              <a:spLocks noChangeArrowheads="1"/>
            </p:cNvSpPr>
            <p:nvPr/>
          </p:nvSpPr>
          <p:spPr bwMode="auto">
            <a:xfrm rot="18900000">
              <a:off x="6810454"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endParaRPr lang="zh-CN" altLang="en-US" sz="996">
                <a:latin typeface="Arial" panose="020B0604020202020204" pitchFamily="34" charset="0"/>
                <a:ea typeface="微软雅黑" panose="020B0503020204020204" pitchFamily="34" charset="-122"/>
                <a:sym typeface="Arial" panose="020B0604020202020204" pitchFamily="34" charset="0"/>
              </a:endParaRPr>
            </a:p>
          </p:txBody>
        </p:sp>
        <p:sp>
          <p:nvSpPr>
            <p:cNvPr id="14" name="Text Box 15"/>
            <p:cNvSpPr txBox="1">
              <a:spLocks noChangeArrowheads="1"/>
            </p:cNvSpPr>
            <p:nvPr/>
          </p:nvSpPr>
          <p:spPr bwMode="auto">
            <a:xfrm>
              <a:off x="2218763" y="1760168"/>
              <a:ext cx="79163" cy="206396"/>
            </a:xfrm>
            <a:prstGeom prst="rect">
              <a:avLst/>
            </a:prstGeom>
            <a:noFill/>
            <a:ln w="6350">
              <a:noFill/>
              <a:miter lim="800000"/>
              <a:headEnd/>
              <a:tailEnd/>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814706">
                <a:lnSpc>
                  <a:spcPct val="120000"/>
                </a:lnSpc>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5" name="Text Box 16"/>
            <p:cNvSpPr txBox="1">
              <a:spLocks noChangeArrowheads="1"/>
            </p:cNvSpPr>
            <p:nvPr/>
          </p:nvSpPr>
          <p:spPr bwMode="auto">
            <a:xfrm>
              <a:off x="4552583" y="1786760"/>
              <a:ext cx="79163" cy="206396"/>
            </a:xfrm>
            <a:prstGeom prst="rect">
              <a:avLst/>
            </a:prstGeom>
            <a:noFill/>
            <a:ln w="6350">
              <a:noFill/>
              <a:miter lim="800000"/>
              <a:headEnd/>
              <a:tailEnd/>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a:lnSpc>
                  <a:spcPct val="120000"/>
                </a:lnSpc>
              </a:pPr>
              <a:r>
                <a:rPr lang="zh-CN" altLang="en-US" sz="996" dirty="0">
                  <a:solidFill>
                    <a:schemeClr val="bg1">
                      <a:lumMod val="65000"/>
                    </a:schemeClr>
                  </a:solidFill>
                  <a:latin typeface="Arial" panose="020B0604020202020204" pitchFamily="34" charset="0"/>
                  <a:sym typeface="Arial" panose="020B0604020202020204" pitchFamily="34" charset="0"/>
                </a:rPr>
                <a:t>2</a:t>
              </a:r>
            </a:p>
          </p:txBody>
        </p:sp>
        <p:sp>
          <p:nvSpPr>
            <p:cNvPr id="16" name="Text Box 17"/>
            <p:cNvSpPr txBox="1">
              <a:spLocks noChangeArrowheads="1"/>
            </p:cNvSpPr>
            <p:nvPr/>
          </p:nvSpPr>
          <p:spPr bwMode="auto">
            <a:xfrm>
              <a:off x="6869902" y="1760168"/>
              <a:ext cx="79163" cy="206396"/>
            </a:xfrm>
            <a:prstGeom prst="rect">
              <a:avLst/>
            </a:prstGeom>
            <a:noFill/>
            <a:ln w="6350">
              <a:noFill/>
              <a:miter lim="800000"/>
              <a:headEnd/>
              <a:tailEnd/>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a:lnSpc>
                  <a:spcPct val="120000"/>
                </a:lnSpc>
              </a:pPr>
              <a:r>
                <a:rPr lang="zh-CN" altLang="en-US" sz="996" dirty="0">
                  <a:solidFill>
                    <a:schemeClr val="bg1">
                      <a:lumMod val="65000"/>
                    </a:schemeClr>
                  </a:solidFill>
                  <a:latin typeface="Arial" panose="020B0604020202020204" pitchFamily="34" charset="0"/>
                  <a:sym typeface="Arial" panose="020B0604020202020204" pitchFamily="34" charset="0"/>
                </a:rPr>
                <a:t>3</a:t>
              </a:r>
            </a:p>
          </p:txBody>
        </p:sp>
        <p:sp>
          <p:nvSpPr>
            <p:cNvPr id="20" name="TextBox 11"/>
            <p:cNvSpPr txBox="1">
              <a:spLocks noChangeArrowheads="1"/>
            </p:cNvSpPr>
            <p:nvPr/>
          </p:nvSpPr>
          <p:spPr bwMode="auto">
            <a:xfrm flipH="1">
              <a:off x="1897609" y="2271670"/>
              <a:ext cx="713403" cy="471660"/>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1" name="TextBox 11"/>
            <p:cNvSpPr txBox="1">
              <a:spLocks noChangeArrowheads="1"/>
            </p:cNvSpPr>
            <p:nvPr/>
          </p:nvSpPr>
          <p:spPr bwMode="auto">
            <a:xfrm flipH="1">
              <a:off x="4245583" y="2241697"/>
              <a:ext cx="724521" cy="471660"/>
            </a:xfrm>
            <a:prstGeom prst="rect">
              <a:avLst/>
            </a:prstGeom>
            <a:noFill/>
            <a:ln>
              <a:noFill/>
            </a:ln>
            <a:effectLst/>
            <a:ex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2" name="TextBox 11"/>
            <p:cNvSpPr txBox="1">
              <a:spLocks noChangeArrowheads="1"/>
            </p:cNvSpPr>
            <p:nvPr/>
          </p:nvSpPr>
          <p:spPr bwMode="auto">
            <a:xfrm flipH="1">
              <a:off x="6564081" y="2221374"/>
              <a:ext cx="725693" cy="471660"/>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325629956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629"/>
          <a:stretch/>
        </p:blipFill>
        <p:spPr bwMode="auto">
          <a:xfrm>
            <a:off x="1384185" y="2294477"/>
            <a:ext cx="2095422" cy="1532071"/>
          </a:xfrm>
          <a:prstGeom prst="rect">
            <a:avLst/>
          </a:prstGeom>
          <a:noFill/>
          <a:ln w="9525">
            <a:noFill/>
            <a:miter lim="800000"/>
            <a:headEnd/>
            <a:tailEnd/>
          </a:ln>
        </p:spPr>
      </p:pic>
      <p:pic>
        <p:nvPicPr>
          <p:cNvPr id="4" name="图片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143"/>
          <a:stretch/>
        </p:blipFill>
        <p:spPr bwMode="auto">
          <a:xfrm>
            <a:off x="5718968" y="2289585"/>
            <a:ext cx="2222710" cy="1546094"/>
          </a:xfrm>
          <a:prstGeom prst="rect">
            <a:avLst/>
          </a:prstGeom>
          <a:noFill/>
          <a:ln w="9525">
            <a:noFill/>
            <a:miter lim="800000"/>
            <a:headEnd/>
            <a:tailEnd/>
          </a:ln>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4228" y="2294477"/>
            <a:ext cx="2110119" cy="1533134"/>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6" name="组合 18"/>
          <p:cNvGrpSpPr>
            <a:grpSpLocks/>
          </p:cNvGrpSpPr>
          <p:nvPr/>
        </p:nvGrpSpPr>
        <p:grpSpPr bwMode="auto">
          <a:xfrm>
            <a:off x="3960018" y="1195757"/>
            <a:ext cx="1719895" cy="553198"/>
            <a:chOff x="10715078" y="3672185"/>
            <a:chExt cx="4045197" cy="1271328"/>
          </a:xfrm>
        </p:grpSpPr>
        <p:sp>
          <p:nvSpPr>
            <p:cNvPr id="20" name="Rounded Rectangle 43"/>
            <p:cNvSpPr/>
            <p:nvPr/>
          </p:nvSpPr>
          <p:spPr>
            <a:xfrm>
              <a:off x="10731882" y="3672185"/>
              <a:ext cx="2229081" cy="558363"/>
            </a:xfrm>
            <a:prstGeom prst="roundRect">
              <a:avLst>
                <a:gd name="adj" fmla="val 468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id-ID" noProof="1"/>
            </a:p>
          </p:txBody>
        </p:sp>
        <p:sp>
          <p:nvSpPr>
            <p:cNvPr id="7192" name="TextBox 65"/>
            <p:cNvSpPr txBox="1">
              <a:spLocks noChangeArrowheads="1"/>
            </p:cNvSpPr>
            <p:nvPr/>
          </p:nvSpPr>
          <p:spPr bwMode="auto">
            <a:xfrm>
              <a:off x="10955509" y="3672185"/>
              <a:ext cx="1856198" cy="601217"/>
            </a:xfrm>
            <a:prstGeom prst="rect">
              <a:avLst/>
            </a:prstGeom>
            <a:noFill/>
            <a:ln w="9525">
              <a:noFill/>
              <a:miter lim="800000"/>
              <a:headEnd/>
              <a:tailEnd/>
            </a:ln>
          </p:spPr>
          <p:txBody>
            <a:bodyPr>
              <a:spAutoFit/>
            </a:bodyPr>
            <a:lstStyle/>
            <a:p>
              <a:r>
                <a:rPr lang="zh-CN" altLang="en-US" sz="1100" dirty="0">
                  <a:solidFill>
                    <a:schemeClr val="bg1"/>
                  </a:solidFill>
                  <a:latin typeface="思源黑体 CN Medium" pitchFamily="34" charset="-122"/>
                  <a:ea typeface="思源黑体 CN Medium" pitchFamily="34" charset="-122"/>
                </a:rPr>
                <a:t>对手列表</a:t>
              </a:r>
              <a:endParaRPr lang="id-ID" altLang="en-US" sz="1100" dirty="0">
                <a:solidFill>
                  <a:schemeClr val="bg1"/>
                </a:solidFill>
                <a:latin typeface="思源黑体 CN Medium" pitchFamily="34" charset="-122"/>
                <a:ea typeface="思源黑体 CN Medium" pitchFamily="34" charset="-122"/>
              </a:endParaRPr>
            </a:p>
          </p:txBody>
        </p:sp>
        <p:sp>
          <p:nvSpPr>
            <p:cNvPr id="7193" name="TextBox 66"/>
            <p:cNvSpPr txBox="1">
              <a:spLocks noChangeArrowheads="1"/>
            </p:cNvSpPr>
            <p:nvPr/>
          </p:nvSpPr>
          <p:spPr bwMode="auto">
            <a:xfrm>
              <a:off x="10715078" y="4342296"/>
              <a:ext cx="4045197" cy="601217"/>
            </a:xfrm>
            <a:prstGeom prst="rect">
              <a:avLst/>
            </a:prstGeom>
            <a:noFill/>
            <a:ln w="9525">
              <a:noFill/>
              <a:miter lim="800000"/>
              <a:headEnd/>
              <a:tailEnd/>
            </a:ln>
          </p:spPr>
          <p:txBody>
            <a:bodyPr wrap="square">
              <a:spAutoFit/>
            </a:bodyPr>
            <a:lstStyle/>
            <a:p>
              <a:r>
                <a:rPr lang="en-US" altLang="zh-CN" sz="1050" dirty="0">
                  <a:solidFill>
                    <a:schemeClr val="tx1">
                      <a:lumMod val="50000"/>
                      <a:lumOff val="50000"/>
                    </a:schemeClr>
                  </a:solidFill>
                  <a:latin typeface="方正兰亭纤黑_GBK" pitchFamily="2" charset="-122"/>
                  <a:ea typeface="方正兰亭纤黑_GBK" pitchFamily="2" charset="-122"/>
                </a:rPr>
                <a:t>Add Content</a:t>
              </a:r>
              <a:endParaRPr lang="zh-CN" altLang="en-US" sz="1050" dirty="0">
                <a:solidFill>
                  <a:schemeClr val="tx1">
                    <a:lumMod val="50000"/>
                    <a:lumOff val="50000"/>
                  </a:schemeClr>
                </a:solidFill>
                <a:latin typeface="方正兰亭纤黑_GBK" pitchFamily="2" charset="-122"/>
                <a:ea typeface="方正兰亭纤黑_GBK" pitchFamily="2" charset="-122"/>
              </a:endParaRPr>
            </a:p>
          </p:txBody>
        </p:sp>
      </p:grpSp>
      <p:sp>
        <p:nvSpPr>
          <p:cNvPr id="68" name="TextBox 67"/>
          <p:cNvSpPr txBox="1">
            <a:spLocks noChangeArrowheads="1"/>
          </p:cNvSpPr>
          <p:nvPr/>
        </p:nvSpPr>
        <p:spPr bwMode="auto">
          <a:xfrm>
            <a:off x="1655676" y="1859153"/>
            <a:ext cx="7834499" cy="245339"/>
          </a:xfrm>
          <a:prstGeom prst="rect">
            <a:avLst/>
          </a:prstGeom>
          <a:noFill/>
          <a:ln w="9525">
            <a:noFill/>
            <a:miter lim="800000"/>
            <a:headEnd/>
            <a:tailEnd/>
          </a:ln>
        </p:spPr>
        <p:txBody>
          <a:bodyPr wrap="square" lIns="37226" tIns="18613" rIns="37226" bIns="18613">
            <a:spAutoFit/>
          </a:bodyPr>
          <a:lstStyle/>
          <a:p>
            <a:pPr>
              <a:lnSpc>
                <a:spcPct val="150000"/>
              </a:lnSpc>
            </a:pPr>
            <a:r>
              <a:rPr lang="zh-CN" altLang="en-US" sz="9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900" dirty="0">
              <a:solidFill>
                <a:schemeClr val="bg1">
                  <a:lumMod val="65000"/>
                </a:schemeClr>
              </a:solidFill>
              <a:latin typeface="微软雅黑" pitchFamily="34" charset="-122"/>
              <a:ea typeface="微软雅黑" pitchFamily="34" charset="-122"/>
            </a:endParaRPr>
          </a:p>
        </p:txBody>
      </p:sp>
      <p:sp>
        <p:nvSpPr>
          <p:cNvPr id="69" name="Rounded Rectangle 43"/>
          <p:cNvSpPr/>
          <p:nvPr/>
        </p:nvSpPr>
        <p:spPr>
          <a:xfrm>
            <a:off x="2015716" y="4012704"/>
            <a:ext cx="948929" cy="241772"/>
          </a:xfrm>
          <a:prstGeom prst="roundRect">
            <a:avLst>
              <a:gd name="adj" fmla="val 468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id-ID" noProof="1"/>
          </a:p>
        </p:txBody>
      </p:sp>
      <p:sp>
        <p:nvSpPr>
          <p:cNvPr id="70" name="Rounded Rectangle 43"/>
          <p:cNvSpPr/>
          <p:nvPr/>
        </p:nvSpPr>
        <p:spPr>
          <a:xfrm>
            <a:off x="4093051" y="4012704"/>
            <a:ext cx="948928" cy="241772"/>
          </a:xfrm>
          <a:prstGeom prst="roundRect">
            <a:avLst>
              <a:gd name="adj" fmla="val 468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id-ID" noProof="1"/>
          </a:p>
        </p:txBody>
      </p:sp>
      <p:sp>
        <p:nvSpPr>
          <p:cNvPr id="71" name="Rounded Rectangle 43"/>
          <p:cNvSpPr/>
          <p:nvPr/>
        </p:nvSpPr>
        <p:spPr>
          <a:xfrm>
            <a:off x="6372200" y="3993419"/>
            <a:ext cx="948929" cy="241772"/>
          </a:xfrm>
          <a:prstGeom prst="roundRect">
            <a:avLst>
              <a:gd name="adj" fmla="val 468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id-ID" noProof="1"/>
          </a:p>
        </p:txBody>
      </p:sp>
      <p:sp>
        <p:nvSpPr>
          <p:cNvPr id="72" name="TextBox 71"/>
          <p:cNvSpPr txBox="1">
            <a:spLocks noChangeArrowheads="1"/>
          </p:cNvSpPr>
          <p:nvPr/>
        </p:nvSpPr>
        <p:spPr bwMode="auto">
          <a:xfrm>
            <a:off x="2234791" y="4012704"/>
            <a:ext cx="406004" cy="208424"/>
          </a:xfrm>
          <a:prstGeom prst="rect">
            <a:avLst/>
          </a:prstGeom>
          <a:noFill/>
          <a:ln w="9525">
            <a:noFill/>
            <a:miter lim="800000"/>
            <a:headEnd/>
            <a:tailEnd/>
          </a:ln>
        </p:spPr>
        <p:txBody>
          <a:bodyPr lIns="37226" tIns="18613" rIns="37226" bIns="18613">
            <a:spAutoFit/>
          </a:bodyPr>
          <a:lstStyle/>
          <a:p>
            <a:r>
              <a:rPr lang="zh-CN" altLang="en-US" sz="1100" dirty="0">
                <a:solidFill>
                  <a:schemeClr val="bg1"/>
                </a:solidFill>
                <a:latin typeface="思源黑体 CN Medium" pitchFamily="34" charset="-122"/>
                <a:ea typeface="思源黑体 CN Medium" pitchFamily="34" charset="-122"/>
              </a:rPr>
              <a:t>对手</a:t>
            </a:r>
            <a:endParaRPr lang="id-ID" altLang="en-US" sz="1100" dirty="0">
              <a:solidFill>
                <a:schemeClr val="bg1"/>
              </a:solidFill>
              <a:latin typeface="思源黑体 CN Medium" pitchFamily="34" charset="-122"/>
              <a:ea typeface="思源黑体 CN Medium" pitchFamily="34" charset="-122"/>
            </a:endParaRPr>
          </a:p>
        </p:txBody>
      </p:sp>
      <p:sp>
        <p:nvSpPr>
          <p:cNvPr id="73" name="TextBox 72"/>
          <p:cNvSpPr txBox="1">
            <a:spLocks noChangeArrowheads="1"/>
          </p:cNvSpPr>
          <p:nvPr/>
        </p:nvSpPr>
        <p:spPr bwMode="auto">
          <a:xfrm>
            <a:off x="4364513" y="4012704"/>
            <a:ext cx="406003" cy="208424"/>
          </a:xfrm>
          <a:prstGeom prst="rect">
            <a:avLst/>
          </a:prstGeom>
          <a:noFill/>
          <a:ln w="9525">
            <a:noFill/>
            <a:miter lim="800000"/>
            <a:headEnd/>
            <a:tailEnd/>
          </a:ln>
        </p:spPr>
        <p:txBody>
          <a:bodyPr lIns="37226" tIns="18613" rIns="37226" bIns="18613">
            <a:spAutoFit/>
          </a:bodyPr>
          <a:lstStyle/>
          <a:p>
            <a:r>
              <a:rPr lang="zh-CN" altLang="en-US" sz="1100" dirty="0">
                <a:solidFill>
                  <a:schemeClr val="bg1"/>
                </a:solidFill>
                <a:latin typeface="思源黑体 CN Medium" pitchFamily="34" charset="-122"/>
                <a:ea typeface="思源黑体 CN Medium" pitchFamily="34" charset="-122"/>
              </a:rPr>
              <a:t>对手</a:t>
            </a:r>
            <a:endParaRPr lang="id-ID" altLang="en-US" sz="1100" dirty="0">
              <a:solidFill>
                <a:schemeClr val="bg1"/>
              </a:solidFill>
              <a:latin typeface="思源黑体 CN Medium" pitchFamily="34" charset="-122"/>
              <a:ea typeface="思源黑体 CN Medium" pitchFamily="34" charset="-122"/>
            </a:endParaRPr>
          </a:p>
        </p:txBody>
      </p:sp>
      <p:sp>
        <p:nvSpPr>
          <p:cNvPr id="74" name="TextBox 73"/>
          <p:cNvSpPr txBox="1">
            <a:spLocks noChangeArrowheads="1"/>
          </p:cNvSpPr>
          <p:nvPr/>
        </p:nvSpPr>
        <p:spPr bwMode="auto">
          <a:xfrm>
            <a:off x="6643662" y="3993419"/>
            <a:ext cx="406004" cy="208424"/>
          </a:xfrm>
          <a:prstGeom prst="rect">
            <a:avLst/>
          </a:prstGeom>
          <a:noFill/>
          <a:ln w="9525">
            <a:noFill/>
            <a:miter lim="800000"/>
            <a:headEnd/>
            <a:tailEnd/>
          </a:ln>
        </p:spPr>
        <p:txBody>
          <a:bodyPr lIns="37226" tIns="18613" rIns="37226" bIns="18613">
            <a:spAutoFit/>
          </a:bodyPr>
          <a:lstStyle/>
          <a:p>
            <a:r>
              <a:rPr lang="zh-CN" altLang="en-US" sz="1100" dirty="0">
                <a:solidFill>
                  <a:schemeClr val="bg1"/>
                </a:solidFill>
                <a:latin typeface="思源黑体 CN Medium" pitchFamily="34" charset="-122"/>
                <a:ea typeface="思源黑体 CN Medium" pitchFamily="34" charset="-122"/>
              </a:rPr>
              <a:t>对手</a:t>
            </a:r>
            <a:endParaRPr lang="id-ID" altLang="en-US" sz="1100" dirty="0">
              <a:solidFill>
                <a:schemeClr val="bg1"/>
              </a:solidFill>
              <a:latin typeface="思源黑体 CN Medium" pitchFamily="34" charset="-122"/>
              <a:ea typeface="思源黑体 CN Medium" pitchFamily="34" charset="-122"/>
            </a:endParaRPr>
          </a:p>
        </p:txBody>
      </p:sp>
    </p:spTree>
    <p:extLst>
      <p:ext uri="{BB962C8B-B14F-4D97-AF65-F5344CB8AC3E}">
        <p14:creationId xmlns:p14="http://schemas.microsoft.com/office/powerpoint/2010/main" val="1461986096"/>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randombar(horizontal)">
                                      <p:cBhvr>
                                        <p:cTn id="12" dur="500"/>
                                        <p:tgtEl>
                                          <p:spTgt spid="68"/>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anim calcmode="lin" valueType="num">
                                      <p:cBhvr>
                                        <p:cTn id="33" dur="1000" fill="hold"/>
                                        <p:tgtEl>
                                          <p:spTgt spid="69"/>
                                        </p:tgtEl>
                                        <p:attrNameLst>
                                          <p:attrName>ppt_x</p:attrName>
                                        </p:attrNameLst>
                                      </p:cBhvr>
                                      <p:tavLst>
                                        <p:tav tm="0">
                                          <p:val>
                                            <p:strVal val="#ppt_x"/>
                                          </p:val>
                                        </p:tav>
                                        <p:tav tm="100000">
                                          <p:val>
                                            <p:strVal val="#ppt_x"/>
                                          </p:val>
                                        </p:tav>
                                      </p:tavLst>
                                    </p:anim>
                                    <p:anim calcmode="lin" valueType="num">
                                      <p:cBhvr>
                                        <p:cTn id="34" dur="1000" fill="hold"/>
                                        <p:tgtEl>
                                          <p:spTgt spid="6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1000"/>
                                        <p:tgtEl>
                                          <p:spTgt spid="71"/>
                                        </p:tgtEl>
                                      </p:cBhvr>
                                    </p:animEffect>
                                    <p:anim calcmode="lin" valueType="num">
                                      <p:cBhvr>
                                        <p:cTn id="43" dur="1000" fill="hold"/>
                                        <p:tgtEl>
                                          <p:spTgt spid="71"/>
                                        </p:tgtEl>
                                        <p:attrNameLst>
                                          <p:attrName>ppt_x</p:attrName>
                                        </p:attrNameLst>
                                      </p:cBhvr>
                                      <p:tavLst>
                                        <p:tav tm="0">
                                          <p:val>
                                            <p:strVal val="#ppt_x"/>
                                          </p:val>
                                        </p:tav>
                                        <p:tav tm="100000">
                                          <p:val>
                                            <p:strVal val="#ppt_x"/>
                                          </p:val>
                                        </p:tav>
                                      </p:tavLst>
                                    </p:anim>
                                    <p:anim calcmode="lin" valueType="num">
                                      <p:cBhvr>
                                        <p:cTn id="44" dur="1000" fill="hold"/>
                                        <p:tgtEl>
                                          <p:spTgt spid="7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1000"/>
                                        <p:tgtEl>
                                          <p:spTgt spid="72"/>
                                        </p:tgtEl>
                                      </p:cBhvr>
                                    </p:animEffect>
                                    <p:anim calcmode="lin" valueType="num">
                                      <p:cBhvr>
                                        <p:cTn id="48" dur="1000" fill="hold"/>
                                        <p:tgtEl>
                                          <p:spTgt spid="72"/>
                                        </p:tgtEl>
                                        <p:attrNameLst>
                                          <p:attrName>ppt_x</p:attrName>
                                        </p:attrNameLst>
                                      </p:cBhvr>
                                      <p:tavLst>
                                        <p:tav tm="0">
                                          <p:val>
                                            <p:strVal val="#ppt_x"/>
                                          </p:val>
                                        </p:tav>
                                        <p:tav tm="100000">
                                          <p:val>
                                            <p:strVal val="#ppt_x"/>
                                          </p:val>
                                        </p:tav>
                                      </p:tavLst>
                                    </p:anim>
                                    <p:anim calcmode="lin" valueType="num">
                                      <p:cBhvr>
                                        <p:cTn id="49" dur="1000" fill="hold"/>
                                        <p:tgtEl>
                                          <p:spTgt spid="7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1000"/>
                                        <p:tgtEl>
                                          <p:spTgt spid="73"/>
                                        </p:tgtEl>
                                      </p:cBhvr>
                                    </p:animEffect>
                                    <p:anim calcmode="lin" valueType="num">
                                      <p:cBhvr>
                                        <p:cTn id="53" dur="1000" fill="hold"/>
                                        <p:tgtEl>
                                          <p:spTgt spid="73"/>
                                        </p:tgtEl>
                                        <p:attrNameLst>
                                          <p:attrName>ppt_x</p:attrName>
                                        </p:attrNameLst>
                                      </p:cBhvr>
                                      <p:tavLst>
                                        <p:tav tm="0">
                                          <p:val>
                                            <p:strVal val="#ppt_x"/>
                                          </p:val>
                                        </p:tav>
                                        <p:tav tm="100000">
                                          <p:val>
                                            <p:strVal val="#ppt_x"/>
                                          </p:val>
                                        </p:tav>
                                      </p:tavLst>
                                    </p:anim>
                                    <p:anim calcmode="lin" valueType="num">
                                      <p:cBhvr>
                                        <p:cTn id="54" dur="1000" fill="hold"/>
                                        <p:tgtEl>
                                          <p:spTgt spid="7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1000"/>
                                        <p:tgtEl>
                                          <p:spTgt spid="74"/>
                                        </p:tgtEl>
                                      </p:cBhvr>
                                    </p:animEffect>
                                    <p:anim calcmode="lin" valueType="num">
                                      <p:cBhvr>
                                        <p:cTn id="58" dur="1000" fill="hold"/>
                                        <p:tgtEl>
                                          <p:spTgt spid="74"/>
                                        </p:tgtEl>
                                        <p:attrNameLst>
                                          <p:attrName>ppt_x</p:attrName>
                                        </p:attrNameLst>
                                      </p:cBhvr>
                                      <p:tavLst>
                                        <p:tav tm="0">
                                          <p:val>
                                            <p:strVal val="#ppt_x"/>
                                          </p:val>
                                        </p:tav>
                                        <p:tav tm="100000">
                                          <p:val>
                                            <p:strVal val="#ppt_x"/>
                                          </p:val>
                                        </p:tav>
                                      </p:tavLst>
                                    </p:anim>
                                    <p:anim calcmode="lin" valueType="num">
                                      <p:cBhvr>
                                        <p:cTn id="5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bldLvl="0" animBg="1"/>
      <p:bldP spid="70" grpId="0" bldLvl="0" animBg="1"/>
      <p:bldP spid="71" grpId="0" bldLvl="0" animBg="1"/>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4953610" y="1474625"/>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03122" y="2232612"/>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12247" y="3022801"/>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12246" y="3821459"/>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 name="组合 12"/>
          <p:cNvGrpSpPr/>
          <p:nvPr/>
        </p:nvGrpSpPr>
        <p:grpSpPr>
          <a:xfrm>
            <a:off x="4225453" y="3807406"/>
            <a:ext cx="538113" cy="506112"/>
            <a:chOff x="5633937" y="5416673"/>
            <a:chExt cx="717484" cy="674608"/>
          </a:xfrm>
        </p:grpSpPr>
        <p:sp>
          <p:nvSpPr>
            <p:cNvPr id="14" name="椭圆 13"/>
            <p:cNvSpPr>
              <a:spLocks noChangeAspect="1"/>
            </p:cNvSpPr>
            <p:nvPr/>
          </p:nvSpPr>
          <p:spPr>
            <a:xfrm>
              <a:off x="5633937" y="5416673"/>
              <a:ext cx="674608" cy="674608"/>
            </a:xfrm>
            <a:prstGeom prst="ellipse">
              <a:avLst/>
            </a:prstGeom>
            <a:solidFill>
              <a:schemeClr val="accent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639260" y="5492367"/>
              <a:ext cx="712161" cy="553827"/>
            </a:xfrm>
            <a:prstGeom prst="rect">
              <a:avLst/>
            </a:prstGeom>
            <a:noFill/>
            <a:effectLst/>
          </p:spPr>
          <p:txBody>
            <a:bodyPr wrap="none" rtlCol="0">
              <a:spAutoFit/>
            </a:bodyPr>
            <a:lstStyle/>
            <a:p>
              <a:r>
                <a:rPr lang="en-US" altLang="zh-CN" sz="2100" b="1" dirty="0">
                  <a:solidFill>
                    <a:schemeClr val="bg1"/>
                  </a:solidFill>
                  <a:latin typeface="方正兰亭超细黑简体" panose="02000000000000000000" pitchFamily="2" charset="-122"/>
                  <a:ea typeface="方正兰亭超细黑简体" panose="02000000000000000000" pitchFamily="2" charset="-122"/>
                </a:rPr>
                <a:t>04</a:t>
              </a:r>
              <a:endParaRPr lang="zh-CN" altLang="en-US" sz="21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 name="组合 15"/>
          <p:cNvGrpSpPr/>
          <p:nvPr/>
        </p:nvGrpSpPr>
        <p:grpSpPr>
          <a:xfrm>
            <a:off x="4225451" y="3009724"/>
            <a:ext cx="541319" cy="506112"/>
            <a:chOff x="5633937" y="4353425"/>
            <a:chExt cx="721759" cy="674608"/>
          </a:xfrm>
        </p:grpSpPr>
        <p:sp>
          <p:nvSpPr>
            <p:cNvPr id="17" name="椭圆 16"/>
            <p:cNvSpPr>
              <a:spLocks noChangeAspect="1"/>
            </p:cNvSpPr>
            <p:nvPr/>
          </p:nvSpPr>
          <p:spPr>
            <a:xfrm>
              <a:off x="5633937" y="4353425"/>
              <a:ext cx="674608" cy="674608"/>
            </a:xfrm>
            <a:prstGeom prst="ellipse">
              <a:avLst/>
            </a:pr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652084" y="4435508"/>
              <a:ext cx="703612" cy="553827"/>
            </a:xfrm>
            <a:prstGeom prst="rect">
              <a:avLst/>
            </a:prstGeom>
            <a:noFill/>
            <a:effectLst/>
          </p:spPr>
          <p:txBody>
            <a:bodyPr wrap="none" rtlCol="0">
              <a:spAutoFit/>
            </a:bodyPr>
            <a:lstStyle/>
            <a:p>
              <a:r>
                <a:rPr lang="en-US" altLang="zh-CN" sz="2100" b="1" dirty="0">
                  <a:solidFill>
                    <a:srgbClr val="FDFDFD"/>
                  </a:solidFill>
                  <a:latin typeface="方正兰亭超细黑简体" panose="02000000000000000000" pitchFamily="2" charset="-122"/>
                  <a:ea typeface="方正兰亭超细黑简体" panose="02000000000000000000" pitchFamily="2" charset="-122"/>
                </a:rPr>
                <a:t>03</a:t>
              </a:r>
              <a:endParaRPr lang="zh-CN" altLang="en-US" sz="21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4" name="组合 19"/>
          <p:cNvGrpSpPr/>
          <p:nvPr/>
        </p:nvGrpSpPr>
        <p:grpSpPr>
          <a:xfrm>
            <a:off x="4227426" y="2213376"/>
            <a:ext cx="536144" cy="506112"/>
            <a:chOff x="5636562" y="3291956"/>
            <a:chExt cx="714858" cy="674608"/>
          </a:xfrm>
        </p:grpSpPr>
        <p:sp>
          <p:nvSpPr>
            <p:cNvPr id="22" name="椭圆 21"/>
            <p:cNvSpPr>
              <a:spLocks noChangeAspect="1"/>
            </p:cNvSpPr>
            <p:nvPr/>
          </p:nvSpPr>
          <p:spPr>
            <a:xfrm>
              <a:off x="5636562" y="3291956"/>
              <a:ext cx="674608" cy="674608"/>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52083" y="3368178"/>
              <a:ext cx="699337" cy="553827"/>
            </a:xfrm>
            <a:prstGeom prst="rect">
              <a:avLst/>
            </a:prstGeom>
            <a:noFill/>
            <a:effectLst/>
          </p:spPr>
          <p:txBody>
            <a:bodyPr wrap="none" rtlCol="0">
              <a:spAutoFit/>
            </a:bodyPr>
            <a:lstStyle/>
            <a:p>
              <a:r>
                <a:rPr lang="en-US" altLang="zh-CN" sz="2100" b="1" dirty="0">
                  <a:solidFill>
                    <a:schemeClr val="bg1"/>
                  </a:solidFill>
                  <a:latin typeface="方正兰亭超细黑简体" panose="02000000000000000000" pitchFamily="2" charset="-122"/>
                  <a:ea typeface="方正兰亭超细黑简体" panose="02000000000000000000" pitchFamily="2" charset="-122"/>
                </a:rPr>
                <a:t>02</a:t>
              </a:r>
              <a:endParaRPr lang="zh-CN" altLang="en-US" sz="21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5" name="组合 23"/>
          <p:cNvGrpSpPr/>
          <p:nvPr/>
        </p:nvGrpSpPr>
        <p:grpSpPr>
          <a:xfrm>
            <a:off x="4225453" y="1456420"/>
            <a:ext cx="552924" cy="506112"/>
            <a:chOff x="5633937" y="2282993"/>
            <a:chExt cx="737232" cy="674608"/>
          </a:xfrm>
        </p:grpSpPr>
        <p:sp>
          <p:nvSpPr>
            <p:cNvPr id="25" name="椭圆 24"/>
            <p:cNvSpPr>
              <a:spLocks noChangeAspect="1"/>
            </p:cNvSpPr>
            <p:nvPr/>
          </p:nvSpPr>
          <p:spPr>
            <a:xfrm>
              <a:off x="5633937" y="2282993"/>
              <a:ext cx="674608" cy="674608"/>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659008" y="2352157"/>
              <a:ext cx="712161" cy="553827"/>
            </a:xfrm>
            <a:prstGeom prst="rect">
              <a:avLst/>
            </a:prstGeom>
            <a:noFill/>
            <a:effectLst/>
          </p:spPr>
          <p:txBody>
            <a:bodyPr wrap="none" rtlCol="0">
              <a:spAutoFit/>
            </a:bodyPr>
            <a:lstStyle/>
            <a:p>
              <a:r>
                <a:rPr lang="en-US" altLang="zh-CN" sz="2100" b="1" dirty="0">
                  <a:solidFill>
                    <a:srgbClr val="FDFDFD"/>
                  </a:solidFill>
                  <a:latin typeface="方正兰亭超细黑简体" panose="02000000000000000000" pitchFamily="2" charset="-122"/>
                  <a:ea typeface="方正兰亭超细黑简体" panose="02000000000000000000" pitchFamily="2" charset="-122"/>
                </a:rPr>
                <a:t>01</a:t>
              </a:r>
              <a:endParaRPr lang="zh-CN" altLang="en-US" sz="21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13" name="组合 26"/>
          <p:cNvGrpSpPr/>
          <p:nvPr/>
        </p:nvGrpSpPr>
        <p:grpSpPr>
          <a:xfrm>
            <a:off x="270501" y="1862032"/>
            <a:ext cx="3521284" cy="870991"/>
            <a:chOff x="360667" y="2155840"/>
            <a:chExt cx="4695045" cy="1873220"/>
          </a:xfrm>
        </p:grpSpPr>
        <p:sp>
          <p:nvSpPr>
            <p:cNvPr id="28" name="任意多边形 27"/>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29" name="TextBox 20"/>
            <p:cNvSpPr txBox="1"/>
            <p:nvPr/>
          </p:nvSpPr>
          <p:spPr>
            <a:xfrm>
              <a:off x="2773337" y="2344502"/>
              <a:ext cx="1272143" cy="695023"/>
            </a:xfrm>
            <a:prstGeom prst="rect">
              <a:avLst/>
            </a:prstGeom>
            <a:noFill/>
          </p:spPr>
          <p:txBody>
            <a:bodyPr wrap="none" rtlCol="0">
              <a:spAutoFit/>
            </a:bodyPr>
            <a:lstStyle/>
            <a:p>
              <a:r>
                <a:rPr lang="zh-CN" altLang="en-US" sz="1500" dirty="0">
                  <a:solidFill>
                    <a:srgbClr val="FDFDFD"/>
                  </a:solidFill>
                  <a:latin typeface="微软雅黑" pitchFamily="34" charset="-122"/>
                  <a:ea typeface="微软雅黑" pitchFamily="34" charset="-122"/>
                </a:rPr>
                <a:t>紧扣大纲</a:t>
              </a:r>
              <a:endParaRPr lang="en-US" altLang="zh-CN" sz="1500" dirty="0">
                <a:solidFill>
                  <a:srgbClr val="FDFDFD"/>
                </a:solidFill>
                <a:latin typeface="微软雅黑" pitchFamily="34" charset="-122"/>
                <a:ea typeface="微软雅黑" pitchFamily="34" charset="-122"/>
              </a:endParaRPr>
            </a:p>
          </p:txBody>
        </p:sp>
      </p:grpSp>
      <p:grpSp>
        <p:nvGrpSpPr>
          <p:cNvPr id="16" name="组合 29"/>
          <p:cNvGrpSpPr/>
          <p:nvPr/>
        </p:nvGrpSpPr>
        <p:grpSpPr>
          <a:xfrm>
            <a:off x="1252683" y="2309851"/>
            <a:ext cx="2563817" cy="490294"/>
            <a:chOff x="1670244" y="3109033"/>
            <a:chExt cx="3418422" cy="1054464"/>
          </a:xfrm>
          <a:solidFill>
            <a:schemeClr val="accent1"/>
          </a:solidFill>
        </p:grpSpPr>
        <p:sp>
          <p:nvSpPr>
            <p:cNvPr id="31" name="五边形 30"/>
            <p:cNvSpPr/>
            <p:nvPr/>
          </p:nvSpPr>
          <p:spPr>
            <a:xfrm>
              <a:off x="1670244" y="3109033"/>
              <a:ext cx="3418422" cy="1054464"/>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32" name="TextBox 20"/>
            <p:cNvSpPr txBox="1"/>
            <p:nvPr/>
          </p:nvSpPr>
          <p:spPr>
            <a:xfrm>
              <a:off x="2795581" y="3368179"/>
              <a:ext cx="1272142" cy="695024"/>
            </a:xfrm>
            <a:prstGeom prst="rect">
              <a:avLst/>
            </a:prstGeom>
            <a:grpFill/>
          </p:spPr>
          <p:txBody>
            <a:bodyPr wrap="none" rtlCol="0">
              <a:spAutoFit/>
            </a:bodyPr>
            <a:lstStyle/>
            <a:p>
              <a:r>
                <a:rPr lang="zh-CN" altLang="en-US" sz="1500" dirty="0">
                  <a:solidFill>
                    <a:srgbClr val="FDFDFD"/>
                  </a:solidFill>
                  <a:latin typeface="微软雅黑" pitchFamily="34" charset="-122"/>
                  <a:ea typeface="微软雅黑" pitchFamily="34" charset="-122"/>
                </a:rPr>
                <a:t>紧贴专业</a:t>
              </a:r>
              <a:endParaRPr lang="en-US" altLang="zh-CN" sz="1500" dirty="0">
                <a:solidFill>
                  <a:srgbClr val="FDFDFD"/>
                </a:solidFill>
                <a:latin typeface="微软雅黑" pitchFamily="34" charset="-122"/>
                <a:ea typeface="微软雅黑" pitchFamily="34" charset="-122"/>
              </a:endParaRPr>
            </a:p>
          </p:txBody>
        </p:sp>
      </p:grpSp>
      <p:grpSp>
        <p:nvGrpSpPr>
          <p:cNvPr id="20" name="组合 32"/>
          <p:cNvGrpSpPr/>
          <p:nvPr/>
        </p:nvGrpSpPr>
        <p:grpSpPr>
          <a:xfrm>
            <a:off x="1252683" y="2798038"/>
            <a:ext cx="2563817" cy="490294"/>
            <a:chOff x="1670244" y="4163497"/>
            <a:chExt cx="3418422" cy="1054464"/>
          </a:xfrm>
          <a:solidFill>
            <a:schemeClr val="accent2"/>
          </a:solidFill>
        </p:grpSpPr>
        <p:sp>
          <p:nvSpPr>
            <p:cNvPr id="34" name="五边形 33"/>
            <p:cNvSpPr/>
            <p:nvPr/>
          </p:nvSpPr>
          <p:spPr>
            <a:xfrm>
              <a:off x="1670244" y="4163497"/>
              <a:ext cx="3418422" cy="1054464"/>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35" name="TextBox 20"/>
            <p:cNvSpPr txBox="1"/>
            <p:nvPr/>
          </p:nvSpPr>
          <p:spPr>
            <a:xfrm>
              <a:off x="2773336" y="4443257"/>
              <a:ext cx="1272142" cy="695024"/>
            </a:xfrm>
            <a:prstGeom prst="rect">
              <a:avLst/>
            </a:prstGeom>
            <a:grpFill/>
          </p:spPr>
          <p:txBody>
            <a:bodyPr wrap="none" rtlCol="0">
              <a:spAutoFit/>
            </a:bodyPr>
            <a:lstStyle/>
            <a:p>
              <a:r>
                <a:rPr lang="zh-CN" altLang="en-US" sz="1500" dirty="0">
                  <a:solidFill>
                    <a:srgbClr val="FDFDFD"/>
                  </a:solidFill>
                  <a:latin typeface="微软雅黑" pitchFamily="34" charset="-122"/>
                  <a:ea typeface="微软雅黑" pitchFamily="34" charset="-122"/>
                </a:rPr>
                <a:t>灵活应用</a:t>
              </a:r>
              <a:endParaRPr lang="en-US" altLang="zh-CN" sz="1500" dirty="0">
                <a:solidFill>
                  <a:srgbClr val="FDFDFD"/>
                </a:solidFill>
                <a:latin typeface="微软雅黑" pitchFamily="34" charset="-122"/>
                <a:ea typeface="微软雅黑" pitchFamily="34" charset="-122"/>
              </a:endParaRPr>
            </a:p>
          </p:txBody>
        </p:sp>
      </p:grpSp>
      <p:grpSp>
        <p:nvGrpSpPr>
          <p:cNvPr id="24" name="组合 35"/>
          <p:cNvGrpSpPr/>
          <p:nvPr/>
        </p:nvGrpSpPr>
        <p:grpSpPr>
          <a:xfrm>
            <a:off x="267153" y="2861998"/>
            <a:ext cx="3524631" cy="870991"/>
            <a:chOff x="356204" y="4296217"/>
            <a:chExt cx="4699508" cy="1873220"/>
          </a:xfrm>
          <a:solidFill>
            <a:schemeClr val="accent4"/>
          </a:solidFill>
        </p:grpSpPr>
        <p:sp>
          <p:nvSpPr>
            <p:cNvPr id="37" name="任意多边形 36"/>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38" name="TextBox 20"/>
            <p:cNvSpPr txBox="1"/>
            <p:nvPr/>
          </p:nvSpPr>
          <p:spPr>
            <a:xfrm>
              <a:off x="2773335" y="5461589"/>
              <a:ext cx="1272143" cy="695023"/>
            </a:xfrm>
            <a:prstGeom prst="rect">
              <a:avLst/>
            </a:prstGeom>
            <a:solidFill>
              <a:schemeClr val="accent1"/>
            </a:solidFill>
          </p:spPr>
          <p:txBody>
            <a:bodyPr wrap="none" rtlCol="0">
              <a:spAutoFit/>
            </a:bodyPr>
            <a:lstStyle/>
            <a:p>
              <a:r>
                <a:rPr lang="zh-CN" altLang="en-US" sz="1500" dirty="0">
                  <a:solidFill>
                    <a:srgbClr val="FDFDFD"/>
                  </a:solidFill>
                  <a:latin typeface="微软雅黑" pitchFamily="34" charset="-122"/>
                  <a:ea typeface="微软雅黑" pitchFamily="34" charset="-122"/>
                </a:rPr>
                <a:t>因材施教</a:t>
              </a:r>
              <a:endParaRPr lang="en-US" altLang="zh-CN" sz="1500" dirty="0">
                <a:solidFill>
                  <a:srgbClr val="FDFDFD"/>
                </a:solidFill>
                <a:latin typeface="微软雅黑" pitchFamily="34" charset="-122"/>
                <a:ea typeface="微软雅黑" pitchFamily="34" charset="-122"/>
              </a:endParaRPr>
            </a:p>
          </p:txBody>
        </p:sp>
      </p:grpSp>
      <p:grpSp>
        <p:nvGrpSpPr>
          <p:cNvPr id="27" name="组合 38"/>
          <p:cNvGrpSpPr/>
          <p:nvPr/>
        </p:nvGrpSpPr>
        <p:grpSpPr>
          <a:xfrm>
            <a:off x="258290" y="2093674"/>
            <a:ext cx="1393866" cy="1394296"/>
            <a:chOff x="342034" y="3025096"/>
            <a:chExt cx="2276802" cy="2276802"/>
          </a:xfrm>
        </p:grpSpPr>
        <p:sp>
          <p:nvSpPr>
            <p:cNvPr id="40" name="椭圆 39"/>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656688" y="3777917"/>
              <a:ext cx="1385665" cy="653356"/>
            </a:xfrm>
            <a:prstGeom prst="rect">
              <a:avLst/>
            </a:prstGeom>
            <a:noFill/>
          </p:spPr>
          <p:txBody>
            <a:bodyPr wrap="none" rtlCol="0">
              <a:spAutoFit/>
            </a:bodyPr>
            <a:lstStyle/>
            <a:p>
              <a:r>
                <a:rPr lang="zh-CN" altLang="en-US" sz="2000" dirty="0">
                  <a:solidFill>
                    <a:schemeClr val="accent4"/>
                  </a:solidFill>
                  <a:latin typeface="Microsoft YaHei" panose="020B0503020204020204" pitchFamily="34" charset="-122"/>
                  <a:ea typeface="Microsoft YaHei" panose="020B0503020204020204" pitchFamily="34" charset="-122"/>
                </a:rPr>
                <a:t>特  点</a:t>
              </a:r>
              <a:endParaRPr lang="en-US" altLang="zh-CN" sz="2000" dirty="0">
                <a:solidFill>
                  <a:schemeClr val="accent4"/>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39474686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1250"/>
                                        <p:tgtEl>
                                          <p:spTgt spid="27"/>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nodeType="withEffect">
                                  <p:stCondLst>
                                    <p:cond delay="25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nodeType="withEffect">
                                  <p:stCondLst>
                                    <p:cond delay="5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nodeType="withEffect">
                                  <p:stCondLst>
                                    <p:cond delay="75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C3576E5A-ABB9-4D2C-8D71-228668EE8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248"/>
            <a:ext cx="9144000" cy="5145024"/>
          </a:xfrm>
          <a:prstGeom prst="rect">
            <a:avLst/>
          </a:prstGeom>
        </p:spPr>
      </p:pic>
      <p:pic>
        <p:nvPicPr>
          <p:cNvPr id="14" name="图片 13">
            <a:extLst>
              <a:ext uri="{FF2B5EF4-FFF2-40B4-BE49-F238E27FC236}">
                <a16:creationId xmlns:a16="http://schemas.microsoft.com/office/drawing/2014/main" id="{1C29C8FF-6A3E-4E15-94A5-6C523954F3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5291" r="25982"/>
          <a:stretch/>
        </p:blipFill>
        <p:spPr>
          <a:xfrm>
            <a:off x="6517792" y="-19744"/>
            <a:ext cx="2626716" cy="5145024"/>
          </a:xfrm>
          <a:prstGeom prst="rect">
            <a:avLst/>
          </a:prstGeom>
        </p:spPr>
      </p:pic>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2411760" y="1708449"/>
            <a:ext cx="4208320" cy="863212"/>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14320"/>
                <a:ext cx="883920" cy="44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a:solidFill>
                      <a:schemeClr val="bg1"/>
                    </a:solidFill>
                    <a:latin typeface="Impact" pitchFamily="34" charset="0"/>
                  </a:rPr>
                  <a:t>02</a:t>
                </a:r>
                <a:endParaRPr lang="zh-CN" altLang="en-US" sz="240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813314"/>
              <a:ext cx="3062962" cy="44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自我评价</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3307062" y="2564184"/>
            <a:ext cx="904898"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4374676" y="2597950"/>
            <a:ext cx="129649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3307062" y="2752564"/>
            <a:ext cx="904898"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4374676" y="2786330"/>
            <a:ext cx="129649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28446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AutoShape 3"/>
          <p:cNvSpPr>
            <a:spLocks noChangeArrowheads="1"/>
          </p:cNvSpPr>
          <p:nvPr/>
        </p:nvSpPr>
        <p:spPr bwMode="auto">
          <a:xfrm rot="5400000">
            <a:off x="1832278" y="982037"/>
            <a:ext cx="1691066" cy="2343826"/>
          </a:xfrm>
          <a:prstGeom prst="upArrowCallout">
            <a:avLst>
              <a:gd name="adj1" fmla="val 33824"/>
              <a:gd name="adj2" fmla="val 25000"/>
              <a:gd name="adj3" fmla="val 20477"/>
              <a:gd name="adj4" fmla="val 86269"/>
            </a:avLst>
          </a:prstGeom>
          <a:solidFill>
            <a:schemeClr val="accent2"/>
          </a:solidFill>
          <a:ln>
            <a:noFill/>
          </a:ln>
          <a:effectLst/>
          <a:extLst/>
        </p:spPr>
        <p:txBody>
          <a:bodyPr vert="vert270" wrap="square" lIns="60065" tIns="192208" rIns="61026" bIns="192208" anchor="ctr">
            <a:normAutofit/>
          </a:bodyPr>
          <a:lstStyle/>
          <a:p>
            <a:pPr>
              <a:lnSpc>
                <a:spcPct val="150000"/>
              </a:lnSpc>
            </a:pPr>
            <a:r>
              <a:rPr lang="zh-CN" altLang="en-US" sz="996"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77" name="AutoShape 5"/>
          <p:cNvSpPr>
            <a:spLocks noChangeArrowheads="1"/>
          </p:cNvSpPr>
          <p:nvPr/>
        </p:nvSpPr>
        <p:spPr bwMode="auto">
          <a:xfrm rot="16200000">
            <a:off x="5832223" y="975540"/>
            <a:ext cx="1691066" cy="2356814"/>
          </a:xfrm>
          <a:prstGeom prst="upArrowCallout">
            <a:avLst>
              <a:gd name="adj1" fmla="val 33824"/>
              <a:gd name="adj2" fmla="val 25000"/>
              <a:gd name="adj3" fmla="val 20591"/>
              <a:gd name="adj4" fmla="val 86269"/>
            </a:avLst>
          </a:prstGeom>
          <a:solidFill>
            <a:schemeClr val="accent2"/>
          </a:solidFill>
          <a:ln>
            <a:noFill/>
          </a:ln>
          <a:effectLst/>
          <a:extLst/>
        </p:spPr>
        <p:txBody>
          <a:bodyPr vert="vert" wrap="square" lIns="60065" tIns="192208" rIns="61026" bIns="192208" anchor="ctr">
            <a:normAutofit/>
          </a:bodyPr>
          <a:lstStyle/>
          <a:p>
            <a:pPr>
              <a:lnSpc>
                <a:spcPct val="150000"/>
              </a:lnSpc>
              <a:defRPr/>
            </a:pPr>
            <a:r>
              <a:rPr lang="zh-CN" altLang="en-US" sz="996"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zh-CN" altLang="en-US" sz="996" kern="0" dirty="0">
              <a:solidFill>
                <a:sysClr val="windowText" lastClr="000000"/>
              </a:solidFill>
              <a:latin typeface="微软雅黑" pitchFamily="34" charset="-122"/>
              <a:ea typeface="微软雅黑" pitchFamily="34" charset="-122"/>
            </a:endParaRPr>
          </a:p>
        </p:txBody>
      </p:sp>
      <p:sp>
        <p:nvSpPr>
          <p:cNvPr id="78" name="Rectangle 7"/>
          <p:cNvSpPr>
            <a:spLocks noChangeArrowheads="1"/>
          </p:cNvSpPr>
          <p:nvPr/>
        </p:nvSpPr>
        <p:spPr bwMode="auto">
          <a:xfrm>
            <a:off x="1513117" y="3354062"/>
            <a:ext cx="6343049" cy="445144"/>
          </a:xfrm>
          <a:prstGeom prst="rect">
            <a:avLst/>
          </a:prstGeom>
          <a:solidFill>
            <a:schemeClr val="bg1"/>
          </a:solidFill>
          <a:ln w="3175" cmpd="sng">
            <a:noFill/>
            <a:miter lim="800000"/>
            <a:headEnd/>
            <a:tailEnd/>
          </a:ln>
          <a:effectLst/>
          <a:extLst/>
        </p:spPr>
        <p:txBody>
          <a:bodyPr wrap="none" lIns="61026" tIns="30512" rIns="61026" bIns="30512" anchor="ctr"/>
          <a:lstStyle/>
          <a:p>
            <a:pPr lvl="0" algn="ctr">
              <a:defRPr/>
            </a:pPr>
            <a:r>
              <a:rPr lang="zh-CN" altLang="en-US" sz="996"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96" kern="0" dirty="0">
              <a:solidFill>
                <a:schemeClr val="bg1">
                  <a:lumMod val="50000"/>
                </a:schemeClr>
              </a:solidFill>
              <a:latin typeface="微软雅黑" pitchFamily="34" charset="-122"/>
              <a:ea typeface="微软雅黑" pitchFamily="34" charset="-122"/>
            </a:endParaRPr>
          </a:p>
        </p:txBody>
      </p:sp>
      <p:sp>
        <p:nvSpPr>
          <p:cNvPr id="79" name="Rectangle 7"/>
          <p:cNvSpPr>
            <a:spLocks noChangeArrowheads="1"/>
          </p:cNvSpPr>
          <p:nvPr/>
        </p:nvSpPr>
        <p:spPr bwMode="auto">
          <a:xfrm>
            <a:off x="1513117" y="4016315"/>
            <a:ext cx="6343049" cy="445144"/>
          </a:xfrm>
          <a:prstGeom prst="rect">
            <a:avLst/>
          </a:prstGeom>
          <a:solidFill>
            <a:schemeClr val="bg1"/>
          </a:solidFill>
          <a:ln w="3175" cmpd="sng">
            <a:noFill/>
            <a:miter lim="800000"/>
            <a:headEnd/>
            <a:tailEnd/>
          </a:ln>
          <a:effectLst/>
          <a:extLst/>
        </p:spPr>
        <p:txBody>
          <a:bodyPr wrap="none" lIns="61026" tIns="30512" rIns="61026" bIns="30512" anchor="ctr"/>
          <a:lstStyle/>
          <a:p>
            <a:pPr lvl="0" algn="ctr"/>
            <a:r>
              <a:rPr lang="zh-CN" altLang="en-US" sz="996"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96" kern="0" dirty="0">
              <a:solidFill>
                <a:schemeClr val="bg1">
                  <a:lumMod val="50000"/>
                </a:schemeClr>
              </a:solidFill>
              <a:latin typeface="微软雅黑" pitchFamily="34" charset="-122"/>
              <a:ea typeface="微软雅黑" pitchFamily="34" charset="-122"/>
            </a:endParaRPr>
          </a:p>
        </p:txBody>
      </p:sp>
      <p:grpSp>
        <p:nvGrpSpPr>
          <p:cNvPr id="2" name="组合 79"/>
          <p:cNvGrpSpPr/>
          <p:nvPr/>
        </p:nvGrpSpPr>
        <p:grpSpPr>
          <a:xfrm>
            <a:off x="3862715" y="1308415"/>
            <a:ext cx="1603442" cy="1972136"/>
            <a:chOff x="4835652" y="1582738"/>
            <a:chExt cx="2468013" cy="2821221"/>
          </a:xfrm>
        </p:grpSpPr>
        <p:sp>
          <p:nvSpPr>
            <p:cNvPr id="81" name="AutoShape 4"/>
            <p:cNvSpPr>
              <a:spLocks noChangeArrowheads="1"/>
            </p:cNvSpPr>
            <p:nvPr/>
          </p:nvSpPr>
          <p:spPr bwMode="auto">
            <a:xfrm rot="10800000">
              <a:off x="4835652" y="1582738"/>
              <a:ext cx="2468013" cy="2821221"/>
            </a:xfrm>
            <a:prstGeom prst="upArrowCallout">
              <a:avLst>
                <a:gd name="adj1" fmla="val 33824"/>
                <a:gd name="adj2" fmla="val 25000"/>
                <a:gd name="adj3" fmla="val 15697"/>
                <a:gd name="adj4" fmla="val 86269"/>
              </a:avLst>
            </a:prstGeom>
            <a:solidFill>
              <a:schemeClr val="bg2"/>
            </a:solidFill>
            <a:ln>
              <a:noFill/>
            </a:ln>
            <a:effectLst/>
            <a:extLst/>
          </p:spPr>
          <p:txBody>
            <a:bodyPr vert="vert270" wrap="none" anchor="ctr"/>
            <a:lstStyle/>
            <a:p>
              <a:pPr>
                <a:defRPr/>
              </a:pPr>
              <a:endParaRPr lang="zh-CN" altLang="en-US" sz="1351" kern="0" dirty="0">
                <a:solidFill>
                  <a:sysClr val="windowText" lastClr="000000"/>
                </a:solidFill>
                <a:latin typeface="微软雅黑" pitchFamily="34" charset="-122"/>
                <a:ea typeface="微软雅黑" pitchFamily="34" charset="-122"/>
              </a:endParaRPr>
            </a:p>
          </p:txBody>
        </p:sp>
        <p:sp>
          <p:nvSpPr>
            <p:cNvPr id="82" name="Freeform 6"/>
            <p:cNvSpPr>
              <a:spLocks noEditPoints="1"/>
            </p:cNvSpPr>
            <p:nvPr/>
          </p:nvSpPr>
          <p:spPr bwMode="auto">
            <a:xfrm>
              <a:off x="5429534" y="1942430"/>
              <a:ext cx="1280248" cy="1294655"/>
            </a:xfrm>
            <a:custGeom>
              <a:avLst/>
              <a:gdLst>
                <a:gd name="T0" fmla="*/ 132 w 263"/>
                <a:gd name="T1" fmla="*/ 87 h 266"/>
                <a:gd name="T2" fmla="*/ 132 w 263"/>
                <a:gd name="T3" fmla="*/ 87 h 266"/>
                <a:gd name="T4" fmla="*/ 132 w 263"/>
                <a:gd name="T5" fmla="*/ 98 h 266"/>
                <a:gd name="T6" fmla="*/ 132 w 263"/>
                <a:gd name="T7" fmla="*/ 98 h 266"/>
                <a:gd name="T8" fmla="*/ 165 w 263"/>
                <a:gd name="T9" fmla="*/ 131 h 266"/>
                <a:gd name="T10" fmla="*/ 132 w 263"/>
                <a:gd name="T11" fmla="*/ 164 h 266"/>
                <a:gd name="T12" fmla="*/ 132 w 263"/>
                <a:gd name="T13" fmla="*/ 164 h 266"/>
                <a:gd name="T14" fmla="*/ 132 w 263"/>
                <a:gd name="T15" fmla="*/ 164 h 266"/>
                <a:gd name="T16" fmla="*/ 132 w 263"/>
                <a:gd name="T17" fmla="*/ 175 h 266"/>
                <a:gd name="T18" fmla="*/ 132 w 263"/>
                <a:gd name="T19" fmla="*/ 175 h 266"/>
                <a:gd name="T20" fmla="*/ 176 w 263"/>
                <a:gd name="T21" fmla="*/ 131 h 266"/>
                <a:gd name="T22" fmla="*/ 132 w 263"/>
                <a:gd name="T23" fmla="*/ 87 h 266"/>
                <a:gd name="T24" fmla="*/ 132 w 263"/>
                <a:gd name="T25" fmla="*/ 262 h 266"/>
                <a:gd name="T26" fmla="*/ 132 w 263"/>
                <a:gd name="T27" fmla="*/ 251 h 266"/>
                <a:gd name="T28" fmla="*/ 252 w 263"/>
                <a:gd name="T29" fmla="*/ 131 h 266"/>
                <a:gd name="T30" fmla="*/ 132 w 263"/>
                <a:gd name="T31" fmla="*/ 10 h 266"/>
                <a:gd name="T32" fmla="*/ 132 w 263"/>
                <a:gd name="T33" fmla="*/ 0 h 266"/>
                <a:gd name="T34" fmla="*/ 263 w 263"/>
                <a:gd name="T35" fmla="*/ 131 h 266"/>
                <a:gd name="T36" fmla="*/ 216 w 263"/>
                <a:gd name="T37" fmla="*/ 231 h 266"/>
                <a:gd name="T38" fmla="*/ 239 w 263"/>
                <a:gd name="T39" fmla="*/ 259 h 266"/>
                <a:gd name="T40" fmla="*/ 230 w 263"/>
                <a:gd name="T41" fmla="*/ 266 h 266"/>
                <a:gd name="T42" fmla="*/ 208 w 263"/>
                <a:gd name="T43" fmla="*/ 238 h 266"/>
                <a:gd name="T44" fmla="*/ 132 w 263"/>
                <a:gd name="T45" fmla="*/ 262 h 266"/>
                <a:gd name="T46" fmla="*/ 132 w 263"/>
                <a:gd name="T47" fmla="*/ 218 h 266"/>
                <a:gd name="T48" fmla="*/ 132 w 263"/>
                <a:gd name="T49" fmla="*/ 207 h 266"/>
                <a:gd name="T50" fmla="*/ 132 w 263"/>
                <a:gd name="T51" fmla="*/ 207 h 266"/>
                <a:gd name="T52" fmla="*/ 208 w 263"/>
                <a:gd name="T53" fmla="*/ 131 h 266"/>
                <a:gd name="T54" fmla="*/ 132 w 263"/>
                <a:gd name="T55" fmla="*/ 54 h 266"/>
                <a:gd name="T56" fmla="*/ 132 w 263"/>
                <a:gd name="T57" fmla="*/ 43 h 266"/>
                <a:gd name="T58" fmla="*/ 219 w 263"/>
                <a:gd name="T59" fmla="*/ 131 h 266"/>
                <a:gd name="T60" fmla="*/ 132 w 263"/>
                <a:gd name="T61" fmla="*/ 218 h 266"/>
                <a:gd name="T62" fmla="*/ 132 w 263"/>
                <a:gd name="T63" fmla="*/ 87 h 266"/>
                <a:gd name="T64" fmla="*/ 88 w 263"/>
                <a:gd name="T65" fmla="*/ 131 h 266"/>
                <a:gd name="T66" fmla="*/ 132 w 263"/>
                <a:gd name="T67" fmla="*/ 175 h 266"/>
                <a:gd name="T68" fmla="*/ 132 w 263"/>
                <a:gd name="T69" fmla="*/ 164 h 266"/>
                <a:gd name="T70" fmla="*/ 99 w 263"/>
                <a:gd name="T71" fmla="*/ 131 h 266"/>
                <a:gd name="T72" fmla="*/ 132 w 263"/>
                <a:gd name="T73" fmla="*/ 98 h 266"/>
                <a:gd name="T74" fmla="*/ 132 w 263"/>
                <a:gd name="T75" fmla="*/ 87 h 266"/>
                <a:gd name="T76" fmla="*/ 132 w 263"/>
                <a:gd name="T77" fmla="*/ 0 h 266"/>
                <a:gd name="T78" fmla="*/ 132 w 263"/>
                <a:gd name="T79" fmla="*/ 10 h 266"/>
                <a:gd name="T80" fmla="*/ 131 w 263"/>
                <a:gd name="T81" fmla="*/ 10 h 266"/>
                <a:gd name="T82" fmla="*/ 11 w 263"/>
                <a:gd name="T83" fmla="*/ 131 h 266"/>
                <a:gd name="T84" fmla="*/ 11 w 263"/>
                <a:gd name="T85" fmla="*/ 131 h 266"/>
                <a:gd name="T86" fmla="*/ 131 w 263"/>
                <a:gd name="T87" fmla="*/ 251 h 266"/>
                <a:gd name="T88" fmla="*/ 132 w 263"/>
                <a:gd name="T89" fmla="*/ 251 h 266"/>
                <a:gd name="T90" fmla="*/ 132 w 263"/>
                <a:gd name="T91" fmla="*/ 262 h 266"/>
                <a:gd name="T92" fmla="*/ 131 w 263"/>
                <a:gd name="T93" fmla="*/ 262 h 266"/>
                <a:gd name="T94" fmla="*/ 55 w 263"/>
                <a:gd name="T95" fmla="*/ 237 h 266"/>
                <a:gd name="T96" fmla="*/ 32 w 263"/>
                <a:gd name="T97" fmla="*/ 266 h 266"/>
                <a:gd name="T98" fmla="*/ 24 w 263"/>
                <a:gd name="T99" fmla="*/ 259 h 266"/>
                <a:gd name="T100" fmla="*/ 46 w 263"/>
                <a:gd name="T101" fmla="*/ 231 h 266"/>
                <a:gd name="T102" fmla="*/ 0 w 263"/>
                <a:gd name="T103" fmla="*/ 131 h 266"/>
                <a:gd name="T104" fmla="*/ 131 w 263"/>
                <a:gd name="T105" fmla="*/ 0 h 266"/>
                <a:gd name="T106" fmla="*/ 132 w 263"/>
                <a:gd name="T107" fmla="*/ 0 h 266"/>
                <a:gd name="T108" fmla="*/ 132 w 263"/>
                <a:gd name="T109" fmla="*/ 43 h 266"/>
                <a:gd name="T110" fmla="*/ 132 w 263"/>
                <a:gd name="T111" fmla="*/ 54 h 266"/>
                <a:gd name="T112" fmla="*/ 55 w 263"/>
                <a:gd name="T113" fmla="*/ 131 h 266"/>
                <a:gd name="T114" fmla="*/ 132 w 263"/>
                <a:gd name="T115" fmla="*/ 207 h 266"/>
                <a:gd name="T116" fmla="*/ 132 w 263"/>
                <a:gd name="T117" fmla="*/ 218 h 266"/>
                <a:gd name="T118" fmla="*/ 44 w 263"/>
                <a:gd name="T119" fmla="*/ 131 h 266"/>
                <a:gd name="T120" fmla="*/ 132 w 263"/>
                <a:gd name="T121" fmla="*/ 43 h 266"/>
                <a:gd name="T122" fmla="*/ 132 w 263"/>
                <a:gd name="T123" fmla="*/ 207 h 266"/>
                <a:gd name="T124" fmla="*/ 132 w 263"/>
                <a:gd name="T125" fmla="*/ 20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3" h="266">
                  <a:moveTo>
                    <a:pt x="132" y="87"/>
                  </a:moveTo>
                  <a:cubicBezTo>
                    <a:pt x="132" y="87"/>
                    <a:pt x="132" y="87"/>
                    <a:pt x="132" y="87"/>
                  </a:cubicBezTo>
                  <a:cubicBezTo>
                    <a:pt x="132" y="98"/>
                    <a:pt x="132" y="98"/>
                    <a:pt x="132" y="98"/>
                  </a:cubicBezTo>
                  <a:cubicBezTo>
                    <a:pt x="132" y="98"/>
                    <a:pt x="132" y="98"/>
                    <a:pt x="132" y="98"/>
                  </a:cubicBezTo>
                  <a:cubicBezTo>
                    <a:pt x="150" y="98"/>
                    <a:pt x="165" y="113"/>
                    <a:pt x="165" y="131"/>
                  </a:cubicBezTo>
                  <a:cubicBezTo>
                    <a:pt x="165" y="149"/>
                    <a:pt x="150" y="164"/>
                    <a:pt x="132" y="164"/>
                  </a:cubicBezTo>
                  <a:cubicBezTo>
                    <a:pt x="132" y="164"/>
                    <a:pt x="132" y="164"/>
                    <a:pt x="132" y="164"/>
                  </a:cubicBezTo>
                  <a:cubicBezTo>
                    <a:pt x="132" y="164"/>
                    <a:pt x="132" y="164"/>
                    <a:pt x="132" y="164"/>
                  </a:cubicBezTo>
                  <a:cubicBezTo>
                    <a:pt x="132" y="175"/>
                    <a:pt x="132" y="175"/>
                    <a:pt x="132" y="175"/>
                  </a:cubicBezTo>
                  <a:cubicBezTo>
                    <a:pt x="132" y="175"/>
                    <a:pt x="132" y="175"/>
                    <a:pt x="132" y="175"/>
                  </a:cubicBezTo>
                  <a:cubicBezTo>
                    <a:pt x="156" y="175"/>
                    <a:pt x="176" y="155"/>
                    <a:pt x="176" y="131"/>
                  </a:cubicBezTo>
                  <a:cubicBezTo>
                    <a:pt x="176" y="107"/>
                    <a:pt x="156" y="87"/>
                    <a:pt x="132" y="87"/>
                  </a:cubicBezTo>
                  <a:close/>
                  <a:moveTo>
                    <a:pt x="132" y="262"/>
                  </a:moveTo>
                  <a:cubicBezTo>
                    <a:pt x="132" y="251"/>
                    <a:pt x="132" y="251"/>
                    <a:pt x="132" y="251"/>
                  </a:cubicBezTo>
                  <a:cubicBezTo>
                    <a:pt x="198" y="251"/>
                    <a:pt x="252" y="197"/>
                    <a:pt x="252" y="131"/>
                  </a:cubicBezTo>
                  <a:cubicBezTo>
                    <a:pt x="252" y="65"/>
                    <a:pt x="198" y="11"/>
                    <a:pt x="132" y="10"/>
                  </a:cubicBezTo>
                  <a:cubicBezTo>
                    <a:pt x="132" y="0"/>
                    <a:pt x="132" y="0"/>
                    <a:pt x="132" y="0"/>
                  </a:cubicBezTo>
                  <a:cubicBezTo>
                    <a:pt x="204" y="0"/>
                    <a:pt x="263" y="59"/>
                    <a:pt x="263" y="131"/>
                  </a:cubicBezTo>
                  <a:cubicBezTo>
                    <a:pt x="263" y="171"/>
                    <a:pt x="245" y="207"/>
                    <a:pt x="216" y="231"/>
                  </a:cubicBezTo>
                  <a:cubicBezTo>
                    <a:pt x="239" y="259"/>
                    <a:pt x="239" y="259"/>
                    <a:pt x="239" y="259"/>
                  </a:cubicBezTo>
                  <a:cubicBezTo>
                    <a:pt x="230" y="266"/>
                    <a:pt x="230" y="266"/>
                    <a:pt x="230" y="266"/>
                  </a:cubicBezTo>
                  <a:cubicBezTo>
                    <a:pt x="208" y="238"/>
                    <a:pt x="208" y="238"/>
                    <a:pt x="208" y="238"/>
                  </a:cubicBezTo>
                  <a:cubicBezTo>
                    <a:pt x="186" y="253"/>
                    <a:pt x="160" y="262"/>
                    <a:pt x="132" y="262"/>
                  </a:cubicBezTo>
                  <a:close/>
                  <a:moveTo>
                    <a:pt x="132" y="218"/>
                  </a:moveTo>
                  <a:cubicBezTo>
                    <a:pt x="132" y="207"/>
                    <a:pt x="132" y="207"/>
                    <a:pt x="132" y="207"/>
                  </a:cubicBezTo>
                  <a:cubicBezTo>
                    <a:pt x="132" y="207"/>
                    <a:pt x="132" y="207"/>
                    <a:pt x="132" y="207"/>
                  </a:cubicBezTo>
                  <a:cubicBezTo>
                    <a:pt x="174" y="207"/>
                    <a:pt x="208" y="173"/>
                    <a:pt x="208" y="131"/>
                  </a:cubicBezTo>
                  <a:cubicBezTo>
                    <a:pt x="208" y="89"/>
                    <a:pt x="174" y="54"/>
                    <a:pt x="132" y="54"/>
                  </a:cubicBezTo>
                  <a:cubicBezTo>
                    <a:pt x="132" y="43"/>
                    <a:pt x="132" y="43"/>
                    <a:pt x="132" y="43"/>
                  </a:cubicBezTo>
                  <a:cubicBezTo>
                    <a:pt x="180" y="43"/>
                    <a:pt x="219" y="82"/>
                    <a:pt x="219" y="131"/>
                  </a:cubicBezTo>
                  <a:cubicBezTo>
                    <a:pt x="219" y="179"/>
                    <a:pt x="180" y="218"/>
                    <a:pt x="132" y="218"/>
                  </a:cubicBezTo>
                  <a:close/>
                  <a:moveTo>
                    <a:pt x="132" y="87"/>
                  </a:moveTo>
                  <a:cubicBezTo>
                    <a:pt x="108" y="87"/>
                    <a:pt x="88" y="107"/>
                    <a:pt x="88" y="131"/>
                  </a:cubicBezTo>
                  <a:cubicBezTo>
                    <a:pt x="88" y="155"/>
                    <a:pt x="108" y="175"/>
                    <a:pt x="132" y="175"/>
                  </a:cubicBezTo>
                  <a:cubicBezTo>
                    <a:pt x="132" y="164"/>
                    <a:pt x="132" y="164"/>
                    <a:pt x="132" y="164"/>
                  </a:cubicBezTo>
                  <a:cubicBezTo>
                    <a:pt x="114" y="164"/>
                    <a:pt x="99" y="149"/>
                    <a:pt x="99" y="131"/>
                  </a:cubicBezTo>
                  <a:cubicBezTo>
                    <a:pt x="99" y="113"/>
                    <a:pt x="114" y="98"/>
                    <a:pt x="132" y="98"/>
                  </a:cubicBezTo>
                  <a:cubicBezTo>
                    <a:pt x="132" y="87"/>
                    <a:pt x="132" y="87"/>
                    <a:pt x="132" y="87"/>
                  </a:cubicBezTo>
                  <a:close/>
                  <a:moveTo>
                    <a:pt x="132" y="0"/>
                  </a:moveTo>
                  <a:cubicBezTo>
                    <a:pt x="132" y="10"/>
                    <a:pt x="132" y="10"/>
                    <a:pt x="132" y="10"/>
                  </a:cubicBezTo>
                  <a:cubicBezTo>
                    <a:pt x="131" y="10"/>
                    <a:pt x="131" y="10"/>
                    <a:pt x="131" y="10"/>
                  </a:cubicBezTo>
                  <a:cubicBezTo>
                    <a:pt x="65" y="10"/>
                    <a:pt x="11" y="64"/>
                    <a:pt x="11" y="131"/>
                  </a:cubicBezTo>
                  <a:cubicBezTo>
                    <a:pt x="11" y="131"/>
                    <a:pt x="11" y="131"/>
                    <a:pt x="11" y="131"/>
                  </a:cubicBezTo>
                  <a:cubicBezTo>
                    <a:pt x="11" y="197"/>
                    <a:pt x="65" y="251"/>
                    <a:pt x="131" y="251"/>
                  </a:cubicBezTo>
                  <a:cubicBezTo>
                    <a:pt x="132" y="251"/>
                    <a:pt x="132" y="251"/>
                    <a:pt x="132" y="251"/>
                  </a:cubicBezTo>
                  <a:cubicBezTo>
                    <a:pt x="132" y="262"/>
                    <a:pt x="132" y="262"/>
                    <a:pt x="132" y="262"/>
                  </a:cubicBezTo>
                  <a:cubicBezTo>
                    <a:pt x="131" y="262"/>
                    <a:pt x="131" y="262"/>
                    <a:pt x="131" y="262"/>
                  </a:cubicBezTo>
                  <a:cubicBezTo>
                    <a:pt x="103" y="262"/>
                    <a:pt x="76" y="253"/>
                    <a:pt x="55" y="237"/>
                  </a:cubicBezTo>
                  <a:cubicBezTo>
                    <a:pt x="32" y="266"/>
                    <a:pt x="32" y="266"/>
                    <a:pt x="32" y="266"/>
                  </a:cubicBezTo>
                  <a:cubicBezTo>
                    <a:pt x="24" y="259"/>
                    <a:pt x="24" y="259"/>
                    <a:pt x="24" y="259"/>
                  </a:cubicBezTo>
                  <a:cubicBezTo>
                    <a:pt x="46" y="231"/>
                    <a:pt x="46" y="231"/>
                    <a:pt x="46" y="231"/>
                  </a:cubicBezTo>
                  <a:cubicBezTo>
                    <a:pt x="18" y="207"/>
                    <a:pt x="0" y="171"/>
                    <a:pt x="0" y="131"/>
                  </a:cubicBezTo>
                  <a:cubicBezTo>
                    <a:pt x="0" y="58"/>
                    <a:pt x="59" y="0"/>
                    <a:pt x="131" y="0"/>
                  </a:cubicBezTo>
                  <a:cubicBezTo>
                    <a:pt x="132" y="0"/>
                    <a:pt x="132" y="0"/>
                    <a:pt x="132" y="0"/>
                  </a:cubicBezTo>
                  <a:close/>
                  <a:moveTo>
                    <a:pt x="132" y="43"/>
                  </a:moveTo>
                  <a:cubicBezTo>
                    <a:pt x="132" y="54"/>
                    <a:pt x="132" y="54"/>
                    <a:pt x="132" y="54"/>
                  </a:cubicBezTo>
                  <a:cubicBezTo>
                    <a:pt x="90" y="54"/>
                    <a:pt x="55" y="89"/>
                    <a:pt x="55" y="131"/>
                  </a:cubicBezTo>
                  <a:cubicBezTo>
                    <a:pt x="55" y="173"/>
                    <a:pt x="90" y="207"/>
                    <a:pt x="132" y="207"/>
                  </a:cubicBezTo>
                  <a:cubicBezTo>
                    <a:pt x="132" y="218"/>
                    <a:pt x="132" y="218"/>
                    <a:pt x="132" y="218"/>
                  </a:cubicBezTo>
                  <a:cubicBezTo>
                    <a:pt x="84" y="218"/>
                    <a:pt x="44" y="179"/>
                    <a:pt x="44" y="131"/>
                  </a:cubicBezTo>
                  <a:cubicBezTo>
                    <a:pt x="44" y="82"/>
                    <a:pt x="84" y="43"/>
                    <a:pt x="132" y="43"/>
                  </a:cubicBezTo>
                  <a:close/>
                  <a:moveTo>
                    <a:pt x="132" y="207"/>
                  </a:moveTo>
                  <a:cubicBezTo>
                    <a:pt x="132" y="207"/>
                    <a:pt x="132" y="207"/>
                    <a:pt x="132" y="207"/>
                  </a:cubicBezTo>
                </a:path>
              </a:pathLst>
            </a:custGeom>
            <a:solidFill>
              <a:schemeClr val="bg1"/>
            </a:solidFill>
            <a:ln>
              <a:noFill/>
            </a:ln>
          </p:spPr>
          <p:txBody>
            <a:bodyPr vert="horz" wrap="square" lIns="48753" tIns="24377" rIns="48753" bIns="24377" numCol="1" anchor="t" anchorCtr="0" compatLnSpc="1">
              <a:prstTxWarp prst="textNoShape">
                <a:avLst/>
              </a:prstTxWarp>
            </a:bodyPr>
            <a:lstStyle/>
            <a:p>
              <a:endParaRPr lang="zh-CN" altLang="en-US" sz="1351" dirty="0"/>
            </a:p>
          </p:txBody>
        </p:sp>
        <p:sp>
          <p:nvSpPr>
            <p:cNvPr id="83" name="TextBox 82"/>
            <p:cNvSpPr txBox="1"/>
            <p:nvPr/>
          </p:nvSpPr>
          <p:spPr>
            <a:xfrm>
              <a:off x="4957880" y="3356991"/>
              <a:ext cx="2223565" cy="492205"/>
            </a:xfrm>
            <a:prstGeom prst="rect">
              <a:avLst/>
            </a:prstGeom>
            <a:noFill/>
          </p:spPr>
          <p:txBody>
            <a:bodyPr wrap="none" rtlCol="0">
              <a:spAutoFit/>
            </a:bodyPr>
            <a:lstStyle/>
            <a:p>
              <a:pPr algn="ctr"/>
              <a:r>
                <a:rPr lang="zh-CN" altLang="en-US" sz="1636" dirty="0">
                  <a:solidFill>
                    <a:schemeClr val="bg1"/>
                  </a:solidFill>
                  <a:latin typeface="微软雅黑" pitchFamily="34" charset="-122"/>
                  <a:ea typeface="微软雅黑" pitchFamily="34" charset="-122"/>
                  <a:cs typeface="华文黑体" pitchFamily="2" charset="-122"/>
                </a:rPr>
                <a:t>点击添加标题</a:t>
              </a:r>
            </a:p>
          </p:txBody>
        </p:sp>
      </p:grpSp>
    </p:spTree>
    <p:extLst>
      <p:ext uri="{BB962C8B-B14F-4D97-AF65-F5344CB8AC3E}">
        <p14:creationId xmlns:p14="http://schemas.microsoft.com/office/powerpoint/2010/main" val="78196943"/>
      </p:ext>
    </p:extLst>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500" fill="hold"/>
                                        <p:tgtEl>
                                          <p:spTgt spid="77"/>
                                        </p:tgtEl>
                                        <p:attrNameLst>
                                          <p:attrName>ppt_x</p:attrName>
                                        </p:attrNameLst>
                                      </p:cBhvr>
                                      <p:tavLst>
                                        <p:tav tm="0">
                                          <p:val>
                                            <p:strVal val="1+#ppt_w/2"/>
                                          </p:val>
                                        </p:tav>
                                        <p:tav tm="100000">
                                          <p:val>
                                            <p:strVal val="#ppt_x"/>
                                          </p:val>
                                        </p:tav>
                                      </p:tavLst>
                                    </p:anim>
                                    <p:anim calcmode="lin" valueType="num">
                                      <p:cBhvr additive="base">
                                        <p:cTn id="1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mph" presetSubtype="0" repeatCount="2000" fill="hold" nodeType="clickEffect">
                                  <p:stCondLst>
                                    <p:cond delay="0"/>
                                  </p:stCondLst>
                                  <p:childTnLst>
                                    <p:animEffect transition="out" filter="fade">
                                      <p:cBhvr>
                                        <p:cTn id="21" dur="200" tmFilter="0, 0; .2, .5; .8, .5; 1, 0"/>
                                        <p:tgtEl>
                                          <p:spTgt spid="2"/>
                                        </p:tgtEl>
                                      </p:cBhvr>
                                    </p:animEffect>
                                    <p:animScale>
                                      <p:cBhvr>
                                        <p:cTn id="22" dur="100" autoRev="1" fill="hold"/>
                                        <p:tgtEl>
                                          <p:spTgt spid="2"/>
                                        </p:tgtEl>
                                      </p:cBhvr>
                                      <p:by x="105000" y="105000"/>
                                    </p:animScale>
                                  </p:childTnLst>
                                </p:cTn>
                              </p:par>
                            </p:childTnLst>
                          </p:cTn>
                        </p:par>
                        <p:par>
                          <p:cTn id="23" fill="hold">
                            <p:stCondLst>
                              <p:cond delay="400"/>
                            </p:stCondLst>
                            <p:childTnLst>
                              <p:par>
                                <p:cTn id="24" presetID="47" presetClass="entr" presetSubtype="0"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anim calcmode="lin" valueType="num">
                                      <p:cBhvr>
                                        <p:cTn id="27" dur="500" fill="hold"/>
                                        <p:tgtEl>
                                          <p:spTgt spid="78"/>
                                        </p:tgtEl>
                                        <p:attrNameLst>
                                          <p:attrName>ppt_x</p:attrName>
                                        </p:attrNameLst>
                                      </p:cBhvr>
                                      <p:tavLst>
                                        <p:tav tm="0">
                                          <p:val>
                                            <p:strVal val="#ppt_x"/>
                                          </p:val>
                                        </p:tav>
                                        <p:tav tm="100000">
                                          <p:val>
                                            <p:strVal val="#ppt_x"/>
                                          </p:val>
                                        </p:tav>
                                      </p:tavLst>
                                    </p:anim>
                                    <p:anim calcmode="lin" valueType="num">
                                      <p:cBhvr>
                                        <p:cTn id="28" dur="500" fill="hold"/>
                                        <p:tgtEl>
                                          <p:spTgt spid="78"/>
                                        </p:tgtEl>
                                        <p:attrNameLst>
                                          <p:attrName>ppt_y</p:attrName>
                                        </p:attrNameLst>
                                      </p:cBhvr>
                                      <p:tavLst>
                                        <p:tav tm="0">
                                          <p:val>
                                            <p:strVal val="#ppt_y-.1"/>
                                          </p:val>
                                        </p:tav>
                                        <p:tav tm="100000">
                                          <p:val>
                                            <p:strVal val="#ppt_y"/>
                                          </p:val>
                                        </p:tav>
                                      </p:tavLst>
                                    </p:anim>
                                  </p:childTnLst>
                                </p:cTn>
                              </p:par>
                            </p:childTnLst>
                          </p:cTn>
                        </p:par>
                        <p:par>
                          <p:cTn id="29" fill="hold">
                            <p:stCondLst>
                              <p:cond delay="900"/>
                            </p:stCondLst>
                            <p:childTnLst>
                              <p:par>
                                <p:cTn id="30" presetID="47" presetClass="entr" presetSubtype="0"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500"/>
                                        <p:tgtEl>
                                          <p:spTgt spid="79"/>
                                        </p:tgtEl>
                                      </p:cBhvr>
                                    </p:animEffect>
                                    <p:anim calcmode="lin" valueType="num">
                                      <p:cBhvr>
                                        <p:cTn id="33" dur="500" fill="hold"/>
                                        <p:tgtEl>
                                          <p:spTgt spid="79"/>
                                        </p:tgtEl>
                                        <p:attrNameLst>
                                          <p:attrName>ppt_x</p:attrName>
                                        </p:attrNameLst>
                                      </p:cBhvr>
                                      <p:tavLst>
                                        <p:tav tm="0">
                                          <p:val>
                                            <p:strVal val="#ppt_x"/>
                                          </p:val>
                                        </p:tav>
                                        <p:tav tm="100000">
                                          <p:val>
                                            <p:strVal val="#ppt_x"/>
                                          </p:val>
                                        </p:tav>
                                      </p:tavLst>
                                    </p:anim>
                                    <p:anim calcmode="lin" valueType="num">
                                      <p:cBhvr>
                                        <p:cTn id="34" dur="5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p:cNvSpPr/>
          <p:nvPr/>
        </p:nvSpPr>
        <p:spPr>
          <a:xfrm>
            <a:off x="656035" y="857515"/>
            <a:ext cx="3106340" cy="31061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4" name="椭圆 43"/>
          <p:cNvSpPr/>
          <p:nvPr/>
        </p:nvSpPr>
        <p:spPr>
          <a:xfrm>
            <a:off x="3782616" y="1312474"/>
            <a:ext cx="313134" cy="3132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9" name="椭圆 38"/>
          <p:cNvSpPr/>
          <p:nvPr/>
        </p:nvSpPr>
        <p:spPr>
          <a:xfrm>
            <a:off x="3411141" y="1090949"/>
            <a:ext cx="246459" cy="24772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5" name="椭圆 44"/>
          <p:cNvSpPr/>
          <p:nvPr/>
        </p:nvSpPr>
        <p:spPr>
          <a:xfrm flipH="1">
            <a:off x="223837" y="1439911"/>
            <a:ext cx="415529" cy="41446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0" name="椭圆 29"/>
          <p:cNvSpPr/>
          <p:nvPr/>
        </p:nvSpPr>
        <p:spPr>
          <a:xfrm>
            <a:off x="3942160" y="2247404"/>
            <a:ext cx="154781" cy="1536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26" name="椭圆 25"/>
          <p:cNvSpPr/>
          <p:nvPr/>
        </p:nvSpPr>
        <p:spPr>
          <a:xfrm rot="11047877">
            <a:off x="1453754" y="4495998"/>
            <a:ext cx="123825" cy="1238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28" name="椭圆 27"/>
          <p:cNvSpPr/>
          <p:nvPr/>
        </p:nvSpPr>
        <p:spPr>
          <a:xfrm>
            <a:off x="996553" y="3809986"/>
            <a:ext cx="452438" cy="4525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29" name="椭圆 28"/>
          <p:cNvSpPr/>
          <p:nvPr/>
        </p:nvSpPr>
        <p:spPr>
          <a:xfrm flipV="1">
            <a:off x="1922860" y="4481705"/>
            <a:ext cx="509588" cy="5097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3" name="椭圆 32"/>
          <p:cNvSpPr/>
          <p:nvPr/>
        </p:nvSpPr>
        <p:spPr>
          <a:xfrm>
            <a:off x="432198" y="3865962"/>
            <a:ext cx="215503" cy="2155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5" name="椭圆 34"/>
          <p:cNvSpPr/>
          <p:nvPr/>
        </p:nvSpPr>
        <p:spPr>
          <a:xfrm flipH="1">
            <a:off x="2064544" y="4029128"/>
            <a:ext cx="226219" cy="22628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6" name="椭圆 35"/>
          <p:cNvSpPr/>
          <p:nvPr/>
        </p:nvSpPr>
        <p:spPr>
          <a:xfrm flipH="1">
            <a:off x="3312319" y="3899310"/>
            <a:ext cx="173831" cy="1750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2" name="椭圆 41"/>
          <p:cNvSpPr/>
          <p:nvPr/>
        </p:nvSpPr>
        <p:spPr>
          <a:xfrm>
            <a:off x="2707482" y="4186340"/>
            <a:ext cx="188119" cy="189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grpSp>
        <p:nvGrpSpPr>
          <p:cNvPr id="3" name="组合 54"/>
          <p:cNvGrpSpPr/>
          <p:nvPr/>
        </p:nvGrpSpPr>
        <p:grpSpPr>
          <a:xfrm>
            <a:off x="3404562" y="2527505"/>
            <a:ext cx="1256201" cy="1256588"/>
            <a:chOff x="4539416" y="3368966"/>
            <a:chExt cx="1674934" cy="1674934"/>
          </a:xfrm>
          <a:solidFill>
            <a:schemeClr val="accent2"/>
          </a:solidFill>
        </p:grpSpPr>
        <p:sp>
          <p:nvSpPr>
            <p:cNvPr id="32" name="椭圆 31"/>
            <p:cNvSpPr/>
            <p:nvPr/>
          </p:nvSpPr>
          <p:spPr>
            <a:xfrm>
              <a:off x="4539416" y="3368966"/>
              <a:ext cx="1674934" cy="16749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3" name="文本框 52"/>
            <p:cNvSpPr txBox="1"/>
            <p:nvPr/>
          </p:nvSpPr>
          <p:spPr>
            <a:xfrm>
              <a:off x="4666677" y="3974426"/>
              <a:ext cx="1477327" cy="369218"/>
            </a:xfrm>
            <a:prstGeom prst="rect">
              <a:avLst/>
            </a:prstGeom>
            <a:grpFill/>
          </p:spPr>
          <p:txBody>
            <a:bodyPr wrap="none">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rPr>
                <a:t>输入图片标题</a:t>
              </a:r>
            </a:p>
          </p:txBody>
        </p:sp>
      </p:grpSp>
      <p:sp>
        <p:nvSpPr>
          <p:cNvPr id="59" name="椭圆 58"/>
          <p:cNvSpPr/>
          <p:nvPr/>
        </p:nvSpPr>
        <p:spPr>
          <a:xfrm>
            <a:off x="-30956" y="2776205"/>
            <a:ext cx="707231" cy="7110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grpSp>
        <p:nvGrpSpPr>
          <p:cNvPr id="4" name="组合 84"/>
          <p:cNvGrpSpPr>
            <a:grpSpLocks/>
          </p:cNvGrpSpPr>
          <p:nvPr/>
        </p:nvGrpSpPr>
        <p:grpSpPr bwMode="auto">
          <a:xfrm>
            <a:off x="4979194" y="1162409"/>
            <a:ext cx="3615929" cy="781759"/>
            <a:chOff x="6639013" y="1549333"/>
            <a:chExt cx="4820607" cy="1041899"/>
          </a:xfrm>
        </p:grpSpPr>
        <p:sp>
          <p:nvSpPr>
            <p:cNvPr id="60" name="文本框 59"/>
            <p:cNvSpPr txBox="1"/>
            <p:nvPr/>
          </p:nvSpPr>
          <p:spPr>
            <a:xfrm>
              <a:off x="6639013" y="1549333"/>
              <a:ext cx="4820607" cy="369174"/>
            </a:xfrm>
            <a:prstGeom prst="rect">
              <a:avLst/>
            </a:prstGeom>
            <a:noFill/>
          </p:spPr>
          <p:txBody>
            <a:bodyPr>
              <a:spAutoFit/>
            </a:bodyPr>
            <a:lstStyle/>
            <a:p>
              <a:pPr marL="214313" indent="-214313">
                <a:buFont typeface="Wingdings" panose="05000000000000000000" pitchFamily="2" charset="2"/>
                <a:buChar char="l"/>
                <a:defRPr/>
              </a:pPr>
              <a:r>
                <a:rPr lang="zh-CN" altLang="en-US" sz="1200" dirty="0">
                  <a:solidFill>
                    <a:schemeClr val="tx1">
                      <a:lumMod val="75000"/>
                      <a:lumOff val="25000"/>
                    </a:schemeClr>
                  </a:solidFill>
                  <a:latin typeface="微软雅黑" pitchFamily="34" charset="-122"/>
                  <a:ea typeface="微软雅黑" pitchFamily="34" charset="-122"/>
                </a:rPr>
                <a:t>输入小标题</a:t>
              </a:r>
            </a:p>
          </p:txBody>
        </p:sp>
        <p:sp>
          <p:nvSpPr>
            <p:cNvPr id="62" name="矩形 61"/>
            <p:cNvSpPr/>
            <p:nvPr/>
          </p:nvSpPr>
          <p:spPr>
            <a:xfrm>
              <a:off x="6921551" y="1914414"/>
              <a:ext cx="4538069" cy="676818"/>
            </a:xfrm>
            <a:prstGeom prst="rect">
              <a:avLst/>
            </a:prstGeom>
          </p:spPr>
          <p:txBody>
            <a:bodyPr>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5" name="组合 83"/>
          <p:cNvGrpSpPr>
            <a:grpSpLocks/>
          </p:cNvGrpSpPr>
          <p:nvPr/>
        </p:nvGrpSpPr>
        <p:grpSpPr bwMode="auto">
          <a:xfrm>
            <a:off x="4979194" y="2054462"/>
            <a:ext cx="3615929" cy="742453"/>
            <a:chOff x="6639013" y="2635729"/>
            <a:chExt cx="4820607" cy="990030"/>
          </a:xfrm>
        </p:grpSpPr>
        <p:sp>
          <p:nvSpPr>
            <p:cNvPr id="63" name="矩形 62"/>
            <p:cNvSpPr/>
            <p:nvPr/>
          </p:nvSpPr>
          <p:spPr>
            <a:xfrm>
              <a:off x="6921551" y="2948588"/>
              <a:ext cx="4538069" cy="677171"/>
            </a:xfrm>
            <a:prstGeom prst="rect">
              <a:avLst/>
            </a:prstGeom>
          </p:spPr>
          <p:txBody>
            <a:bodyPr>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5" name="文本框 64"/>
            <p:cNvSpPr txBox="1"/>
            <p:nvPr/>
          </p:nvSpPr>
          <p:spPr>
            <a:xfrm>
              <a:off x="6639013" y="2635729"/>
              <a:ext cx="4820607" cy="369366"/>
            </a:xfrm>
            <a:prstGeom prst="rect">
              <a:avLst/>
            </a:prstGeom>
            <a:noFill/>
          </p:spPr>
          <p:txBody>
            <a:bodyPr>
              <a:spAutoFit/>
            </a:bodyPr>
            <a:lstStyle/>
            <a:p>
              <a:pPr marL="214313" indent="-214313">
                <a:buFont typeface="Wingdings" panose="05000000000000000000" pitchFamily="2" charset="2"/>
                <a:buChar char="l"/>
                <a:defRPr/>
              </a:pPr>
              <a:r>
                <a:rPr lang="zh-CN" altLang="en-US" sz="1200" dirty="0">
                  <a:solidFill>
                    <a:schemeClr val="tx1">
                      <a:lumMod val="75000"/>
                      <a:lumOff val="25000"/>
                    </a:schemeClr>
                  </a:solidFill>
                  <a:latin typeface="微软雅黑" pitchFamily="34" charset="-122"/>
                  <a:ea typeface="微软雅黑" pitchFamily="34" charset="-122"/>
                </a:rPr>
                <a:t>输入小标题</a:t>
              </a:r>
            </a:p>
          </p:txBody>
        </p:sp>
      </p:grpSp>
      <p:grpSp>
        <p:nvGrpSpPr>
          <p:cNvPr id="6" name="组合 82"/>
          <p:cNvGrpSpPr>
            <a:grpSpLocks/>
          </p:cNvGrpSpPr>
          <p:nvPr/>
        </p:nvGrpSpPr>
        <p:grpSpPr bwMode="auto">
          <a:xfrm>
            <a:off x="4979194" y="3229972"/>
            <a:ext cx="3615929" cy="750792"/>
            <a:chOff x="6639013" y="4154738"/>
            <a:chExt cx="4820607" cy="1000085"/>
          </a:xfrm>
        </p:grpSpPr>
        <p:sp>
          <p:nvSpPr>
            <p:cNvPr id="64" name="矩形 63"/>
            <p:cNvSpPr/>
            <p:nvPr/>
          </p:nvSpPr>
          <p:spPr>
            <a:xfrm>
              <a:off x="6921551" y="4478371"/>
              <a:ext cx="4538069" cy="676452"/>
            </a:xfrm>
            <a:prstGeom prst="rect">
              <a:avLst/>
            </a:prstGeom>
          </p:spPr>
          <p:txBody>
            <a:bodyPr>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8" name="文本框 67"/>
            <p:cNvSpPr txBox="1"/>
            <p:nvPr/>
          </p:nvSpPr>
          <p:spPr>
            <a:xfrm>
              <a:off x="6639013" y="4154738"/>
              <a:ext cx="4820607" cy="368974"/>
            </a:xfrm>
            <a:prstGeom prst="rect">
              <a:avLst/>
            </a:prstGeom>
            <a:noFill/>
          </p:spPr>
          <p:txBody>
            <a:bodyPr>
              <a:spAutoFit/>
            </a:bodyPr>
            <a:lstStyle/>
            <a:p>
              <a:pPr marL="214313" indent="-214313">
                <a:buFont typeface="Wingdings" panose="05000000000000000000" pitchFamily="2" charset="2"/>
                <a:buChar char="l"/>
                <a:defRPr/>
              </a:pPr>
              <a:r>
                <a:rPr lang="zh-CN" altLang="en-US" sz="1200" dirty="0">
                  <a:solidFill>
                    <a:schemeClr val="tx1">
                      <a:lumMod val="75000"/>
                      <a:lumOff val="25000"/>
                    </a:schemeClr>
                  </a:solidFill>
                  <a:latin typeface="微软雅黑" pitchFamily="34" charset="-122"/>
                  <a:ea typeface="微软雅黑" pitchFamily="34" charset="-122"/>
                </a:rPr>
                <a:t>输入小标题</a:t>
              </a:r>
            </a:p>
          </p:txBody>
        </p:sp>
      </p:grpSp>
      <p:pic>
        <p:nvPicPr>
          <p:cNvPr id="86" name="图片 85"/>
          <p:cNvPicPr>
            <a:picLocks noChangeAspect="1"/>
          </p:cNvPicPr>
          <p:nvPr/>
        </p:nvPicPr>
        <p:blipFill>
          <a:blip r:embed="rId3" cstate="print"/>
          <a:srcRect l="15987" t="309" r="20936" b="54406"/>
          <a:stretch>
            <a:fillRect/>
          </a:stretch>
        </p:blipFill>
        <p:spPr>
          <a:xfrm rot="1986105">
            <a:off x="3691867" y="2593975"/>
            <a:ext cx="1075053" cy="1075385"/>
          </a:xfrm>
          <a:custGeom>
            <a:avLst/>
            <a:gdLst>
              <a:gd name="connsiteX0" fmla="*/ 1238250 w 2476500"/>
              <a:gd name="connsiteY0" fmla="*/ 0 h 2476500"/>
              <a:gd name="connsiteX1" fmla="*/ 2476500 w 2476500"/>
              <a:gd name="connsiteY1" fmla="*/ 1238250 h 2476500"/>
              <a:gd name="connsiteX2" fmla="*/ 1238250 w 2476500"/>
              <a:gd name="connsiteY2" fmla="*/ 2476500 h 2476500"/>
              <a:gd name="connsiteX3" fmla="*/ 0 w 2476500"/>
              <a:gd name="connsiteY3" fmla="*/ 1238250 h 2476500"/>
              <a:gd name="connsiteX4" fmla="*/ 1238250 w 2476500"/>
              <a:gd name="connsiteY4" fmla="*/ 0 h 247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0" h="2476500">
                <a:moveTo>
                  <a:pt x="1238250" y="0"/>
                </a:moveTo>
                <a:cubicBezTo>
                  <a:pt x="1922117" y="0"/>
                  <a:pt x="2476500" y="554383"/>
                  <a:pt x="2476500" y="1238250"/>
                </a:cubicBezTo>
                <a:cubicBezTo>
                  <a:pt x="2476500" y="1922117"/>
                  <a:pt x="1922117" y="2476500"/>
                  <a:pt x="1238250" y="2476500"/>
                </a:cubicBezTo>
                <a:cubicBezTo>
                  <a:pt x="554383" y="2476500"/>
                  <a:pt x="0" y="1922117"/>
                  <a:pt x="0" y="1238250"/>
                </a:cubicBezTo>
                <a:cubicBezTo>
                  <a:pt x="0" y="554383"/>
                  <a:pt x="554383" y="0"/>
                  <a:pt x="1238250" y="0"/>
                </a:cubicBezTo>
                <a:close/>
              </a:path>
            </a:pathLst>
          </a:custGeom>
        </p:spPr>
      </p:pic>
      <p:pic>
        <p:nvPicPr>
          <p:cNvPr id="87" name="图片 86"/>
          <p:cNvPicPr>
            <a:picLocks noChangeAspect="1"/>
          </p:cNvPicPr>
          <p:nvPr/>
        </p:nvPicPr>
        <p:blipFill>
          <a:blip r:embed="rId4" cstate="print"/>
          <a:srcRect l="15987" t="309" r="20936" b="54406"/>
          <a:stretch>
            <a:fillRect/>
          </a:stretch>
        </p:blipFill>
        <p:spPr>
          <a:xfrm rot="2636422">
            <a:off x="543880" y="1397153"/>
            <a:ext cx="2609098" cy="2609903"/>
          </a:xfrm>
          <a:custGeom>
            <a:avLst/>
            <a:gdLst>
              <a:gd name="connsiteX0" fmla="*/ 1238250 w 2476500"/>
              <a:gd name="connsiteY0" fmla="*/ 0 h 2476500"/>
              <a:gd name="connsiteX1" fmla="*/ 2476500 w 2476500"/>
              <a:gd name="connsiteY1" fmla="*/ 1238250 h 2476500"/>
              <a:gd name="connsiteX2" fmla="*/ 1238250 w 2476500"/>
              <a:gd name="connsiteY2" fmla="*/ 2476500 h 2476500"/>
              <a:gd name="connsiteX3" fmla="*/ 0 w 2476500"/>
              <a:gd name="connsiteY3" fmla="*/ 1238250 h 2476500"/>
              <a:gd name="connsiteX4" fmla="*/ 1238250 w 2476500"/>
              <a:gd name="connsiteY4" fmla="*/ 0 h 247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0" h="2476500">
                <a:moveTo>
                  <a:pt x="1238250" y="0"/>
                </a:moveTo>
                <a:cubicBezTo>
                  <a:pt x="1922117" y="0"/>
                  <a:pt x="2476500" y="554383"/>
                  <a:pt x="2476500" y="1238250"/>
                </a:cubicBezTo>
                <a:cubicBezTo>
                  <a:pt x="2476500" y="1922117"/>
                  <a:pt x="1922117" y="2476500"/>
                  <a:pt x="1238250" y="2476500"/>
                </a:cubicBezTo>
                <a:cubicBezTo>
                  <a:pt x="554383" y="2476500"/>
                  <a:pt x="0" y="1922117"/>
                  <a:pt x="0" y="1238250"/>
                </a:cubicBezTo>
                <a:cubicBezTo>
                  <a:pt x="0" y="554383"/>
                  <a:pt x="554383" y="0"/>
                  <a:pt x="1238250" y="0"/>
                </a:cubicBezTo>
                <a:close/>
              </a:path>
            </a:pathLst>
          </a:cu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774" y="988368"/>
            <a:ext cx="2809164" cy="2845437"/>
          </a:xfrm>
          <a:prstGeom prst="ellipse">
            <a:avLst/>
          </a:prstGeom>
        </p:spPr>
      </p:pic>
    </p:spTree>
    <p:extLst>
      <p:ext uri="{BB962C8B-B14F-4D97-AF65-F5344CB8AC3E}">
        <p14:creationId xmlns:p14="http://schemas.microsoft.com/office/powerpoint/2010/main" val="253835699"/>
      </p:ext>
    </p:extLst>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87"/>
                                        </p:tgtEl>
                                        <p:attrNameLst>
                                          <p:attrName>style.visibility</p:attrName>
                                        </p:attrNameLst>
                                      </p:cBhvr>
                                      <p:to>
                                        <p:strVal val="visible"/>
                                      </p:to>
                                    </p:set>
                                    <p:anim calcmode="lin" valueType="num">
                                      <p:cBhvr>
                                        <p:cTn id="15" dur="500" fill="hold"/>
                                        <p:tgtEl>
                                          <p:spTgt spid="87"/>
                                        </p:tgtEl>
                                        <p:attrNameLst>
                                          <p:attrName>ppt_w</p:attrName>
                                        </p:attrNameLst>
                                      </p:cBhvr>
                                      <p:tavLst>
                                        <p:tav tm="0">
                                          <p:val>
                                            <p:fltVal val="0"/>
                                          </p:val>
                                        </p:tav>
                                        <p:tav tm="100000">
                                          <p:val>
                                            <p:strVal val="#ppt_w"/>
                                          </p:val>
                                        </p:tav>
                                      </p:tavLst>
                                    </p:anim>
                                    <p:anim calcmode="lin" valueType="num">
                                      <p:cBhvr>
                                        <p:cTn id="16" dur="500" fill="hold"/>
                                        <p:tgtEl>
                                          <p:spTgt spid="87"/>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anim calcmode="lin" valueType="num">
                                      <p:cBhvr>
                                        <p:cTn id="23" dur="500" fill="hold"/>
                                        <p:tgtEl>
                                          <p:spTgt spid="86"/>
                                        </p:tgtEl>
                                        <p:attrNameLst>
                                          <p:attrName>ppt_w</p:attrName>
                                        </p:attrNameLst>
                                      </p:cBhvr>
                                      <p:tavLst>
                                        <p:tav tm="0">
                                          <p:val>
                                            <p:fltVal val="0"/>
                                          </p:val>
                                        </p:tav>
                                        <p:tav tm="100000">
                                          <p:val>
                                            <p:strVal val="#ppt_w"/>
                                          </p:val>
                                        </p:tav>
                                      </p:tavLst>
                                    </p:anim>
                                    <p:anim calcmode="lin" valueType="num">
                                      <p:cBhvr>
                                        <p:cTn id="24" dur="500" fill="hold"/>
                                        <p:tgtEl>
                                          <p:spTgt spid="8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30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30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3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3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3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60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60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60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60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60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30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fltVal val="0"/>
                                          </p:val>
                                        </p:tav>
                                        <p:tav tm="100000">
                                          <p:val>
                                            <p:strVal val="#ppt_w"/>
                                          </p:val>
                                        </p:tav>
                                      </p:tavLst>
                                    </p:anim>
                                    <p:anim calcmode="lin" valueType="num">
                                      <p:cBhvr>
                                        <p:cTn id="68" dur="500" fill="hold"/>
                                        <p:tgtEl>
                                          <p:spTgt spid="59"/>
                                        </p:tgtEl>
                                        <p:attrNameLst>
                                          <p:attrName>ppt_h</p:attrName>
                                        </p:attrNameLst>
                                      </p:cBhvr>
                                      <p:tavLst>
                                        <p:tav tm="0">
                                          <p:val>
                                            <p:fltVal val="0"/>
                                          </p:val>
                                        </p:tav>
                                        <p:tav tm="100000">
                                          <p:val>
                                            <p:strVal val="#ppt_h"/>
                                          </p:val>
                                        </p:tav>
                                      </p:tavLst>
                                    </p:anim>
                                  </p:childTnLst>
                                </p:cTn>
                              </p:par>
                              <p:par>
                                <p:cTn id="69" presetID="23" presetClass="entr" presetSubtype="16" fill="hold" grpId="0" nodeType="withEffect">
                                  <p:stCondLst>
                                    <p:cond delay="300"/>
                                  </p:stCondLst>
                                  <p:childTnLst>
                                    <p:set>
                                      <p:cBhvr>
                                        <p:cTn id="70" dur="1" fill="hold">
                                          <p:stCondLst>
                                            <p:cond delay="0"/>
                                          </p:stCondLst>
                                        </p:cTn>
                                        <p:tgtEl>
                                          <p:spTgt spid="45"/>
                                        </p:tgtEl>
                                        <p:attrNameLst>
                                          <p:attrName>style.visibility</p:attrName>
                                        </p:attrNameLst>
                                      </p:cBhvr>
                                      <p:to>
                                        <p:strVal val="visible"/>
                                      </p:to>
                                    </p:set>
                                    <p:anim calcmode="lin" valueType="num">
                                      <p:cBhvr>
                                        <p:cTn id="71" dur="500" fill="hold"/>
                                        <p:tgtEl>
                                          <p:spTgt spid="45"/>
                                        </p:tgtEl>
                                        <p:attrNameLst>
                                          <p:attrName>ppt_w</p:attrName>
                                        </p:attrNameLst>
                                      </p:cBhvr>
                                      <p:tavLst>
                                        <p:tav tm="0">
                                          <p:val>
                                            <p:fltVal val="0"/>
                                          </p:val>
                                        </p:tav>
                                        <p:tav tm="100000">
                                          <p:val>
                                            <p:strVal val="#ppt_w"/>
                                          </p:val>
                                        </p:tav>
                                      </p:tavLst>
                                    </p:anim>
                                    <p:anim calcmode="lin" valueType="num">
                                      <p:cBhvr>
                                        <p:cTn id="72" dur="500" fill="hold"/>
                                        <p:tgtEl>
                                          <p:spTgt spid="45"/>
                                        </p:tgtEl>
                                        <p:attrNameLst>
                                          <p:attrName>ppt_h</p:attrName>
                                        </p:attrNameLst>
                                      </p:cBhvr>
                                      <p:tavLst>
                                        <p:tav tm="0">
                                          <p:val>
                                            <p:fltVal val="0"/>
                                          </p:val>
                                        </p:tav>
                                        <p:tav tm="100000">
                                          <p:val>
                                            <p:strVal val="#ppt_h"/>
                                          </p:val>
                                        </p:tav>
                                      </p:tavLst>
                                    </p:anim>
                                  </p:childTnLst>
                                </p:cTn>
                              </p:par>
                              <p:par>
                                <p:cTn id="73" presetID="22" presetClass="entr" presetSubtype="8" fill="hold" nodeType="withEffect">
                                  <p:stCondLst>
                                    <p:cond delay="90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2" presetClass="entr" presetSubtype="8" fill="hold" nodeType="withEffect">
                                  <p:stCondLst>
                                    <p:cond delay="1100"/>
                                  </p:stCondLst>
                                  <p:childTnLst>
                                    <p:set>
                                      <p:cBhvr>
                                        <p:cTn id="77" dur="1" fill="hold">
                                          <p:stCondLst>
                                            <p:cond delay="0"/>
                                          </p:stCondLst>
                                        </p:cTn>
                                        <p:tgtEl>
                                          <p:spTgt spid="5"/>
                                        </p:tgtEl>
                                        <p:attrNameLst>
                                          <p:attrName>style.visibility</p:attrName>
                                        </p:attrNameLst>
                                      </p:cBhvr>
                                      <p:to>
                                        <p:strVal val="visible"/>
                                      </p:to>
                                    </p:set>
                                    <p:animEffect transition="in" filter="wipe(left)">
                                      <p:cBhvr>
                                        <p:cTn id="78" dur="500"/>
                                        <p:tgtEl>
                                          <p:spTgt spid="5"/>
                                        </p:tgtEl>
                                      </p:cBhvr>
                                    </p:animEffect>
                                  </p:childTnLst>
                                </p:cTn>
                              </p:par>
                              <p:par>
                                <p:cTn id="79" presetID="22" presetClass="entr" presetSubtype="8" fill="hold" nodeType="withEffect">
                                  <p:stCondLst>
                                    <p:cond delay="1300"/>
                                  </p:stCondLst>
                                  <p:childTnLst>
                                    <p:set>
                                      <p:cBhvr>
                                        <p:cTn id="80" dur="1" fill="hold">
                                          <p:stCondLst>
                                            <p:cond delay="0"/>
                                          </p:stCondLst>
                                        </p:cTn>
                                        <p:tgtEl>
                                          <p:spTgt spid="6"/>
                                        </p:tgtEl>
                                        <p:attrNameLst>
                                          <p:attrName>style.visibility</p:attrName>
                                        </p:attrNameLst>
                                      </p:cBhvr>
                                      <p:to>
                                        <p:strVal val="visible"/>
                                      </p:to>
                                    </p:set>
                                    <p:animEffect transition="in" filter="wipe(left)">
                                      <p:cBhvr>
                                        <p:cTn id="8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animBg="1"/>
      <p:bldP spid="39" grpId="0" animBg="1"/>
      <p:bldP spid="45" grpId="0" animBg="1"/>
      <p:bldP spid="30" grpId="0" animBg="1"/>
      <p:bldP spid="26" grpId="0" animBg="1"/>
      <p:bldP spid="28" grpId="0" animBg="1"/>
      <p:bldP spid="29" grpId="0" animBg="1"/>
      <p:bldP spid="33" grpId="0" animBg="1"/>
      <p:bldP spid="35" grpId="0" animBg="1"/>
      <p:bldP spid="36" grpId="0" animBg="1"/>
      <p:bldP spid="42" grpId="0" animBg="1"/>
      <p:bldP spid="5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1102988" y="2251435"/>
            <a:ext cx="573205" cy="5732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14" name="椭圆 13"/>
          <p:cNvSpPr/>
          <p:nvPr/>
        </p:nvSpPr>
        <p:spPr>
          <a:xfrm>
            <a:off x="3178098" y="2251435"/>
            <a:ext cx="573205" cy="5732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15" name="椭圆 14"/>
          <p:cNvSpPr/>
          <p:nvPr/>
        </p:nvSpPr>
        <p:spPr>
          <a:xfrm>
            <a:off x="5253208" y="2251435"/>
            <a:ext cx="573205" cy="5732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16" name="椭圆 15"/>
          <p:cNvSpPr/>
          <p:nvPr/>
        </p:nvSpPr>
        <p:spPr>
          <a:xfrm>
            <a:off x="7328318" y="2251435"/>
            <a:ext cx="573205" cy="5732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cxnSp>
        <p:nvCxnSpPr>
          <p:cNvPr id="17" name="直接连接符 16"/>
          <p:cNvCxnSpPr>
            <a:endCxn id="13" idx="2"/>
          </p:cNvCxnSpPr>
          <p:nvPr/>
        </p:nvCxnSpPr>
        <p:spPr>
          <a:xfrm>
            <a:off x="417186" y="2538037"/>
            <a:ext cx="685801" cy="0"/>
          </a:xfrm>
          <a:prstGeom prst="line">
            <a:avLst/>
          </a:prstGeom>
          <a:ln>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6" idx="6"/>
          </p:cNvCxnSpPr>
          <p:nvPr/>
        </p:nvCxnSpPr>
        <p:spPr>
          <a:xfrm>
            <a:off x="7901522" y="2538037"/>
            <a:ext cx="685800" cy="0"/>
          </a:xfrm>
          <a:prstGeom prst="line">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3" idx="6"/>
            <a:endCxn id="14" idx="2"/>
          </p:cNvCxnSpPr>
          <p:nvPr/>
        </p:nvCxnSpPr>
        <p:spPr>
          <a:xfrm>
            <a:off x="1676193" y="2538037"/>
            <a:ext cx="15019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4" idx="6"/>
            <a:endCxn id="15" idx="2"/>
          </p:cNvCxnSpPr>
          <p:nvPr/>
        </p:nvCxnSpPr>
        <p:spPr>
          <a:xfrm>
            <a:off x="3751303" y="2538037"/>
            <a:ext cx="15019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5" idx="6"/>
            <a:endCxn id="16" idx="2"/>
          </p:cNvCxnSpPr>
          <p:nvPr/>
        </p:nvCxnSpPr>
        <p:spPr>
          <a:xfrm>
            <a:off x="5826414" y="2538037"/>
            <a:ext cx="15019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3" idx="0"/>
          </p:cNvCxnSpPr>
          <p:nvPr/>
        </p:nvCxnSpPr>
        <p:spPr>
          <a:xfrm flipV="1">
            <a:off x="1389590" y="1688464"/>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389591" y="1678227"/>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5" idx="0"/>
          </p:cNvCxnSpPr>
          <p:nvPr/>
        </p:nvCxnSpPr>
        <p:spPr>
          <a:xfrm flipV="1">
            <a:off x="5539809" y="1688464"/>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539811" y="1678227"/>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4" idx="4"/>
          </p:cNvCxnSpPr>
          <p:nvPr/>
        </p:nvCxnSpPr>
        <p:spPr>
          <a:xfrm>
            <a:off x="3464699" y="2824639"/>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0800000">
            <a:off x="3178099" y="3397845"/>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6" idx="4"/>
          </p:cNvCxnSpPr>
          <p:nvPr/>
        </p:nvCxnSpPr>
        <p:spPr>
          <a:xfrm>
            <a:off x="7614919" y="2824639"/>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0800000">
            <a:off x="7328318" y="3397845"/>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0" name="任意多边形 29"/>
          <p:cNvSpPr>
            <a:spLocks noChangeAspect="1"/>
          </p:cNvSpPr>
          <p:nvPr/>
        </p:nvSpPr>
        <p:spPr>
          <a:xfrm>
            <a:off x="5440935" y="2376037"/>
            <a:ext cx="197751" cy="324000"/>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31" name="任意多边形 30"/>
          <p:cNvSpPr>
            <a:spLocks noChangeAspect="1"/>
          </p:cNvSpPr>
          <p:nvPr/>
        </p:nvSpPr>
        <p:spPr>
          <a:xfrm>
            <a:off x="7480160" y="2376037"/>
            <a:ext cx="269522" cy="324000"/>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solidFill>
                <a:schemeClr val="tx1"/>
              </a:solidFill>
            </a:endParaRPr>
          </a:p>
        </p:txBody>
      </p:sp>
      <p:sp>
        <p:nvSpPr>
          <p:cNvPr id="32" name="任意多边形 31"/>
          <p:cNvSpPr>
            <a:spLocks noChangeAspect="1"/>
          </p:cNvSpPr>
          <p:nvPr/>
        </p:nvSpPr>
        <p:spPr>
          <a:xfrm>
            <a:off x="3297689" y="2376037"/>
            <a:ext cx="324000" cy="324000"/>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solidFill>
                <a:schemeClr val="tx1"/>
              </a:solidFill>
            </a:endParaRPr>
          </a:p>
        </p:txBody>
      </p:sp>
      <p:sp>
        <p:nvSpPr>
          <p:cNvPr id="33" name="任意多边形 32"/>
          <p:cNvSpPr>
            <a:spLocks noChangeAspect="1"/>
          </p:cNvSpPr>
          <p:nvPr/>
        </p:nvSpPr>
        <p:spPr>
          <a:xfrm>
            <a:off x="1263576" y="2376037"/>
            <a:ext cx="252028" cy="324000"/>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solidFill>
                <a:schemeClr val="tx1"/>
              </a:solidFill>
            </a:endParaRPr>
          </a:p>
        </p:txBody>
      </p:sp>
      <p:sp>
        <p:nvSpPr>
          <p:cNvPr id="34" name="文本框 33"/>
          <p:cNvSpPr txBox="1"/>
          <p:nvPr/>
        </p:nvSpPr>
        <p:spPr>
          <a:xfrm>
            <a:off x="1799023" y="1360916"/>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5" name="文本框 34"/>
          <p:cNvSpPr txBox="1"/>
          <p:nvPr/>
        </p:nvSpPr>
        <p:spPr>
          <a:xfrm>
            <a:off x="1799023" y="1637918"/>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6" name="文本框 35"/>
          <p:cNvSpPr txBox="1"/>
          <p:nvPr/>
        </p:nvSpPr>
        <p:spPr>
          <a:xfrm>
            <a:off x="5949240" y="1360916"/>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7" name="文本框 36"/>
          <p:cNvSpPr txBox="1"/>
          <p:nvPr/>
        </p:nvSpPr>
        <p:spPr>
          <a:xfrm>
            <a:off x="5949240" y="1637918"/>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8" name="文本框 37"/>
          <p:cNvSpPr txBox="1"/>
          <p:nvPr/>
        </p:nvSpPr>
        <p:spPr>
          <a:xfrm>
            <a:off x="784604" y="3111241"/>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9" name="文本框 38"/>
          <p:cNvSpPr txBox="1"/>
          <p:nvPr/>
        </p:nvSpPr>
        <p:spPr>
          <a:xfrm>
            <a:off x="784604" y="3388242"/>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40" name="文本框 39"/>
          <p:cNvSpPr txBox="1"/>
          <p:nvPr/>
        </p:nvSpPr>
        <p:spPr>
          <a:xfrm>
            <a:off x="4998946" y="3111241"/>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41" name="文本框 40"/>
          <p:cNvSpPr txBox="1"/>
          <p:nvPr/>
        </p:nvSpPr>
        <p:spPr>
          <a:xfrm>
            <a:off x="4998946" y="3388242"/>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42" name="文本框 41"/>
          <p:cNvSpPr txBox="1"/>
          <p:nvPr/>
        </p:nvSpPr>
        <p:spPr>
          <a:xfrm>
            <a:off x="1260207" y="4012261"/>
            <a:ext cx="6623586" cy="530761"/>
          </a:xfrm>
          <a:prstGeom prst="rect">
            <a:avLst/>
          </a:prstGeom>
          <a:noFill/>
        </p:spPr>
        <p:txBody>
          <a:bodyPr wrap="square" lIns="68568" tIns="34285" rIns="68568" bIns="34285" rtlCol="0">
            <a:spAutoFit/>
          </a:bodyPr>
          <a:lstStyle/>
          <a:p>
            <a:pPr algn="ctr">
              <a:lnSpc>
                <a:spcPct val="125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93129274"/>
      </p:ext>
    </p:extLst>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750" fill="hold"/>
                                        <p:tgtEl>
                                          <p:spTgt spid="13"/>
                                        </p:tgtEl>
                                        <p:attrNameLst>
                                          <p:attrName>ppt_w</p:attrName>
                                        </p:attrNameLst>
                                      </p:cBhvr>
                                      <p:tavLst>
                                        <p:tav tm="0">
                                          <p:val>
                                            <p:fltVal val="0"/>
                                          </p:val>
                                        </p:tav>
                                        <p:tav tm="100000">
                                          <p:val>
                                            <p:strVal val="#ppt_w"/>
                                          </p:val>
                                        </p:tav>
                                      </p:tavLst>
                                    </p:anim>
                                    <p:anim calcmode="lin" valueType="num">
                                      <p:cBhvr>
                                        <p:cTn id="12" dur="750" fill="hold"/>
                                        <p:tgtEl>
                                          <p:spTgt spid="13"/>
                                        </p:tgtEl>
                                        <p:attrNameLst>
                                          <p:attrName>ppt_h</p:attrName>
                                        </p:attrNameLst>
                                      </p:cBhvr>
                                      <p:tavLst>
                                        <p:tav tm="0">
                                          <p:val>
                                            <p:fltVal val="0"/>
                                          </p:val>
                                        </p:tav>
                                        <p:tav tm="100000">
                                          <p:val>
                                            <p:strVal val="#ppt_h"/>
                                          </p:val>
                                        </p:tav>
                                      </p:tavLst>
                                    </p:anim>
                                    <p:animEffect transition="in" filter="fade">
                                      <p:cBhvr>
                                        <p:cTn id="13" dur="750"/>
                                        <p:tgtEl>
                                          <p:spTgt spid="1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750" fill="hold"/>
                                        <p:tgtEl>
                                          <p:spTgt spid="33"/>
                                        </p:tgtEl>
                                        <p:attrNameLst>
                                          <p:attrName>ppt_w</p:attrName>
                                        </p:attrNameLst>
                                      </p:cBhvr>
                                      <p:tavLst>
                                        <p:tav tm="0">
                                          <p:val>
                                            <p:fltVal val="0"/>
                                          </p:val>
                                        </p:tav>
                                        <p:tav tm="100000">
                                          <p:val>
                                            <p:strVal val="#ppt_w"/>
                                          </p:val>
                                        </p:tav>
                                      </p:tavLst>
                                    </p:anim>
                                    <p:anim calcmode="lin" valueType="num">
                                      <p:cBhvr>
                                        <p:cTn id="17" dur="750" fill="hold"/>
                                        <p:tgtEl>
                                          <p:spTgt spid="33"/>
                                        </p:tgtEl>
                                        <p:attrNameLst>
                                          <p:attrName>ppt_h</p:attrName>
                                        </p:attrNameLst>
                                      </p:cBhvr>
                                      <p:tavLst>
                                        <p:tav tm="0">
                                          <p:val>
                                            <p:fltVal val="0"/>
                                          </p:val>
                                        </p:tav>
                                        <p:tav tm="100000">
                                          <p:val>
                                            <p:strVal val="#ppt_h"/>
                                          </p:val>
                                        </p:tav>
                                      </p:tavLst>
                                    </p:anim>
                                    <p:animEffect transition="in" filter="fade">
                                      <p:cBhvr>
                                        <p:cTn id="18" dur="750"/>
                                        <p:tgtEl>
                                          <p:spTgt spid="33"/>
                                        </p:tgtEl>
                                      </p:cBhvr>
                                    </p:animEffect>
                                  </p:childTnLst>
                                </p:cTn>
                              </p:par>
                            </p:childTnLst>
                          </p:cTn>
                        </p:par>
                        <p:par>
                          <p:cTn id="19" fill="hold">
                            <p:stCondLst>
                              <p:cond delay="1250"/>
                            </p:stCondLst>
                            <p:childTnLst>
                              <p:par>
                                <p:cTn id="20" presetID="22" presetClass="entr" presetSubtype="4"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250"/>
                                        <p:tgtEl>
                                          <p:spTgt spid="23"/>
                                        </p:tgtEl>
                                      </p:cBhvr>
                                    </p:animEffect>
                                  </p:childTnLst>
                                </p:cTn>
                              </p:par>
                            </p:childTnLst>
                          </p:cTn>
                        </p:par>
                        <p:par>
                          <p:cTn id="27" fill="hold">
                            <p:stCondLst>
                              <p:cond delay="20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85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par>
                          <p:cTn id="35" fill="hold">
                            <p:stCondLst>
                              <p:cond delay="3350"/>
                            </p:stCondLst>
                            <p:childTnLst>
                              <p:par>
                                <p:cTn id="36" presetID="22"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3850"/>
                            </p:stCondLst>
                            <p:childTnLst>
                              <p:par>
                                <p:cTn id="40" presetID="53" presetClass="entr" presetSubtype="16"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750" fill="hold"/>
                                        <p:tgtEl>
                                          <p:spTgt spid="14"/>
                                        </p:tgtEl>
                                        <p:attrNameLst>
                                          <p:attrName>ppt_w</p:attrName>
                                        </p:attrNameLst>
                                      </p:cBhvr>
                                      <p:tavLst>
                                        <p:tav tm="0">
                                          <p:val>
                                            <p:fltVal val="0"/>
                                          </p:val>
                                        </p:tav>
                                        <p:tav tm="100000">
                                          <p:val>
                                            <p:strVal val="#ppt_w"/>
                                          </p:val>
                                        </p:tav>
                                      </p:tavLst>
                                    </p:anim>
                                    <p:anim calcmode="lin" valueType="num">
                                      <p:cBhvr>
                                        <p:cTn id="43" dur="750" fill="hold"/>
                                        <p:tgtEl>
                                          <p:spTgt spid="14"/>
                                        </p:tgtEl>
                                        <p:attrNameLst>
                                          <p:attrName>ppt_h</p:attrName>
                                        </p:attrNameLst>
                                      </p:cBhvr>
                                      <p:tavLst>
                                        <p:tav tm="0">
                                          <p:val>
                                            <p:fltVal val="0"/>
                                          </p:val>
                                        </p:tav>
                                        <p:tav tm="100000">
                                          <p:val>
                                            <p:strVal val="#ppt_h"/>
                                          </p:val>
                                        </p:tav>
                                      </p:tavLst>
                                    </p:anim>
                                    <p:animEffect transition="in" filter="fade">
                                      <p:cBhvr>
                                        <p:cTn id="44" dur="75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750" fill="hold"/>
                                        <p:tgtEl>
                                          <p:spTgt spid="32"/>
                                        </p:tgtEl>
                                        <p:attrNameLst>
                                          <p:attrName>ppt_w</p:attrName>
                                        </p:attrNameLst>
                                      </p:cBhvr>
                                      <p:tavLst>
                                        <p:tav tm="0">
                                          <p:val>
                                            <p:fltVal val="0"/>
                                          </p:val>
                                        </p:tav>
                                        <p:tav tm="100000">
                                          <p:val>
                                            <p:strVal val="#ppt_w"/>
                                          </p:val>
                                        </p:tav>
                                      </p:tavLst>
                                    </p:anim>
                                    <p:anim calcmode="lin" valueType="num">
                                      <p:cBhvr>
                                        <p:cTn id="48" dur="750" fill="hold"/>
                                        <p:tgtEl>
                                          <p:spTgt spid="32"/>
                                        </p:tgtEl>
                                        <p:attrNameLst>
                                          <p:attrName>ppt_h</p:attrName>
                                        </p:attrNameLst>
                                      </p:cBhvr>
                                      <p:tavLst>
                                        <p:tav tm="0">
                                          <p:val>
                                            <p:fltVal val="0"/>
                                          </p:val>
                                        </p:tav>
                                        <p:tav tm="100000">
                                          <p:val>
                                            <p:strVal val="#ppt_h"/>
                                          </p:val>
                                        </p:tav>
                                      </p:tavLst>
                                    </p:anim>
                                    <p:animEffect transition="in" filter="fade">
                                      <p:cBhvr>
                                        <p:cTn id="49" dur="750"/>
                                        <p:tgtEl>
                                          <p:spTgt spid="32"/>
                                        </p:tgtEl>
                                      </p:cBhvr>
                                    </p:animEffect>
                                  </p:childTnLst>
                                </p:cTn>
                              </p:par>
                            </p:childTnLst>
                          </p:cTn>
                        </p:par>
                        <p:par>
                          <p:cTn id="50" fill="hold">
                            <p:stCondLst>
                              <p:cond delay="4600"/>
                            </p:stCondLst>
                            <p:childTnLst>
                              <p:par>
                                <p:cTn id="51" presetID="22" presetClass="entr" presetSubtype="1"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up)">
                                      <p:cBhvr>
                                        <p:cTn id="53" dur="500"/>
                                        <p:tgtEl>
                                          <p:spTgt spid="26"/>
                                        </p:tgtEl>
                                      </p:cBhvr>
                                    </p:animEffect>
                                  </p:childTnLst>
                                </p:cTn>
                              </p:par>
                            </p:childTnLst>
                          </p:cTn>
                        </p:par>
                        <p:par>
                          <p:cTn id="54" fill="hold">
                            <p:stCondLst>
                              <p:cond delay="5100"/>
                            </p:stCondLst>
                            <p:childTnLst>
                              <p:par>
                                <p:cTn id="55" presetID="22" presetClass="entr" presetSubtype="2"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250"/>
                                        <p:tgtEl>
                                          <p:spTgt spid="27"/>
                                        </p:tgtEl>
                                      </p:cBhvr>
                                    </p:animEffect>
                                  </p:childTnLst>
                                </p:cTn>
                              </p:par>
                            </p:childTnLst>
                          </p:cTn>
                        </p:par>
                        <p:par>
                          <p:cTn id="58" fill="hold">
                            <p:stCondLst>
                              <p:cond delay="535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childTnLst>
                          </p:cTn>
                        </p:par>
                        <p:par>
                          <p:cTn id="62" fill="hold">
                            <p:stCondLst>
                              <p:cond delay="6200"/>
                            </p:stCondLst>
                            <p:childTnLst>
                              <p:par>
                                <p:cTn id="63" presetID="10" presetClass="entr" presetSubtype="0"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childTnLst>
                          </p:cTn>
                        </p:par>
                        <p:par>
                          <p:cTn id="66" fill="hold">
                            <p:stCondLst>
                              <p:cond delay="6700"/>
                            </p:stCondLst>
                            <p:childTnLst>
                              <p:par>
                                <p:cTn id="67" presetID="22" presetClass="entr" presetSubtype="8"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left)">
                                      <p:cBhvr>
                                        <p:cTn id="69" dur="500"/>
                                        <p:tgtEl>
                                          <p:spTgt spid="20"/>
                                        </p:tgtEl>
                                      </p:cBhvr>
                                    </p:animEffect>
                                  </p:childTnLst>
                                </p:cTn>
                              </p:par>
                            </p:childTnLst>
                          </p:cTn>
                        </p:par>
                        <p:par>
                          <p:cTn id="70" fill="hold">
                            <p:stCondLst>
                              <p:cond delay="7200"/>
                            </p:stCondLst>
                            <p:childTnLst>
                              <p:par>
                                <p:cTn id="71" presetID="53" presetClass="entr" presetSubtype="16"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750" fill="hold"/>
                                        <p:tgtEl>
                                          <p:spTgt spid="15"/>
                                        </p:tgtEl>
                                        <p:attrNameLst>
                                          <p:attrName>ppt_w</p:attrName>
                                        </p:attrNameLst>
                                      </p:cBhvr>
                                      <p:tavLst>
                                        <p:tav tm="0">
                                          <p:val>
                                            <p:fltVal val="0"/>
                                          </p:val>
                                        </p:tav>
                                        <p:tav tm="100000">
                                          <p:val>
                                            <p:strVal val="#ppt_w"/>
                                          </p:val>
                                        </p:tav>
                                      </p:tavLst>
                                    </p:anim>
                                    <p:anim calcmode="lin" valueType="num">
                                      <p:cBhvr>
                                        <p:cTn id="74" dur="750" fill="hold"/>
                                        <p:tgtEl>
                                          <p:spTgt spid="15"/>
                                        </p:tgtEl>
                                        <p:attrNameLst>
                                          <p:attrName>ppt_h</p:attrName>
                                        </p:attrNameLst>
                                      </p:cBhvr>
                                      <p:tavLst>
                                        <p:tav tm="0">
                                          <p:val>
                                            <p:fltVal val="0"/>
                                          </p:val>
                                        </p:tav>
                                        <p:tav tm="100000">
                                          <p:val>
                                            <p:strVal val="#ppt_h"/>
                                          </p:val>
                                        </p:tav>
                                      </p:tavLst>
                                    </p:anim>
                                    <p:animEffect transition="in" filter="fade">
                                      <p:cBhvr>
                                        <p:cTn id="75" dur="75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p:cTn id="78" dur="750" fill="hold"/>
                                        <p:tgtEl>
                                          <p:spTgt spid="30"/>
                                        </p:tgtEl>
                                        <p:attrNameLst>
                                          <p:attrName>ppt_w</p:attrName>
                                        </p:attrNameLst>
                                      </p:cBhvr>
                                      <p:tavLst>
                                        <p:tav tm="0">
                                          <p:val>
                                            <p:fltVal val="0"/>
                                          </p:val>
                                        </p:tav>
                                        <p:tav tm="100000">
                                          <p:val>
                                            <p:strVal val="#ppt_w"/>
                                          </p:val>
                                        </p:tav>
                                      </p:tavLst>
                                    </p:anim>
                                    <p:anim calcmode="lin" valueType="num">
                                      <p:cBhvr>
                                        <p:cTn id="79" dur="750" fill="hold"/>
                                        <p:tgtEl>
                                          <p:spTgt spid="30"/>
                                        </p:tgtEl>
                                        <p:attrNameLst>
                                          <p:attrName>ppt_h</p:attrName>
                                        </p:attrNameLst>
                                      </p:cBhvr>
                                      <p:tavLst>
                                        <p:tav tm="0">
                                          <p:val>
                                            <p:fltVal val="0"/>
                                          </p:val>
                                        </p:tav>
                                        <p:tav tm="100000">
                                          <p:val>
                                            <p:strVal val="#ppt_h"/>
                                          </p:val>
                                        </p:tav>
                                      </p:tavLst>
                                    </p:anim>
                                    <p:animEffect transition="in" filter="fade">
                                      <p:cBhvr>
                                        <p:cTn id="80" dur="750"/>
                                        <p:tgtEl>
                                          <p:spTgt spid="30"/>
                                        </p:tgtEl>
                                      </p:cBhvr>
                                    </p:animEffect>
                                  </p:childTnLst>
                                </p:cTn>
                              </p:par>
                            </p:childTnLst>
                          </p:cTn>
                        </p:par>
                        <p:par>
                          <p:cTn id="81" fill="hold">
                            <p:stCondLst>
                              <p:cond delay="7950"/>
                            </p:stCondLst>
                            <p:childTnLst>
                              <p:par>
                                <p:cTn id="82" presetID="22" presetClass="entr" presetSubtype="4"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down)">
                                      <p:cBhvr>
                                        <p:cTn id="84" dur="500"/>
                                        <p:tgtEl>
                                          <p:spTgt spid="24"/>
                                        </p:tgtEl>
                                      </p:cBhvr>
                                    </p:animEffect>
                                  </p:childTnLst>
                                </p:cTn>
                              </p:par>
                            </p:childTnLst>
                          </p:cTn>
                        </p:par>
                        <p:par>
                          <p:cTn id="85" fill="hold">
                            <p:stCondLst>
                              <p:cond delay="8450"/>
                            </p:stCondLst>
                            <p:childTnLst>
                              <p:par>
                                <p:cTn id="86" presetID="22" presetClass="entr" presetSubtype="8" fill="hold"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left)">
                                      <p:cBhvr>
                                        <p:cTn id="88" dur="250"/>
                                        <p:tgtEl>
                                          <p:spTgt spid="25"/>
                                        </p:tgtEl>
                                      </p:cBhvr>
                                    </p:animEffect>
                                  </p:childTnLst>
                                </p:cTn>
                              </p:par>
                            </p:childTnLst>
                          </p:cTn>
                        </p:par>
                        <p:par>
                          <p:cTn id="89" fill="hold">
                            <p:stCondLst>
                              <p:cond delay="8700"/>
                            </p:stCondLst>
                            <p:childTnLst>
                              <p:par>
                                <p:cTn id="90" presetID="10" presetClass="entr" presetSubtype="0" fill="hold" grpId="0" nodeType="afterEffect">
                                  <p:stCondLst>
                                    <p:cond delay="0"/>
                                  </p:stCondLst>
                                  <p:iterate type="lt">
                                    <p:tmPct val="10000"/>
                                  </p:iterate>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9550"/>
                            </p:stCondLst>
                            <p:childTnLst>
                              <p:par>
                                <p:cTn id="94" presetID="10" presetClass="entr" presetSubtype="0" fill="hold" grpId="0" nodeType="after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500"/>
                                        <p:tgtEl>
                                          <p:spTgt spid="37"/>
                                        </p:tgtEl>
                                      </p:cBhvr>
                                    </p:animEffect>
                                  </p:childTnLst>
                                </p:cTn>
                              </p:par>
                            </p:childTnLst>
                          </p:cTn>
                        </p:par>
                        <p:par>
                          <p:cTn id="97" fill="hold">
                            <p:stCondLst>
                              <p:cond delay="10050"/>
                            </p:stCondLst>
                            <p:childTnLst>
                              <p:par>
                                <p:cTn id="98" presetID="22" presetClass="entr" presetSubtype="8" fill="hold"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left)">
                                      <p:cBhvr>
                                        <p:cTn id="100" dur="500"/>
                                        <p:tgtEl>
                                          <p:spTgt spid="21"/>
                                        </p:tgtEl>
                                      </p:cBhvr>
                                    </p:animEffect>
                                  </p:childTnLst>
                                </p:cTn>
                              </p:par>
                            </p:childTnLst>
                          </p:cTn>
                        </p:par>
                        <p:par>
                          <p:cTn id="101" fill="hold">
                            <p:stCondLst>
                              <p:cond delay="10550"/>
                            </p:stCondLst>
                            <p:childTnLst>
                              <p:par>
                                <p:cTn id="102" presetID="53" presetClass="entr" presetSubtype="16"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750" fill="hold"/>
                                        <p:tgtEl>
                                          <p:spTgt spid="16"/>
                                        </p:tgtEl>
                                        <p:attrNameLst>
                                          <p:attrName>ppt_w</p:attrName>
                                        </p:attrNameLst>
                                      </p:cBhvr>
                                      <p:tavLst>
                                        <p:tav tm="0">
                                          <p:val>
                                            <p:fltVal val="0"/>
                                          </p:val>
                                        </p:tav>
                                        <p:tav tm="100000">
                                          <p:val>
                                            <p:strVal val="#ppt_w"/>
                                          </p:val>
                                        </p:tav>
                                      </p:tavLst>
                                    </p:anim>
                                    <p:anim calcmode="lin" valueType="num">
                                      <p:cBhvr>
                                        <p:cTn id="105" dur="750" fill="hold"/>
                                        <p:tgtEl>
                                          <p:spTgt spid="16"/>
                                        </p:tgtEl>
                                        <p:attrNameLst>
                                          <p:attrName>ppt_h</p:attrName>
                                        </p:attrNameLst>
                                      </p:cBhvr>
                                      <p:tavLst>
                                        <p:tav tm="0">
                                          <p:val>
                                            <p:fltVal val="0"/>
                                          </p:val>
                                        </p:tav>
                                        <p:tav tm="100000">
                                          <p:val>
                                            <p:strVal val="#ppt_h"/>
                                          </p:val>
                                        </p:tav>
                                      </p:tavLst>
                                    </p:anim>
                                    <p:animEffect transition="in" filter="fade">
                                      <p:cBhvr>
                                        <p:cTn id="106" dur="750"/>
                                        <p:tgtEl>
                                          <p:spTgt spid="16"/>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750" fill="hold"/>
                                        <p:tgtEl>
                                          <p:spTgt spid="31"/>
                                        </p:tgtEl>
                                        <p:attrNameLst>
                                          <p:attrName>ppt_w</p:attrName>
                                        </p:attrNameLst>
                                      </p:cBhvr>
                                      <p:tavLst>
                                        <p:tav tm="0">
                                          <p:val>
                                            <p:fltVal val="0"/>
                                          </p:val>
                                        </p:tav>
                                        <p:tav tm="100000">
                                          <p:val>
                                            <p:strVal val="#ppt_w"/>
                                          </p:val>
                                        </p:tav>
                                      </p:tavLst>
                                    </p:anim>
                                    <p:anim calcmode="lin" valueType="num">
                                      <p:cBhvr>
                                        <p:cTn id="110" dur="750" fill="hold"/>
                                        <p:tgtEl>
                                          <p:spTgt spid="31"/>
                                        </p:tgtEl>
                                        <p:attrNameLst>
                                          <p:attrName>ppt_h</p:attrName>
                                        </p:attrNameLst>
                                      </p:cBhvr>
                                      <p:tavLst>
                                        <p:tav tm="0">
                                          <p:val>
                                            <p:fltVal val="0"/>
                                          </p:val>
                                        </p:tav>
                                        <p:tav tm="100000">
                                          <p:val>
                                            <p:strVal val="#ppt_h"/>
                                          </p:val>
                                        </p:tav>
                                      </p:tavLst>
                                    </p:anim>
                                    <p:animEffect transition="in" filter="fade">
                                      <p:cBhvr>
                                        <p:cTn id="111" dur="750"/>
                                        <p:tgtEl>
                                          <p:spTgt spid="31"/>
                                        </p:tgtEl>
                                      </p:cBhvr>
                                    </p:animEffect>
                                  </p:childTnLst>
                                </p:cTn>
                              </p:par>
                            </p:childTnLst>
                          </p:cTn>
                        </p:par>
                        <p:par>
                          <p:cTn id="112" fill="hold">
                            <p:stCondLst>
                              <p:cond delay="11300"/>
                            </p:stCondLst>
                            <p:childTnLst>
                              <p:par>
                                <p:cTn id="113" presetID="22" presetClass="entr" presetSubtype="1"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up)">
                                      <p:cBhvr>
                                        <p:cTn id="115" dur="500"/>
                                        <p:tgtEl>
                                          <p:spTgt spid="28"/>
                                        </p:tgtEl>
                                      </p:cBhvr>
                                    </p:animEffect>
                                  </p:childTnLst>
                                </p:cTn>
                              </p:par>
                            </p:childTnLst>
                          </p:cTn>
                        </p:par>
                        <p:par>
                          <p:cTn id="116" fill="hold">
                            <p:stCondLst>
                              <p:cond delay="11800"/>
                            </p:stCondLst>
                            <p:childTnLst>
                              <p:par>
                                <p:cTn id="117" presetID="22" presetClass="entr" presetSubtype="2" fill="hold"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right)">
                                      <p:cBhvr>
                                        <p:cTn id="119" dur="250"/>
                                        <p:tgtEl>
                                          <p:spTgt spid="29"/>
                                        </p:tgtEl>
                                      </p:cBhvr>
                                    </p:animEffect>
                                  </p:childTnLst>
                                </p:cTn>
                              </p:par>
                            </p:childTnLst>
                          </p:cTn>
                        </p:par>
                        <p:par>
                          <p:cTn id="120" fill="hold">
                            <p:stCondLst>
                              <p:cond delay="12050"/>
                            </p:stCondLst>
                            <p:childTnLst>
                              <p:par>
                                <p:cTn id="121" presetID="10" presetClass="entr" presetSubtype="0" fill="hold" grpId="0" nodeType="afterEffect">
                                  <p:stCondLst>
                                    <p:cond delay="0"/>
                                  </p:stCondLst>
                                  <p:iterate type="lt">
                                    <p:tmPct val="10000"/>
                                  </p:iterate>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childTnLst>
                          </p:cTn>
                        </p:par>
                        <p:par>
                          <p:cTn id="124" fill="hold">
                            <p:stCondLst>
                              <p:cond delay="12900"/>
                            </p:stCondLst>
                            <p:childTnLst>
                              <p:par>
                                <p:cTn id="125" presetID="10" presetClass="entr" presetSubtype="0"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500"/>
                                        <p:tgtEl>
                                          <p:spTgt spid="41"/>
                                        </p:tgtEl>
                                      </p:cBhvr>
                                    </p:animEffect>
                                  </p:childTnLst>
                                </p:cTn>
                              </p:par>
                            </p:childTnLst>
                          </p:cTn>
                        </p:par>
                        <p:par>
                          <p:cTn id="128" fill="hold">
                            <p:stCondLst>
                              <p:cond delay="13400"/>
                            </p:stCondLst>
                            <p:childTnLst>
                              <p:par>
                                <p:cTn id="129" presetID="22" presetClass="entr" presetSubtype="8" fill="hold" nodeType="afterEffect">
                                  <p:stCondLst>
                                    <p:cond delay="0"/>
                                  </p:stCondLst>
                                  <p:childTnLst>
                                    <p:set>
                                      <p:cBhvr>
                                        <p:cTn id="130" dur="1" fill="hold">
                                          <p:stCondLst>
                                            <p:cond delay="0"/>
                                          </p:stCondLst>
                                        </p:cTn>
                                        <p:tgtEl>
                                          <p:spTgt spid="18"/>
                                        </p:tgtEl>
                                        <p:attrNameLst>
                                          <p:attrName>style.visibility</p:attrName>
                                        </p:attrNameLst>
                                      </p:cBhvr>
                                      <p:to>
                                        <p:strVal val="visible"/>
                                      </p:to>
                                    </p:set>
                                    <p:animEffect transition="in" filter="wipe(left)">
                                      <p:cBhvr>
                                        <p:cTn id="131" dur="500"/>
                                        <p:tgtEl>
                                          <p:spTgt spid="18"/>
                                        </p:tgtEl>
                                      </p:cBhvr>
                                    </p:animEffect>
                                  </p:childTnLst>
                                </p:cTn>
                              </p:par>
                            </p:childTnLst>
                          </p:cTn>
                        </p:par>
                        <p:par>
                          <p:cTn id="132" fill="hold">
                            <p:stCondLst>
                              <p:cond delay="13900"/>
                            </p:stCondLst>
                            <p:childTnLst>
                              <p:par>
                                <p:cTn id="133" presetID="10" presetClass="entr" presetSubtype="0" fill="hold" grpId="0" nodeType="afterEffect">
                                  <p:stCondLst>
                                    <p:cond delay="0"/>
                                  </p:stCondLst>
                                  <p:iterate type="lt">
                                    <p:tmPct val="10000"/>
                                  </p:iterate>
                                  <p:childTnLst>
                                    <p:set>
                                      <p:cBhvr>
                                        <p:cTn id="134" dur="1" fill="hold">
                                          <p:stCondLst>
                                            <p:cond delay="0"/>
                                          </p:stCondLst>
                                        </p:cTn>
                                        <p:tgtEl>
                                          <p:spTgt spid="42"/>
                                        </p:tgtEl>
                                        <p:attrNameLst>
                                          <p:attrName>style.visibility</p:attrName>
                                        </p:attrNameLst>
                                      </p:cBhvr>
                                      <p:to>
                                        <p:strVal val="visible"/>
                                      </p:to>
                                    </p:set>
                                    <p:animEffect transition="in" filter="fade">
                                      <p:cBhvr>
                                        <p:cTn id="1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0" grpId="0" animBg="1"/>
      <p:bldP spid="31" grpId="0" animBg="1"/>
      <p:bldP spid="32" grpId="0" animBg="1"/>
      <p:bldP spid="33" grpId="0" animBg="1"/>
      <p:bldP spid="34" grpId="0"/>
      <p:bldP spid="35" grpId="0" animBg="1"/>
      <p:bldP spid="36" grpId="0"/>
      <p:bldP spid="37" grpId="0" animBg="1"/>
      <p:bldP spid="38" grpId="0"/>
      <p:bldP spid="39" grpId="0" animBg="1"/>
      <p:bldP spid="40" grpId="0"/>
      <p:bldP spid="41" grpId="0" animBg="1"/>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p:cNvPicPr>
            <a:picLocks noChangeAspect="1"/>
          </p:cNvPicPr>
          <p:nvPr/>
        </p:nvPicPr>
        <p:blipFill rotWithShape="1">
          <a:blip r:embed="rId3">
            <a:extLst>
              <a:ext uri="{28A0092B-C50C-407E-A947-70E740481C1C}">
                <a14:useLocalDpi xmlns:a14="http://schemas.microsoft.com/office/drawing/2010/main" val="0"/>
              </a:ext>
            </a:extLst>
          </a:blip>
          <a:srcRect l="14508" t="21591" r="10531" b="31910"/>
          <a:stretch/>
        </p:blipFill>
        <p:spPr bwMode="auto">
          <a:xfrm>
            <a:off x="3305217" y="1169319"/>
            <a:ext cx="4759840" cy="2956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6629" name="AutoShape 5"/>
          <p:cNvSpPr>
            <a:spLocks/>
          </p:cNvSpPr>
          <p:nvPr/>
        </p:nvSpPr>
        <p:spPr bwMode="auto">
          <a:xfrm>
            <a:off x="689148" y="1931397"/>
            <a:ext cx="2442692" cy="21533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a:t>
            </a:r>
          </a:p>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egestas.Lorem ipsum dolor sit amet, consectetur adipiscing elit. </a:t>
            </a:r>
          </a:p>
        </p:txBody>
      </p:sp>
      <p:sp>
        <p:nvSpPr>
          <p:cNvPr id="26630" name="Line 6"/>
          <p:cNvSpPr>
            <a:spLocks noChangeShapeType="1"/>
          </p:cNvSpPr>
          <p:nvPr/>
        </p:nvSpPr>
        <p:spPr bwMode="auto">
          <a:xfrm>
            <a:off x="689148" y="1790796"/>
            <a:ext cx="2346825" cy="0"/>
          </a:xfrm>
          <a:prstGeom prst="line">
            <a:avLst/>
          </a:prstGeom>
          <a:noFill/>
          <a:ln w="25400" cap="flat" cmpd="sng">
            <a:solidFill>
              <a:schemeClr val="tx1">
                <a:lumMod val="65000"/>
                <a:lumOff val="3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100" dirty="0">
              <a:solidFill>
                <a:schemeClr val="tx1">
                  <a:lumMod val="65000"/>
                  <a:lumOff val="35000"/>
                </a:schemeClr>
              </a:solidFill>
              <a:effectLst>
                <a:outerShdw blurRad="38100" dist="38100" dir="2700000" algn="tl">
                  <a:srgbClr val="DDDDDD"/>
                </a:outerShdw>
              </a:effectLst>
              <a:cs typeface="+mn-ea"/>
              <a:sym typeface="+mn-lt"/>
            </a:endParaRPr>
          </a:p>
        </p:txBody>
      </p:sp>
      <p:sp>
        <p:nvSpPr>
          <p:cNvPr id="26631" name="AutoShape 7"/>
          <p:cNvSpPr>
            <a:spLocks/>
          </p:cNvSpPr>
          <p:nvPr/>
        </p:nvSpPr>
        <p:spPr bwMode="auto">
          <a:xfrm>
            <a:off x="3316878" y="2707772"/>
            <a:ext cx="4759840" cy="1453862"/>
          </a:xfrm>
          <a:custGeom>
            <a:avLst/>
            <a:gdLst>
              <a:gd name="T0" fmla="*/ 6348412 w 21600"/>
              <a:gd name="T1" fmla="*/ 2533650 h 21600"/>
              <a:gd name="T2" fmla="*/ 6348412 w 21600"/>
              <a:gd name="T3" fmla="*/ 2533650 h 21600"/>
              <a:gd name="T4" fmla="*/ 6348412 w 21600"/>
              <a:gd name="T5" fmla="*/ 2533650 h 21600"/>
              <a:gd name="T6" fmla="*/ 6348412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70C0">
              <a:alpha val="70195"/>
            </a:srgbClr>
          </a:solidFill>
          <a:ln>
            <a:noFill/>
          </a:ln>
          <a:effectLst/>
          <a:extLst/>
        </p:spPr>
        <p:txBody>
          <a:bodyPr lIns="0" tIns="0" rIns="0" bIns="0" anchor="ctr"/>
          <a:lstStyle/>
          <a:p>
            <a:endParaRPr lang="zh-CN" altLang="en-US" sz="1900" dirty="0">
              <a:solidFill>
                <a:schemeClr val="tx1">
                  <a:lumMod val="65000"/>
                  <a:lumOff val="35000"/>
                </a:schemeClr>
              </a:solidFill>
              <a:cs typeface="+mn-ea"/>
              <a:sym typeface="+mn-lt"/>
            </a:endParaRPr>
          </a:p>
        </p:txBody>
      </p:sp>
      <p:sp>
        <p:nvSpPr>
          <p:cNvPr id="12" name="Text Box 552"/>
          <p:cNvSpPr txBox="1">
            <a:spLocks noChangeArrowheads="1"/>
          </p:cNvSpPr>
          <p:nvPr/>
        </p:nvSpPr>
        <p:spPr bwMode="auto">
          <a:xfrm>
            <a:off x="611560" y="1314889"/>
            <a:ext cx="2310772" cy="2539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2825755048"/>
      </p:ext>
    </p:extLst>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wipe(left)">
                                      <p:cBhvr>
                                        <p:cTn id="7" dur="500"/>
                                        <p:tgtEl>
                                          <p:spTgt spid="2663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6629"/>
                                        </p:tgtEl>
                                        <p:attrNameLst>
                                          <p:attrName>style.visibility</p:attrName>
                                        </p:attrNameLst>
                                      </p:cBhvr>
                                      <p:to>
                                        <p:strVal val="visible"/>
                                      </p:to>
                                    </p:set>
                                    <p:anim calcmode="lin" valueType="num">
                                      <p:cBhvr additive="base">
                                        <p:cTn id="11" dur="500" fill="hold"/>
                                        <p:tgtEl>
                                          <p:spTgt spid="26629"/>
                                        </p:tgtEl>
                                        <p:attrNameLst>
                                          <p:attrName>ppt_x</p:attrName>
                                        </p:attrNameLst>
                                      </p:cBhvr>
                                      <p:tavLst>
                                        <p:tav tm="0">
                                          <p:val>
                                            <p:strVal val="1+#ppt_w/2"/>
                                          </p:val>
                                        </p:tav>
                                        <p:tav tm="100000">
                                          <p:val>
                                            <p:strVal val="#ppt_x"/>
                                          </p:val>
                                        </p:tav>
                                      </p:tavLst>
                                    </p:anim>
                                    <p:anim calcmode="lin" valueType="num">
                                      <p:cBhvr additive="base">
                                        <p:cTn id="12" dur="500" fill="hold"/>
                                        <p:tgtEl>
                                          <p:spTgt spid="26629"/>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625"/>
                                        </p:tgtEl>
                                        <p:attrNameLst>
                                          <p:attrName>style.visibility</p:attrName>
                                        </p:attrNameLst>
                                      </p:cBhvr>
                                      <p:to>
                                        <p:strVal val="visible"/>
                                      </p:to>
                                    </p:set>
                                    <p:animEffect transition="in" filter="fade">
                                      <p:cBhvr>
                                        <p:cTn id="15" dur="500"/>
                                        <p:tgtEl>
                                          <p:spTgt spid="26625"/>
                                        </p:tgtEl>
                                      </p:cBhvr>
                                    </p:animEffect>
                                  </p:childTnLst>
                                </p:cTn>
                              </p:par>
                            </p:childTnLst>
                          </p:cTn>
                        </p:par>
                        <p:par>
                          <p:cTn id="16" fill="hold">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26631"/>
                                        </p:tgtEl>
                                        <p:attrNameLst>
                                          <p:attrName>style.visibility</p:attrName>
                                        </p:attrNameLst>
                                      </p:cBhvr>
                                      <p:to>
                                        <p:strVal val="visible"/>
                                      </p:to>
                                    </p:set>
                                    <p:animEffect transition="in" filter="dissolve">
                                      <p:cBhvr>
                                        <p:cTn id="19" dur="500"/>
                                        <p:tgtEl>
                                          <p:spTgt spid="26631"/>
                                        </p:tgtEl>
                                      </p:cBhvr>
                                    </p:animEffect>
                                  </p:childTnLst>
                                </p:cTn>
                              </p:par>
                              <p:par>
                                <p:cTn id="20" presetID="41" presetClass="entr" presetSubtype="0" fill="hold" nodeType="withEffect">
                                  <p:stCondLst>
                                    <p:cond delay="20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1000" fill="hold"/>
                                        <p:tgtEl>
                                          <p:spTgt spid="12"/>
                                        </p:tgtEl>
                                        <p:attrNameLst>
                                          <p:attrName>ppt_y</p:attrName>
                                        </p:attrNameLst>
                                      </p:cBhvr>
                                      <p:tavLst>
                                        <p:tav tm="0">
                                          <p:val>
                                            <p:strVal val="#ppt_y"/>
                                          </p:val>
                                        </p:tav>
                                        <p:tav tm="100000">
                                          <p:val>
                                            <p:strVal val="#ppt_y"/>
                                          </p:val>
                                        </p:tav>
                                      </p:tavLst>
                                    </p:anim>
                                    <p:anim calcmode="lin" valueType="num">
                                      <p:cBhvr>
                                        <p:cTn id="24"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10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utoUpdateAnimBg="0"/>
      <p:bldP spid="266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C0AABB7A-98A8-4C74-A41C-75C0FC81A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248"/>
            <a:ext cx="9144000" cy="5145024"/>
          </a:xfrm>
          <a:prstGeom prst="rect">
            <a:avLst/>
          </a:prstGeom>
        </p:spPr>
      </p:pic>
      <p:pic>
        <p:nvPicPr>
          <p:cNvPr id="14" name="图片 13">
            <a:extLst>
              <a:ext uri="{FF2B5EF4-FFF2-40B4-BE49-F238E27FC236}">
                <a16:creationId xmlns:a16="http://schemas.microsoft.com/office/drawing/2014/main" id="{52A45EE5-773D-4E04-94FA-1ED1A0A287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5291" r="25982"/>
          <a:stretch/>
        </p:blipFill>
        <p:spPr>
          <a:xfrm>
            <a:off x="6517792" y="-19744"/>
            <a:ext cx="2626716" cy="5145024"/>
          </a:xfrm>
          <a:prstGeom prst="rect">
            <a:avLst/>
          </a:prstGeom>
        </p:spPr>
      </p:pic>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2015716" y="1708449"/>
            <a:ext cx="4208320" cy="863212"/>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779927"/>
                <a:ext cx="883920" cy="4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800" dirty="0">
                    <a:solidFill>
                      <a:schemeClr val="bg1"/>
                    </a:solidFill>
                    <a:latin typeface="Impact" pitchFamily="34" charset="0"/>
                  </a:rPr>
                  <a:t>03</a:t>
                </a:r>
                <a:endParaRPr lang="zh-CN" altLang="en-US" sz="280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844830"/>
              <a:ext cx="3062962" cy="3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工作体会</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2911018" y="2614009"/>
            <a:ext cx="86889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3978633" y="2615139"/>
            <a:ext cx="124491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2911018" y="2802389"/>
            <a:ext cx="86889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3978633" y="2803519"/>
            <a:ext cx="124491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302719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3338109" y="1607462"/>
            <a:ext cx="2462445" cy="2401517"/>
            <a:chOff x="0" y="0"/>
            <a:chExt cx="7716441" cy="7523163"/>
          </a:xfrm>
        </p:grpSpPr>
        <p:sp>
          <p:nvSpPr>
            <p:cNvPr id="30726" name="AutoShape 6"/>
            <p:cNvSpPr>
              <a:spLocks/>
            </p:cNvSpPr>
            <p:nvPr/>
          </p:nvSpPr>
          <p:spPr bwMode="auto">
            <a:xfrm>
              <a:off x="3855839" y="0"/>
              <a:ext cx="3117690" cy="2341563"/>
            </a:xfrm>
            <a:custGeom>
              <a:avLst/>
              <a:gdLst>
                <a:gd name="T0" fmla="*/ 1558845 w 21600"/>
                <a:gd name="T1" fmla="*/ 1170782 h 21600"/>
                <a:gd name="T2" fmla="*/ 1558845 w 21600"/>
                <a:gd name="T3" fmla="*/ 1170782 h 21600"/>
                <a:gd name="T4" fmla="*/ 1558845 w 21600"/>
                <a:gd name="T5" fmla="*/ 1170782 h 21600"/>
                <a:gd name="T6" fmla="*/ 1558845 w 21600"/>
                <a:gd name="T7" fmla="*/ 11707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7" name="AutoShape 7"/>
            <p:cNvSpPr>
              <a:spLocks/>
            </p:cNvSpPr>
            <p:nvPr/>
          </p:nvSpPr>
          <p:spPr bwMode="auto">
            <a:xfrm>
              <a:off x="5994092" y="1504950"/>
              <a:ext cx="1719174" cy="3317875"/>
            </a:xfrm>
            <a:custGeom>
              <a:avLst/>
              <a:gdLst>
                <a:gd name="T0" fmla="*/ 859587 w 21600"/>
                <a:gd name="T1" fmla="*/ 1658938 h 21600"/>
                <a:gd name="T2" fmla="*/ 859587 w 21600"/>
                <a:gd name="T3" fmla="*/ 1658938 h 21600"/>
                <a:gd name="T4" fmla="*/ 859587 w 21600"/>
                <a:gd name="T5" fmla="*/ 1658938 h 21600"/>
                <a:gd name="T6" fmla="*/ 859587 w 21600"/>
                <a:gd name="T7" fmla="*/ 1658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9" y="0"/>
                  </a:moveTo>
                  <a:lnTo>
                    <a:pt x="0" y="5438"/>
                  </a:lnTo>
                  <a:lnTo>
                    <a:pt x="6423" y="20020"/>
                  </a:lnTo>
                  <a:lnTo>
                    <a:pt x="6234" y="20144"/>
                  </a:lnTo>
                  <a:lnTo>
                    <a:pt x="21600" y="21599"/>
                  </a:lnTo>
                  <a:lnTo>
                    <a:pt x="12159" y="0"/>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8" name="AutoShape 8"/>
            <p:cNvSpPr>
              <a:spLocks/>
            </p:cNvSpPr>
            <p:nvPr/>
          </p:nvSpPr>
          <p:spPr bwMode="auto">
            <a:xfrm>
              <a:off x="5049578" y="4598988"/>
              <a:ext cx="2666863" cy="2924175"/>
            </a:xfrm>
            <a:custGeom>
              <a:avLst/>
              <a:gdLst>
                <a:gd name="T0" fmla="*/ 1333432 w 21600"/>
                <a:gd name="T1" fmla="*/ 1462088 h 21600"/>
                <a:gd name="T2" fmla="*/ 1333432 w 21600"/>
                <a:gd name="T3" fmla="*/ 1462088 h 21600"/>
                <a:gd name="T4" fmla="*/ 1333432 w 21600"/>
                <a:gd name="T5" fmla="*/ 1462088 h 21600"/>
                <a:gd name="T6" fmla="*/ 1333432 w 21600"/>
                <a:gd name="T7" fmla="*/ 14620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4" y="0"/>
                  </a:moveTo>
                  <a:lnTo>
                    <a:pt x="0" y="13332"/>
                  </a:lnTo>
                  <a:lnTo>
                    <a:pt x="4256" y="21599"/>
                  </a:lnTo>
                  <a:lnTo>
                    <a:pt x="21599" y="1770"/>
                  </a:lnTo>
                  <a:lnTo>
                    <a:pt x="21571" y="1650"/>
                  </a:lnTo>
                  <a:lnTo>
                    <a:pt x="11664" y="0"/>
                  </a:ln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9" name="AutoShape 9"/>
            <p:cNvSpPr>
              <a:spLocks/>
            </p:cNvSpPr>
            <p:nvPr/>
          </p:nvSpPr>
          <p:spPr bwMode="auto">
            <a:xfrm>
              <a:off x="2128728" y="6403975"/>
              <a:ext cx="3446286" cy="1119188"/>
            </a:xfrm>
            <a:custGeom>
              <a:avLst/>
              <a:gdLst>
                <a:gd name="T0" fmla="*/ 1723143 w 21600"/>
                <a:gd name="T1" fmla="*/ 559594 h 21600"/>
                <a:gd name="T2" fmla="*/ 1723143 w 21600"/>
                <a:gd name="T3" fmla="*/ 559594 h 21600"/>
                <a:gd name="T4" fmla="*/ 1723143 w 21600"/>
                <a:gd name="T5" fmla="*/ 559594 h 21600"/>
                <a:gd name="T6" fmla="*/ 1723143 w 21600"/>
                <a:gd name="T7" fmla="*/ 5595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0" name="AutoShape 10"/>
            <p:cNvSpPr>
              <a:spLocks/>
            </p:cNvSpPr>
            <p:nvPr/>
          </p:nvSpPr>
          <p:spPr bwMode="auto">
            <a:xfrm>
              <a:off x="0" y="4597400"/>
              <a:ext cx="2735122" cy="2911475"/>
            </a:xfrm>
            <a:custGeom>
              <a:avLst/>
              <a:gdLst>
                <a:gd name="T0" fmla="*/ 1367561 w 21600"/>
                <a:gd name="T1" fmla="*/ 1455738 h 21600"/>
                <a:gd name="T2" fmla="*/ 1367561 w 21600"/>
                <a:gd name="T3" fmla="*/ 1455738 h 21600"/>
                <a:gd name="T4" fmla="*/ 1367561 w 21600"/>
                <a:gd name="T5" fmla="*/ 1455738 h 21600"/>
                <a:gd name="T6" fmla="*/ 1367561 w 21600"/>
                <a:gd name="T7" fmla="*/ 1455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solidFill>
              <a:schemeClr val="accent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1" name="AutoShape 11"/>
            <p:cNvSpPr>
              <a:spLocks/>
            </p:cNvSpPr>
            <p:nvPr/>
          </p:nvSpPr>
          <p:spPr bwMode="auto">
            <a:xfrm>
              <a:off x="0" y="1477963"/>
              <a:ext cx="1776321" cy="3359150"/>
            </a:xfrm>
            <a:custGeom>
              <a:avLst/>
              <a:gdLst>
                <a:gd name="T0" fmla="*/ 888161 w 21600"/>
                <a:gd name="T1" fmla="*/ 1679575 h 21600"/>
                <a:gd name="T2" fmla="*/ 888161 w 21600"/>
                <a:gd name="T3" fmla="*/ 1679575 h 21600"/>
                <a:gd name="T4" fmla="*/ 888161 w 21600"/>
                <a:gd name="T5" fmla="*/ 1679575 h 21600"/>
                <a:gd name="T6" fmla="*/ 888161 w 21600"/>
                <a:gd name="T7" fmla="*/ 1679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2" name="AutoShape 12"/>
            <p:cNvSpPr>
              <a:spLocks/>
            </p:cNvSpPr>
            <p:nvPr/>
          </p:nvSpPr>
          <p:spPr bwMode="auto">
            <a:xfrm>
              <a:off x="769897" y="1588"/>
              <a:ext cx="3122453" cy="2292350"/>
            </a:xfrm>
            <a:custGeom>
              <a:avLst/>
              <a:gdLst>
                <a:gd name="T0" fmla="*/ 1561227 w 21600"/>
                <a:gd name="T1" fmla="*/ 1146175 h 21600"/>
                <a:gd name="T2" fmla="*/ 1561227 w 21600"/>
                <a:gd name="T3" fmla="*/ 1146175 h 21600"/>
                <a:gd name="T4" fmla="*/ 1561227 w 21600"/>
                <a:gd name="T5" fmla="*/ 1146175 h 21600"/>
                <a:gd name="T6" fmla="*/ 1561227 w 21600"/>
                <a:gd name="T7" fmla="*/ 11461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749" name="AutoShape 29"/>
          <p:cNvSpPr>
            <a:spLocks/>
          </p:cNvSpPr>
          <p:nvPr/>
        </p:nvSpPr>
        <p:spPr bwMode="auto">
          <a:xfrm>
            <a:off x="5166748" y="3427834"/>
            <a:ext cx="248827"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0" name="AutoShape 30"/>
          <p:cNvSpPr>
            <a:spLocks/>
          </p:cNvSpPr>
          <p:nvPr/>
        </p:nvSpPr>
        <p:spPr bwMode="auto">
          <a:xfrm>
            <a:off x="4005951" y="1885933"/>
            <a:ext cx="221445"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1" name="AutoShape 31"/>
          <p:cNvSpPr>
            <a:spLocks/>
          </p:cNvSpPr>
          <p:nvPr/>
        </p:nvSpPr>
        <p:spPr bwMode="auto">
          <a:xfrm>
            <a:off x="4932695" y="1885732"/>
            <a:ext cx="235135"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2" name="AutoShape 32"/>
          <p:cNvSpPr>
            <a:spLocks/>
          </p:cNvSpPr>
          <p:nvPr/>
        </p:nvSpPr>
        <p:spPr bwMode="auto">
          <a:xfrm>
            <a:off x="3737986" y="3376621"/>
            <a:ext cx="221445"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3" name="AutoShape 33"/>
          <p:cNvSpPr>
            <a:spLocks/>
          </p:cNvSpPr>
          <p:nvPr/>
        </p:nvSpPr>
        <p:spPr bwMode="auto">
          <a:xfrm>
            <a:off x="4414857" y="3744638"/>
            <a:ext cx="338714"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4" name="AutoShape 34"/>
          <p:cNvSpPr>
            <a:spLocks/>
          </p:cNvSpPr>
          <p:nvPr/>
        </p:nvSpPr>
        <p:spPr bwMode="auto">
          <a:xfrm>
            <a:off x="5376287" y="2512557"/>
            <a:ext cx="248827"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5" name="AutoShape 35"/>
          <p:cNvSpPr>
            <a:spLocks/>
          </p:cNvSpPr>
          <p:nvPr/>
        </p:nvSpPr>
        <p:spPr bwMode="auto">
          <a:xfrm>
            <a:off x="3489160" y="2498265"/>
            <a:ext cx="248827"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6" name="AutoShape 36"/>
          <p:cNvSpPr>
            <a:spLocks/>
          </p:cNvSpPr>
          <p:nvPr/>
        </p:nvSpPr>
        <p:spPr bwMode="auto">
          <a:xfrm>
            <a:off x="1116217" y="1922418"/>
            <a:ext cx="1792412"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7" name="AutoShape 37"/>
          <p:cNvSpPr>
            <a:spLocks/>
          </p:cNvSpPr>
          <p:nvPr/>
        </p:nvSpPr>
        <p:spPr bwMode="auto">
          <a:xfrm>
            <a:off x="1728178" y="1744452"/>
            <a:ext cx="1181640" cy="136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8" name="AutoShape 38"/>
          <p:cNvSpPr>
            <a:spLocks/>
          </p:cNvSpPr>
          <p:nvPr/>
        </p:nvSpPr>
        <p:spPr bwMode="auto">
          <a:xfrm>
            <a:off x="2988394" y="173960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lgn="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59" name="AutoShape 39"/>
          <p:cNvSpPr>
            <a:spLocks/>
          </p:cNvSpPr>
          <p:nvPr/>
        </p:nvSpPr>
        <p:spPr bwMode="auto">
          <a:xfrm>
            <a:off x="6247621" y="1922418"/>
            <a:ext cx="1744165"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0" name="AutoShape 40"/>
          <p:cNvSpPr>
            <a:spLocks/>
          </p:cNvSpPr>
          <p:nvPr/>
        </p:nvSpPr>
        <p:spPr bwMode="auto">
          <a:xfrm>
            <a:off x="6248732" y="1748610"/>
            <a:ext cx="1214482" cy="152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1" name="AutoShape 41"/>
          <p:cNvSpPr>
            <a:spLocks/>
          </p:cNvSpPr>
          <p:nvPr/>
        </p:nvSpPr>
        <p:spPr bwMode="auto">
          <a:xfrm>
            <a:off x="6030593" y="173960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2" name="AutoShape 42"/>
          <p:cNvSpPr>
            <a:spLocks/>
          </p:cNvSpPr>
          <p:nvPr/>
        </p:nvSpPr>
        <p:spPr bwMode="auto">
          <a:xfrm>
            <a:off x="1117407" y="2805540"/>
            <a:ext cx="1792412"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3" name="AutoShape 43"/>
          <p:cNvSpPr>
            <a:spLocks/>
          </p:cNvSpPr>
          <p:nvPr/>
        </p:nvSpPr>
        <p:spPr bwMode="auto">
          <a:xfrm>
            <a:off x="1730518" y="2627573"/>
            <a:ext cx="1184061" cy="136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4" name="AutoShape 44"/>
          <p:cNvSpPr>
            <a:spLocks/>
          </p:cNvSpPr>
          <p:nvPr/>
        </p:nvSpPr>
        <p:spPr bwMode="auto">
          <a:xfrm>
            <a:off x="2989585" y="262272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lgn="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5" name="AutoShape 45"/>
          <p:cNvSpPr>
            <a:spLocks/>
          </p:cNvSpPr>
          <p:nvPr/>
        </p:nvSpPr>
        <p:spPr bwMode="auto">
          <a:xfrm>
            <a:off x="6227576" y="2805540"/>
            <a:ext cx="1743447"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r>
              <a:rPr lang="en-US" altLang="zh-CN" sz="8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6" name="AutoShape 46"/>
          <p:cNvSpPr>
            <a:spLocks/>
          </p:cNvSpPr>
          <p:nvPr/>
        </p:nvSpPr>
        <p:spPr bwMode="auto">
          <a:xfrm>
            <a:off x="6227897" y="2631730"/>
            <a:ext cx="1214482" cy="152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7" name="AutoShape 47"/>
          <p:cNvSpPr>
            <a:spLocks/>
          </p:cNvSpPr>
          <p:nvPr/>
        </p:nvSpPr>
        <p:spPr bwMode="auto">
          <a:xfrm>
            <a:off x="6009759" y="262272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8" name="AutoShape 48"/>
          <p:cNvSpPr>
            <a:spLocks/>
          </p:cNvSpPr>
          <p:nvPr/>
        </p:nvSpPr>
        <p:spPr bwMode="auto">
          <a:xfrm>
            <a:off x="1117407" y="3681514"/>
            <a:ext cx="1792412"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9" name="AutoShape 49"/>
          <p:cNvSpPr>
            <a:spLocks/>
          </p:cNvSpPr>
          <p:nvPr/>
        </p:nvSpPr>
        <p:spPr bwMode="auto">
          <a:xfrm>
            <a:off x="1729631" y="3504143"/>
            <a:ext cx="1180186" cy="136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0" name="AutoShape 50"/>
          <p:cNvSpPr>
            <a:spLocks/>
          </p:cNvSpPr>
          <p:nvPr/>
        </p:nvSpPr>
        <p:spPr bwMode="auto">
          <a:xfrm>
            <a:off x="2989585" y="3498698"/>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lgn="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71" name="AutoShape 51"/>
          <p:cNvSpPr>
            <a:spLocks/>
          </p:cNvSpPr>
          <p:nvPr/>
        </p:nvSpPr>
        <p:spPr bwMode="auto">
          <a:xfrm>
            <a:off x="6227576" y="3681514"/>
            <a:ext cx="1743447"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2" name="AutoShape 52"/>
          <p:cNvSpPr>
            <a:spLocks/>
          </p:cNvSpPr>
          <p:nvPr/>
        </p:nvSpPr>
        <p:spPr bwMode="auto">
          <a:xfrm>
            <a:off x="6227897" y="3508301"/>
            <a:ext cx="1214482" cy="152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3" name="AutoShape 53"/>
          <p:cNvSpPr>
            <a:spLocks/>
          </p:cNvSpPr>
          <p:nvPr/>
        </p:nvSpPr>
        <p:spPr bwMode="auto">
          <a:xfrm>
            <a:off x="6009759" y="3498698"/>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Tree>
    <p:extLst>
      <p:ext uri="{BB962C8B-B14F-4D97-AF65-F5344CB8AC3E}">
        <p14:creationId xmlns:p14="http://schemas.microsoft.com/office/powerpoint/2010/main" val="1536651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1100"/>
                            </p:stCondLst>
                            <p:childTnLst>
                              <p:par>
                                <p:cTn id="10" presetID="9" presetClass="entr" presetSubtype="0" fill="hold" grpId="0" nodeType="afterEffect">
                                  <p:stCondLst>
                                    <p:cond delay="100"/>
                                  </p:stCondLst>
                                  <p:childTnLst>
                                    <p:set>
                                      <p:cBhvr>
                                        <p:cTn id="11" dur="1" fill="hold">
                                          <p:stCondLst>
                                            <p:cond delay="0"/>
                                          </p:stCondLst>
                                        </p:cTn>
                                        <p:tgtEl>
                                          <p:spTgt spid="30750"/>
                                        </p:tgtEl>
                                        <p:attrNameLst>
                                          <p:attrName>style.visibility</p:attrName>
                                        </p:attrNameLst>
                                      </p:cBhvr>
                                      <p:to>
                                        <p:strVal val="visible"/>
                                      </p:to>
                                    </p:set>
                                    <p:animEffect transition="in" filter="dissolve">
                                      <p:cBhvr>
                                        <p:cTn id="12" dur="500"/>
                                        <p:tgtEl>
                                          <p:spTgt spid="30750"/>
                                        </p:tgtEl>
                                      </p:cBhvr>
                                    </p:animEffect>
                                  </p:childTnLst>
                                </p:cTn>
                              </p:par>
                            </p:childTnLst>
                          </p:cTn>
                        </p:par>
                        <p:par>
                          <p:cTn id="13" fill="hold" nodeType="afterGroup">
                            <p:stCondLst>
                              <p:cond delay="1700"/>
                            </p:stCondLst>
                            <p:childTnLst>
                              <p:par>
                                <p:cTn id="14" presetID="9" presetClass="entr" presetSubtype="0" fill="hold" grpId="0" nodeType="afterEffect">
                                  <p:stCondLst>
                                    <p:cond delay="100"/>
                                  </p:stCondLst>
                                  <p:childTnLst>
                                    <p:set>
                                      <p:cBhvr>
                                        <p:cTn id="15" dur="1" fill="hold">
                                          <p:stCondLst>
                                            <p:cond delay="0"/>
                                          </p:stCondLst>
                                        </p:cTn>
                                        <p:tgtEl>
                                          <p:spTgt spid="30751"/>
                                        </p:tgtEl>
                                        <p:attrNameLst>
                                          <p:attrName>style.visibility</p:attrName>
                                        </p:attrNameLst>
                                      </p:cBhvr>
                                      <p:to>
                                        <p:strVal val="visible"/>
                                      </p:to>
                                    </p:set>
                                    <p:animEffect transition="in" filter="dissolve">
                                      <p:cBhvr>
                                        <p:cTn id="16" dur="500"/>
                                        <p:tgtEl>
                                          <p:spTgt spid="30751"/>
                                        </p:tgtEl>
                                      </p:cBhvr>
                                    </p:animEffect>
                                  </p:childTnLst>
                                </p:cTn>
                              </p:par>
                            </p:childTnLst>
                          </p:cTn>
                        </p:par>
                        <p:par>
                          <p:cTn id="17" fill="hold" nodeType="afterGroup">
                            <p:stCondLst>
                              <p:cond delay="2300"/>
                            </p:stCondLst>
                            <p:childTnLst>
                              <p:par>
                                <p:cTn id="18" presetID="9" presetClass="entr" presetSubtype="0" fill="hold" grpId="0" nodeType="afterEffect">
                                  <p:stCondLst>
                                    <p:cond delay="0"/>
                                  </p:stCondLst>
                                  <p:childTnLst>
                                    <p:set>
                                      <p:cBhvr>
                                        <p:cTn id="19" dur="1" fill="hold">
                                          <p:stCondLst>
                                            <p:cond delay="0"/>
                                          </p:stCondLst>
                                        </p:cTn>
                                        <p:tgtEl>
                                          <p:spTgt spid="30754"/>
                                        </p:tgtEl>
                                        <p:attrNameLst>
                                          <p:attrName>style.visibility</p:attrName>
                                        </p:attrNameLst>
                                      </p:cBhvr>
                                      <p:to>
                                        <p:strVal val="visible"/>
                                      </p:to>
                                    </p:set>
                                    <p:animEffect transition="in" filter="dissolve">
                                      <p:cBhvr>
                                        <p:cTn id="20" dur="500"/>
                                        <p:tgtEl>
                                          <p:spTgt spid="30754"/>
                                        </p:tgtEl>
                                      </p:cBhvr>
                                    </p:animEffect>
                                  </p:childTnLst>
                                </p:cTn>
                              </p:par>
                            </p:childTnLst>
                          </p:cTn>
                        </p:par>
                        <p:par>
                          <p:cTn id="21" fill="hold">
                            <p:stCondLst>
                              <p:cond delay="2800"/>
                            </p:stCondLst>
                            <p:childTnLst>
                              <p:par>
                                <p:cTn id="22" presetID="9" presetClass="entr" presetSubtype="0" fill="hold" grpId="0" nodeType="afterEffect">
                                  <p:stCondLst>
                                    <p:cond delay="0"/>
                                  </p:stCondLst>
                                  <p:childTnLst>
                                    <p:set>
                                      <p:cBhvr>
                                        <p:cTn id="23" dur="1" fill="hold">
                                          <p:stCondLst>
                                            <p:cond delay="0"/>
                                          </p:stCondLst>
                                        </p:cTn>
                                        <p:tgtEl>
                                          <p:spTgt spid="30749"/>
                                        </p:tgtEl>
                                        <p:attrNameLst>
                                          <p:attrName>style.visibility</p:attrName>
                                        </p:attrNameLst>
                                      </p:cBhvr>
                                      <p:to>
                                        <p:strVal val="visible"/>
                                      </p:to>
                                    </p:set>
                                    <p:animEffect transition="in" filter="dissolve">
                                      <p:cBhvr>
                                        <p:cTn id="24" dur="500"/>
                                        <p:tgtEl>
                                          <p:spTgt spid="30749"/>
                                        </p:tgtEl>
                                      </p:cBhvr>
                                    </p:animEffect>
                                  </p:childTnLst>
                                </p:cTn>
                              </p:par>
                            </p:childTnLst>
                          </p:cTn>
                        </p:par>
                        <p:par>
                          <p:cTn id="25" fill="hold">
                            <p:stCondLst>
                              <p:cond delay="3300"/>
                            </p:stCondLst>
                            <p:childTnLst>
                              <p:par>
                                <p:cTn id="26" presetID="9" presetClass="entr" presetSubtype="0" fill="hold" grpId="0" nodeType="afterEffect">
                                  <p:stCondLst>
                                    <p:cond delay="0"/>
                                  </p:stCondLst>
                                  <p:childTnLst>
                                    <p:set>
                                      <p:cBhvr>
                                        <p:cTn id="27" dur="1" fill="hold">
                                          <p:stCondLst>
                                            <p:cond delay="0"/>
                                          </p:stCondLst>
                                        </p:cTn>
                                        <p:tgtEl>
                                          <p:spTgt spid="30753"/>
                                        </p:tgtEl>
                                        <p:attrNameLst>
                                          <p:attrName>style.visibility</p:attrName>
                                        </p:attrNameLst>
                                      </p:cBhvr>
                                      <p:to>
                                        <p:strVal val="visible"/>
                                      </p:to>
                                    </p:set>
                                    <p:animEffect transition="in" filter="dissolve">
                                      <p:cBhvr>
                                        <p:cTn id="28" dur="500"/>
                                        <p:tgtEl>
                                          <p:spTgt spid="30753"/>
                                        </p:tgtEl>
                                      </p:cBhvr>
                                    </p:animEffect>
                                  </p:childTnLst>
                                </p:cTn>
                              </p:par>
                            </p:childTnLst>
                          </p:cTn>
                        </p:par>
                        <p:par>
                          <p:cTn id="29" fill="hold">
                            <p:stCondLst>
                              <p:cond delay="3800"/>
                            </p:stCondLst>
                            <p:childTnLst>
                              <p:par>
                                <p:cTn id="30" presetID="9" presetClass="entr" presetSubtype="0" fill="hold" grpId="0" nodeType="afterEffect">
                                  <p:stCondLst>
                                    <p:cond delay="100"/>
                                  </p:stCondLst>
                                  <p:childTnLst>
                                    <p:set>
                                      <p:cBhvr>
                                        <p:cTn id="31" dur="1" fill="hold">
                                          <p:stCondLst>
                                            <p:cond delay="0"/>
                                          </p:stCondLst>
                                        </p:cTn>
                                        <p:tgtEl>
                                          <p:spTgt spid="30752"/>
                                        </p:tgtEl>
                                        <p:attrNameLst>
                                          <p:attrName>style.visibility</p:attrName>
                                        </p:attrNameLst>
                                      </p:cBhvr>
                                      <p:to>
                                        <p:strVal val="visible"/>
                                      </p:to>
                                    </p:set>
                                    <p:animEffect transition="in" filter="dissolve">
                                      <p:cBhvr>
                                        <p:cTn id="32" dur="500"/>
                                        <p:tgtEl>
                                          <p:spTgt spid="30752"/>
                                        </p:tgtEl>
                                      </p:cBhvr>
                                    </p:animEffect>
                                  </p:childTnLst>
                                </p:cTn>
                              </p:par>
                            </p:childTnLst>
                          </p:cTn>
                        </p:par>
                        <p:par>
                          <p:cTn id="33" fill="hold" nodeType="afterGroup">
                            <p:stCondLst>
                              <p:cond delay="4400"/>
                            </p:stCondLst>
                            <p:childTnLst>
                              <p:par>
                                <p:cTn id="34" presetID="9" presetClass="entr" presetSubtype="0" fill="hold" grpId="0" nodeType="afterEffect">
                                  <p:stCondLst>
                                    <p:cond delay="100"/>
                                  </p:stCondLst>
                                  <p:childTnLst>
                                    <p:set>
                                      <p:cBhvr>
                                        <p:cTn id="35" dur="1" fill="hold">
                                          <p:stCondLst>
                                            <p:cond delay="0"/>
                                          </p:stCondLst>
                                        </p:cTn>
                                        <p:tgtEl>
                                          <p:spTgt spid="30755"/>
                                        </p:tgtEl>
                                        <p:attrNameLst>
                                          <p:attrName>style.visibility</p:attrName>
                                        </p:attrNameLst>
                                      </p:cBhvr>
                                      <p:to>
                                        <p:strVal val="visible"/>
                                      </p:to>
                                    </p:set>
                                    <p:animEffect transition="in" filter="dissolve">
                                      <p:cBhvr>
                                        <p:cTn id="36" dur="500"/>
                                        <p:tgtEl>
                                          <p:spTgt spid="30755"/>
                                        </p:tgtEl>
                                      </p:cBhvr>
                                    </p:animEffect>
                                  </p:childTnLst>
                                </p:cTn>
                              </p:par>
                            </p:childTnLst>
                          </p:cTn>
                        </p:par>
                        <p:par>
                          <p:cTn id="37" fill="hold" nodeType="afterGroup">
                            <p:stCondLst>
                              <p:cond delay="5000"/>
                            </p:stCondLst>
                            <p:childTnLst>
                              <p:par>
                                <p:cTn id="38" presetID="2" presetClass="entr" presetSubtype="8" fill="hold" grpId="0" nodeType="afterEffect">
                                  <p:stCondLst>
                                    <p:cond delay="100"/>
                                  </p:stCondLst>
                                  <p:childTnLst>
                                    <p:set>
                                      <p:cBhvr>
                                        <p:cTn id="39" dur="1" fill="hold">
                                          <p:stCondLst>
                                            <p:cond delay="0"/>
                                          </p:stCondLst>
                                        </p:cTn>
                                        <p:tgtEl>
                                          <p:spTgt spid="30757"/>
                                        </p:tgtEl>
                                        <p:attrNameLst>
                                          <p:attrName>style.visibility</p:attrName>
                                        </p:attrNameLst>
                                      </p:cBhvr>
                                      <p:to>
                                        <p:strVal val="visible"/>
                                      </p:to>
                                    </p:set>
                                    <p:anim calcmode="lin" valueType="num">
                                      <p:cBhvr additive="base">
                                        <p:cTn id="40" dur="500" fill="hold"/>
                                        <p:tgtEl>
                                          <p:spTgt spid="30757"/>
                                        </p:tgtEl>
                                        <p:attrNameLst>
                                          <p:attrName>ppt_x</p:attrName>
                                        </p:attrNameLst>
                                      </p:cBhvr>
                                      <p:tavLst>
                                        <p:tav tm="0">
                                          <p:val>
                                            <p:strVal val="0-#ppt_w/2"/>
                                          </p:val>
                                        </p:tav>
                                        <p:tav tm="100000">
                                          <p:val>
                                            <p:strVal val="#ppt_x"/>
                                          </p:val>
                                        </p:tav>
                                      </p:tavLst>
                                    </p:anim>
                                    <p:anim calcmode="lin" valueType="num">
                                      <p:cBhvr additive="base">
                                        <p:cTn id="41" dur="500" fill="hold"/>
                                        <p:tgtEl>
                                          <p:spTgt spid="30757"/>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5600"/>
                            </p:stCondLst>
                            <p:childTnLst>
                              <p:par>
                                <p:cTn id="43" presetID="2" presetClass="entr" presetSubtype="8" fill="hold" grpId="0" nodeType="afterEffect">
                                  <p:stCondLst>
                                    <p:cond delay="100"/>
                                  </p:stCondLst>
                                  <p:childTnLst>
                                    <p:set>
                                      <p:cBhvr>
                                        <p:cTn id="44" dur="1" fill="hold">
                                          <p:stCondLst>
                                            <p:cond delay="0"/>
                                          </p:stCondLst>
                                        </p:cTn>
                                        <p:tgtEl>
                                          <p:spTgt spid="30756"/>
                                        </p:tgtEl>
                                        <p:attrNameLst>
                                          <p:attrName>style.visibility</p:attrName>
                                        </p:attrNameLst>
                                      </p:cBhvr>
                                      <p:to>
                                        <p:strVal val="visible"/>
                                      </p:to>
                                    </p:set>
                                    <p:anim calcmode="lin" valueType="num">
                                      <p:cBhvr additive="base">
                                        <p:cTn id="45" dur="500" fill="hold"/>
                                        <p:tgtEl>
                                          <p:spTgt spid="30756"/>
                                        </p:tgtEl>
                                        <p:attrNameLst>
                                          <p:attrName>ppt_x</p:attrName>
                                        </p:attrNameLst>
                                      </p:cBhvr>
                                      <p:tavLst>
                                        <p:tav tm="0">
                                          <p:val>
                                            <p:strVal val="0-#ppt_w/2"/>
                                          </p:val>
                                        </p:tav>
                                        <p:tav tm="100000">
                                          <p:val>
                                            <p:strVal val="#ppt_x"/>
                                          </p:val>
                                        </p:tav>
                                      </p:tavLst>
                                    </p:anim>
                                    <p:anim calcmode="lin" valueType="num">
                                      <p:cBhvr additive="base">
                                        <p:cTn id="46" dur="500" fill="hold"/>
                                        <p:tgtEl>
                                          <p:spTgt spid="30756"/>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6200"/>
                            </p:stCondLst>
                            <p:childTnLst>
                              <p:par>
                                <p:cTn id="48" presetID="9" presetClass="entr" presetSubtype="0" fill="hold" nodeType="afterEffect">
                                  <p:stCondLst>
                                    <p:cond delay="100"/>
                                  </p:stCondLst>
                                  <p:childTnLst>
                                    <p:set>
                                      <p:cBhvr>
                                        <p:cTn id="49" dur="1" fill="hold">
                                          <p:stCondLst>
                                            <p:cond delay="0"/>
                                          </p:stCondLst>
                                        </p:cTn>
                                        <p:tgtEl>
                                          <p:spTgt spid="30758"/>
                                        </p:tgtEl>
                                        <p:attrNameLst>
                                          <p:attrName>style.visibility</p:attrName>
                                        </p:attrNameLst>
                                      </p:cBhvr>
                                      <p:to>
                                        <p:strVal val="visible"/>
                                      </p:to>
                                    </p:set>
                                    <p:animEffect transition="in" filter="dissolve">
                                      <p:cBhvr>
                                        <p:cTn id="50" dur="500"/>
                                        <p:tgtEl>
                                          <p:spTgt spid="30758"/>
                                        </p:tgtEl>
                                      </p:cBhvr>
                                    </p:animEffect>
                                  </p:childTnLst>
                                </p:cTn>
                              </p:par>
                            </p:childTnLst>
                          </p:cTn>
                        </p:par>
                        <p:par>
                          <p:cTn id="51" fill="hold" nodeType="afterGroup">
                            <p:stCondLst>
                              <p:cond delay="6800"/>
                            </p:stCondLst>
                            <p:childTnLst>
                              <p:par>
                                <p:cTn id="52" presetID="2" presetClass="entr" presetSubtype="2" fill="hold" grpId="0" nodeType="afterEffect">
                                  <p:stCondLst>
                                    <p:cond delay="100"/>
                                  </p:stCondLst>
                                  <p:childTnLst>
                                    <p:set>
                                      <p:cBhvr>
                                        <p:cTn id="53" dur="1" fill="hold">
                                          <p:stCondLst>
                                            <p:cond delay="0"/>
                                          </p:stCondLst>
                                        </p:cTn>
                                        <p:tgtEl>
                                          <p:spTgt spid="30760"/>
                                        </p:tgtEl>
                                        <p:attrNameLst>
                                          <p:attrName>style.visibility</p:attrName>
                                        </p:attrNameLst>
                                      </p:cBhvr>
                                      <p:to>
                                        <p:strVal val="visible"/>
                                      </p:to>
                                    </p:set>
                                    <p:anim calcmode="lin" valueType="num">
                                      <p:cBhvr additive="base">
                                        <p:cTn id="54" dur="500" fill="hold"/>
                                        <p:tgtEl>
                                          <p:spTgt spid="30760"/>
                                        </p:tgtEl>
                                        <p:attrNameLst>
                                          <p:attrName>ppt_x</p:attrName>
                                        </p:attrNameLst>
                                      </p:cBhvr>
                                      <p:tavLst>
                                        <p:tav tm="0">
                                          <p:val>
                                            <p:strVal val="1+#ppt_w/2"/>
                                          </p:val>
                                        </p:tav>
                                        <p:tav tm="100000">
                                          <p:val>
                                            <p:strVal val="#ppt_x"/>
                                          </p:val>
                                        </p:tav>
                                      </p:tavLst>
                                    </p:anim>
                                    <p:anim calcmode="lin" valueType="num">
                                      <p:cBhvr additive="base">
                                        <p:cTn id="55" dur="500" fill="hold"/>
                                        <p:tgtEl>
                                          <p:spTgt spid="30760"/>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7400"/>
                            </p:stCondLst>
                            <p:childTnLst>
                              <p:par>
                                <p:cTn id="57" presetID="2" presetClass="entr" presetSubtype="2" fill="hold" grpId="0" nodeType="afterEffect">
                                  <p:stCondLst>
                                    <p:cond delay="100"/>
                                  </p:stCondLst>
                                  <p:childTnLst>
                                    <p:set>
                                      <p:cBhvr>
                                        <p:cTn id="58" dur="1" fill="hold">
                                          <p:stCondLst>
                                            <p:cond delay="0"/>
                                          </p:stCondLst>
                                        </p:cTn>
                                        <p:tgtEl>
                                          <p:spTgt spid="30759"/>
                                        </p:tgtEl>
                                        <p:attrNameLst>
                                          <p:attrName>style.visibility</p:attrName>
                                        </p:attrNameLst>
                                      </p:cBhvr>
                                      <p:to>
                                        <p:strVal val="visible"/>
                                      </p:to>
                                    </p:set>
                                    <p:anim calcmode="lin" valueType="num">
                                      <p:cBhvr additive="base">
                                        <p:cTn id="59" dur="500" fill="hold"/>
                                        <p:tgtEl>
                                          <p:spTgt spid="30759"/>
                                        </p:tgtEl>
                                        <p:attrNameLst>
                                          <p:attrName>ppt_x</p:attrName>
                                        </p:attrNameLst>
                                      </p:cBhvr>
                                      <p:tavLst>
                                        <p:tav tm="0">
                                          <p:val>
                                            <p:strVal val="1+#ppt_w/2"/>
                                          </p:val>
                                        </p:tav>
                                        <p:tav tm="100000">
                                          <p:val>
                                            <p:strVal val="#ppt_x"/>
                                          </p:val>
                                        </p:tav>
                                      </p:tavLst>
                                    </p:anim>
                                    <p:anim calcmode="lin" valueType="num">
                                      <p:cBhvr additive="base">
                                        <p:cTn id="60" dur="500" fill="hold"/>
                                        <p:tgtEl>
                                          <p:spTgt spid="30759"/>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8000"/>
                            </p:stCondLst>
                            <p:childTnLst>
                              <p:par>
                                <p:cTn id="62" presetID="9" presetClass="entr" presetSubtype="0" fill="hold" nodeType="afterEffect">
                                  <p:stCondLst>
                                    <p:cond delay="100"/>
                                  </p:stCondLst>
                                  <p:childTnLst>
                                    <p:set>
                                      <p:cBhvr>
                                        <p:cTn id="63" dur="1" fill="hold">
                                          <p:stCondLst>
                                            <p:cond delay="0"/>
                                          </p:stCondLst>
                                        </p:cTn>
                                        <p:tgtEl>
                                          <p:spTgt spid="30761"/>
                                        </p:tgtEl>
                                        <p:attrNameLst>
                                          <p:attrName>style.visibility</p:attrName>
                                        </p:attrNameLst>
                                      </p:cBhvr>
                                      <p:to>
                                        <p:strVal val="visible"/>
                                      </p:to>
                                    </p:set>
                                    <p:animEffect transition="in" filter="dissolve">
                                      <p:cBhvr>
                                        <p:cTn id="64" dur="500"/>
                                        <p:tgtEl>
                                          <p:spTgt spid="30761"/>
                                        </p:tgtEl>
                                      </p:cBhvr>
                                    </p:animEffect>
                                  </p:childTnLst>
                                </p:cTn>
                              </p:par>
                            </p:childTnLst>
                          </p:cTn>
                        </p:par>
                        <p:par>
                          <p:cTn id="65" fill="hold" nodeType="afterGroup">
                            <p:stCondLst>
                              <p:cond delay="8600"/>
                            </p:stCondLst>
                            <p:childTnLst>
                              <p:par>
                                <p:cTn id="66" presetID="2" presetClass="entr" presetSubtype="8" fill="hold" grpId="0" nodeType="afterEffect">
                                  <p:stCondLst>
                                    <p:cond delay="100"/>
                                  </p:stCondLst>
                                  <p:childTnLst>
                                    <p:set>
                                      <p:cBhvr>
                                        <p:cTn id="67" dur="1" fill="hold">
                                          <p:stCondLst>
                                            <p:cond delay="0"/>
                                          </p:stCondLst>
                                        </p:cTn>
                                        <p:tgtEl>
                                          <p:spTgt spid="30763"/>
                                        </p:tgtEl>
                                        <p:attrNameLst>
                                          <p:attrName>style.visibility</p:attrName>
                                        </p:attrNameLst>
                                      </p:cBhvr>
                                      <p:to>
                                        <p:strVal val="visible"/>
                                      </p:to>
                                    </p:set>
                                    <p:anim calcmode="lin" valueType="num">
                                      <p:cBhvr additive="base">
                                        <p:cTn id="68" dur="500" fill="hold"/>
                                        <p:tgtEl>
                                          <p:spTgt spid="30763"/>
                                        </p:tgtEl>
                                        <p:attrNameLst>
                                          <p:attrName>ppt_x</p:attrName>
                                        </p:attrNameLst>
                                      </p:cBhvr>
                                      <p:tavLst>
                                        <p:tav tm="0">
                                          <p:val>
                                            <p:strVal val="0-#ppt_w/2"/>
                                          </p:val>
                                        </p:tav>
                                        <p:tav tm="100000">
                                          <p:val>
                                            <p:strVal val="#ppt_x"/>
                                          </p:val>
                                        </p:tav>
                                      </p:tavLst>
                                    </p:anim>
                                    <p:anim calcmode="lin" valueType="num">
                                      <p:cBhvr additive="base">
                                        <p:cTn id="69" dur="500" fill="hold"/>
                                        <p:tgtEl>
                                          <p:spTgt spid="30763"/>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9200"/>
                            </p:stCondLst>
                            <p:childTnLst>
                              <p:par>
                                <p:cTn id="71" presetID="2" presetClass="entr" presetSubtype="8" fill="hold" grpId="0" nodeType="afterEffect">
                                  <p:stCondLst>
                                    <p:cond delay="100"/>
                                  </p:stCondLst>
                                  <p:childTnLst>
                                    <p:set>
                                      <p:cBhvr>
                                        <p:cTn id="72" dur="1" fill="hold">
                                          <p:stCondLst>
                                            <p:cond delay="0"/>
                                          </p:stCondLst>
                                        </p:cTn>
                                        <p:tgtEl>
                                          <p:spTgt spid="30762"/>
                                        </p:tgtEl>
                                        <p:attrNameLst>
                                          <p:attrName>style.visibility</p:attrName>
                                        </p:attrNameLst>
                                      </p:cBhvr>
                                      <p:to>
                                        <p:strVal val="visible"/>
                                      </p:to>
                                    </p:set>
                                    <p:anim calcmode="lin" valueType="num">
                                      <p:cBhvr additive="base">
                                        <p:cTn id="73" dur="500" fill="hold"/>
                                        <p:tgtEl>
                                          <p:spTgt spid="30762"/>
                                        </p:tgtEl>
                                        <p:attrNameLst>
                                          <p:attrName>ppt_x</p:attrName>
                                        </p:attrNameLst>
                                      </p:cBhvr>
                                      <p:tavLst>
                                        <p:tav tm="0">
                                          <p:val>
                                            <p:strVal val="0-#ppt_w/2"/>
                                          </p:val>
                                        </p:tav>
                                        <p:tav tm="100000">
                                          <p:val>
                                            <p:strVal val="#ppt_x"/>
                                          </p:val>
                                        </p:tav>
                                      </p:tavLst>
                                    </p:anim>
                                    <p:anim calcmode="lin" valueType="num">
                                      <p:cBhvr additive="base">
                                        <p:cTn id="74" dur="500" fill="hold"/>
                                        <p:tgtEl>
                                          <p:spTgt spid="30762"/>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9800"/>
                            </p:stCondLst>
                            <p:childTnLst>
                              <p:par>
                                <p:cTn id="76" presetID="9" presetClass="entr" presetSubtype="0" fill="hold" nodeType="afterEffect">
                                  <p:stCondLst>
                                    <p:cond delay="100"/>
                                  </p:stCondLst>
                                  <p:childTnLst>
                                    <p:set>
                                      <p:cBhvr>
                                        <p:cTn id="77" dur="1" fill="hold">
                                          <p:stCondLst>
                                            <p:cond delay="0"/>
                                          </p:stCondLst>
                                        </p:cTn>
                                        <p:tgtEl>
                                          <p:spTgt spid="30764"/>
                                        </p:tgtEl>
                                        <p:attrNameLst>
                                          <p:attrName>style.visibility</p:attrName>
                                        </p:attrNameLst>
                                      </p:cBhvr>
                                      <p:to>
                                        <p:strVal val="visible"/>
                                      </p:to>
                                    </p:set>
                                    <p:animEffect transition="in" filter="dissolve">
                                      <p:cBhvr>
                                        <p:cTn id="78" dur="500"/>
                                        <p:tgtEl>
                                          <p:spTgt spid="30764"/>
                                        </p:tgtEl>
                                      </p:cBhvr>
                                    </p:animEffect>
                                  </p:childTnLst>
                                </p:cTn>
                              </p:par>
                            </p:childTnLst>
                          </p:cTn>
                        </p:par>
                        <p:par>
                          <p:cTn id="79" fill="hold" nodeType="afterGroup">
                            <p:stCondLst>
                              <p:cond delay="10400"/>
                            </p:stCondLst>
                            <p:childTnLst>
                              <p:par>
                                <p:cTn id="80" presetID="2" presetClass="entr" presetSubtype="2" fill="hold" grpId="0" nodeType="afterEffect">
                                  <p:stCondLst>
                                    <p:cond delay="100"/>
                                  </p:stCondLst>
                                  <p:childTnLst>
                                    <p:set>
                                      <p:cBhvr>
                                        <p:cTn id="81" dur="1" fill="hold">
                                          <p:stCondLst>
                                            <p:cond delay="0"/>
                                          </p:stCondLst>
                                        </p:cTn>
                                        <p:tgtEl>
                                          <p:spTgt spid="30766"/>
                                        </p:tgtEl>
                                        <p:attrNameLst>
                                          <p:attrName>style.visibility</p:attrName>
                                        </p:attrNameLst>
                                      </p:cBhvr>
                                      <p:to>
                                        <p:strVal val="visible"/>
                                      </p:to>
                                    </p:set>
                                    <p:anim calcmode="lin" valueType="num">
                                      <p:cBhvr additive="base">
                                        <p:cTn id="82" dur="500" fill="hold"/>
                                        <p:tgtEl>
                                          <p:spTgt spid="30766"/>
                                        </p:tgtEl>
                                        <p:attrNameLst>
                                          <p:attrName>ppt_x</p:attrName>
                                        </p:attrNameLst>
                                      </p:cBhvr>
                                      <p:tavLst>
                                        <p:tav tm="0">
                                          <p:val>
                                            <p:strVal val="1+#ppt_w/2"/>
                                          </p:val>
                                        </p:tav>
                                        <p:tav tm="100000">
                                          <p:val>
                                            <p:strVal val="#ppt_x"/>
                                          </p:val>
                                        </p:tav>
                                      </p:tavLst>
                                    </p:anim>
                                    <p:anim calcmode="lin" valueType="num">
                                      <p:cBhvr additive="base">
                                        <p:cTn id="83" dur="500" fill="hold"/>
                                        <p:tgtEl>
                                          <p:spTgt spid="30766"/>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11000"/>
                            </p:stCondLst>
                            <p:childTnLst>
                              <p:par>
                                <p:cTn id="85" presetID="2" presetClass="entr" presetSubtype="2" fill="hold" grpId="0" nodeType="afterEffect">
                                  <p:stCondLst>
                                    <p:cond delay="100"/>
                                  </p:stCondLst>
                                  <p:childTnLst>
                                    <p:set>
                                      <p:cBhvr>
                                        <p:cTn id="86" dur="1" fill="hold">
                                          <p:stCondLst>
                                            <p:cond delay="0"/>
                                          </p:stCondLst>
                                        </p:cTn>
                                        <p:tgtEl>
                                          <p:spTgt spid="30765"/>
                                        </p:tgtEl>
                                        <p:attrNameLst>
                                          <p:attrName>style.visibility</p:attrName>
                                        </p:attrNameLst>
                                      </p:cBhvr>
                                      <p:to>
                                        <p:strVal val="visible"/>
                                      </p:to>
                                    </p:set>
                                    <p:anim calcmode="lin" valueType="num">
                                      <p:cBhvr additive="base">
                                        <p:cTn id="87" dur="500" fill="hold"/>
                                        <p:tgtEl>
                                          <p:spTgt spid="30765"/>
                                        </p:tgtEl>
                                        <p:attrNameLst>
                                          <p:attrName>ppt_x</p:attrName>
                                        </p:attrNameLst>
                                      </p:cBhvr>
                                      <p:tavLst>
                                        <p:tav tm="0">
                                          <p:val>
                                            <p:strVal val="1+#ppt_w/2"/>
                                          </p:val>
                                        </p:tav>
                                        <p:tav tm="100000">
                                          <p:val>
                                            <p:strVal val="#ppt_x"/>
                                          </p:val>
                                        </p:tav>
                                      </p:tavLst>
                                    </p:anim>
                                    <p:anim calcmode="lin" valueType="num">
                                      <p:cBhvr additive="base">
                                        <p:cTn id="88" dur="500" fill="hold"/>
                                        <p:tgtEl>
                                          <p:spTgt spid="30765"/>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11600"/>
                            </p:stCondLst>
                            <p:childTnLst>
                              <p:par>
                                <p:cTn id="90" presetID="9" presetClass="entr" presetSubtype="0" fill="hold" nodeType="afterEffect">
                                  <p:stCondLst>
                                    <p:cond delay="100"/>
                                  </p:stCondLst>
                                  <p:childTnLst>
                                    <p:set>
                                      <p:cBhvr>
                                        <p:cTn id="91" dur="1" fill="hold">
                                          <p:stCondLst>
                                            <p:cond delay="0"/>
                                          </p:stCondLst>
                                        </p:cTn>
                                        <p:tgtEl>
                                          <p:spTgt spid="30767"/>
                                        </p:tgtEl>
                                        <p:attrNameLst>
                                          <p:attrName>style.visibility</p:attrName>
                                        </p:attrNameLst>
                                      </p:cBhvr>
                                      <p:to>
                                        <p:strVal val="visible"/>
                                      </p:to>
                                    </p:set>
                                    <p:animEffect transition="in" filter="dissolve">
                                      <p:cBhvr>
                                        <p:cTn id="92" dur="500"/>
                                        <p:tgtEl>
                                          <p:spTgt spid="30767"/>
                                        </p:tgtEl>
                                      </p:cBhvr>
                                    </p:animEffect>
                                  </p:childTnLst>
                                </p:cTn>
                              </p:par>
                            </p:childTnLst>
                          </p:cTn>
                        </p:par>
                        <p:par>
                          <p:cTn id="93" fill="hold" nodeType="afterGroup">
                            <p:stCondLst>
                              <p:cond delay="12200"/>
                            </p:stCondLst>
                            <p:childTnLst>
                              <p:par>
                                <p:cTn id="94" presetID="2" presetClass="entr" presetSubtype="8" fill="hold" grpId="0" nodeType="afterEffect">
                                  <p:stCondLst>
                                    <p:cond delay="100"/>
                                  </p:stCondLst>
                                  <p:childTnLst>
                                    <p:set>
                                      <p:cBhvr>
                                        <p:cTn id="95" dur="1" fill="hold">
                                          <p:stCondLst>
                                            <p:cond delay="0"/>
                                          </p:stCondLst>
                                        </p:cTn>
                                        <p:tgtEl>
                                          <p:spTgt spid="30769"/>
                                        </p:tgtEl>
                                        <p:attrNameLst>
                                          <p:attrName>style.visibility</p:attrName>
                                        </p:attrNameLst>
                                      </p:cBhvr>
                                      <p:to>
                                        <p:strVal val="visible"/>
                                      </p:to>
                                    </p:set>
                                    <p:anim calcmode="lin" valueType="num">
                                      <p:cBhvr additive="base">
                                        <p:cTn id="96" dur="500" fill="hold"/>
                                        <p:tgtEl>
                                          <p:spTgt spid="30769"/>
                                        </p:tgtEl>
                                        <p:attrNameLst>
                                          <p:attrName>ppt_x</p:attrName>
                                        </p:attrNameLst>
                                      </p:cBhvr>
                                      <p:tavLst>
                                        <p:tav tm="0">
                                          <p:val>
                                            <p:strVal val="0-#ppt_w/2"/>
                                          </p:val>
                                        </p:tav>
                                        <p:tav tm="100000">
                                          <p:val>
                                            <p:strVal val="#ppt_x"/>
                                          </p:val>
                                        </p:tav>
                                      </p:tavLst>
                                    </p:anim>
                                    <p:anim calcmode="lin" valueType="num">
                                      <p:cBhvr additive="base">
                                        <p:cTn id="97" dur="500" fill="hold"/>
                                        <p:tgtEl>
                                          <p:spTgt spid="30769"/>
                                        </p:tgtEl>
                                        <p:attrNameLst>
                                          <p:attrName>ppt_y</p:attrName>
                                        </p:attrNameLst>
                                      </p:cBhvr>
                                      <p:tavLst>
                                        <p:tav tm="0">
                                          <p:val>
                                            <p:strVal val="#ppt_y"/>
                                          </p:val>
                                        </p:tav>
                                        <p:tav tm="100000">
                                          <p:val>
                                            <p:strVal val="#ppt_y"/>
                                          </p:val>
                                        </p:tav>
                                      </p:tavLst>
                                    </p:anim>
                                  </p:childTnLst>
                                </p:cTn>
                              </p:par>
                            </p:childTnLst>
                          </p:cTn>
                        </p:par>
                        <p:par>
                          <p:cTn id="98" fill="hold" nodeType="afterGroup">
                            <p:stCondLst>
                              <p:cond delay="12800"/>
                            </p:stCondLst>
                            <p:childTnLst>
                              <p:par>
                                <p:cTn id="99" presetID="2" presetClass="entr" presetSubtype="8" fill="hold" grpId="0" nodeType="afterEffect">
                                  <p:stCondLst>
                                    <p:cond delay="100"/>
                                  </p:stCondLst>
                                  <p:childTnLst>
                                    <p:set>
                                      <p:cBhvr>
                                        <p:cTn id="100" dur="1" fill="hold">
                                          <p:stCondLst>
                                            <p:cond delay="0"/>
                                          </p:stCondLst>
                                        </p:cTn>
                                        <p:tgtEl>
                                          <p:spTgt spid="30768"/>
                                        </p:tgtEl>
                                        <p:attrNameLst>
                                          <p:attrName>style.visibility</p:attrName>
                                        </p:attrNameLst>
                                      </p:cBhvr>
                                      <p:to>
                                        <p:strVal val="visible"/>
                                      </p:to>
                                    </p:set>
                                    <p:anim calcmode="lin" valueType="num">
                                      <p:cBhvr additive="base">
                                        <p:cTn id="101" dur="500" fill="hold"/>
                                        <p:tgtEl>
                                          <p:spTgt spid="30768"/>
                                        </p:tgtEl>
                                        <p:attrNameLst>
                                          <p:attrName>ppt_x</p:attrName>
                                        </p:attrNameLst>
                                      </p:cBhvr>
                                      <p:tavLst>
                                        <p:tav tm="0">
                                          <p:val>
                                            <p:strVal val="0-#ppt_w/2"/>
                                          </p:val>
                                        </p:tav>
                                        <p:tav tm="100000">
                                          <p:val>
                                            <p:strVal val="#ppt_x"/>
                                          </p:val>
                                        </p:tav>
                                      </p:tavLst>
                                    </p:anim>
                                    <p:anim calcmode="lin" valueType="num">
                                      <p:cBhvr additive="base">
                                        <p:cTn id="102" dur="500" fill="hold"/>
                                        <p:tgtEl>
                                          <p:spTgt spid="30768"/>
                                        </p:tgtEl>
                                        <p:attrNameLst>
                                          <p:attrName>ppt_y</p:attrName>
                                        </p:attrNameLst>
                                      </p:cBhvr>
                                      <p:tavLst>
                                        <p:tav tm="0">
                                          <p:val>
                                            <p:strVal val="#ppt_y"/>
                                          </p:val>
                                        </p:tav>
                                        <p:tav tm="100000">
                                          <p:val>
                                            <p:strVal val="#ppt_y"/>
                                          </p:val>
                                        </p:tav>
                                      </p:tavLst>
                                    </p:anim>
                                  </p:childTnLst>
                                </p:cTn>
                              </p:par>
                            </p:childTnLst>
                          </p:cTn>
                        </p:par>
                        <p:par>
                          <p:cTn id="103" fill="hold" nodeType="afterGroup">
                            <p:stCondLst>
                              <p:cond delay="13400"/>
                            </p:stCondLst>
                            <p:childTnLst>
                              <p:par>
                                <p:cTn id="104" presetID="9" presetClass="entr" presetSubtype="0" fill="hold" nodeType="afterEffect">
                                  <p:stCondLst>
                                    <p:cond delay="100"/>
                                  </p:stCondLst>
                                  <p:childTnLst>
                                    <p:set>
                                      <p:cBhvr>
                                        <p:cTn id="105" dur="1" fill="hold">
                                          <p:stCondLst>
                                            <p:cond delay="0"/>
                                          </p:stCondLst>
                                        </p:cTn>
                                        <p:tgtEl>
                                          <p:spTgt spid="30770"/>
                                        </p:tgtEl>
                                        <p:attrNameLst>
                                          <p:attrName>style.visibility</p:attrName>
                                        </p:attrNameLst>
                                      </p:cBhvr>
                                      <p:to>
                                        <p:strVal val="visible"/>
                                      </p:to>
                                    </p:set>
                                    <p:animEffect transition="in" filter="dissolve">
                                      <p:cBhvr>
                                        <p:cTn id="106" dur="500"/>
                                        <p:tgtEl>
                                          <p:spTgt spid="30770"/>
                                        </p:tgtEl>
                                      </p:cBhvr>
                                    </p:animEffect>
                                  </p:childTnLst>
                                </p:cTn>
                              </p:par>
                            </p:childTnLst>
                          </p:cTn>
                        </p:par>
                        <p:par>
                          <p:cTn id="107" fill="hold" nodeType="afterGroup">
                            <p:stCondLst>
                              <p:cond delay="14000"/>
                            </p:stCondLst>
                            <p:childTnLst>
                              <p:par>
                                <p:cTn id="108" presetID="2" presetClass="entr" presetSubtype="2" fill="hold" grpId="0" nodeType="afterEffect">
                                  <p:stCondLst>
                                    <p:cond delay="100"/>
                                  </p:stCondLst>
                                  <p:childTnLst>
                                    <p:set>
                                      <p:cBhvr>
                                        <p:cTn id="109" dur="1" fill="hold">
                                          <p:stCondLst>
                                            <p:cond delay="0"/>
                                          </p:stCondLst>
                                        </p:cTn>
                                        <p:tgtEl>
                                          <p:spTgt spid="30772"/>
                                        </p:tgtEl>
                                        <p:attrNameLst>
                                          <p:attrName>style.visibility</p:attrName>
                                        </p:attrNameLst>
                                      </p:cBhvr>
                                      <p:to>
                                        <p:strVal val="visible"/>
                                      </p:to>
                                    </p:set>
                                    <p:anim calcmode="lin" valueType="num">
                                      <p:cBhvr additive="base">
                                        <p:cTn id="110" dur="500" fill="hold"/>
                                        <p:tgtEl>
                                          <p:spTgt spid="30772"/>
                                        </p:tgtEl>
                                        <p:attrNameLst>
                                          <p:attrName>ppt_x</p:attrName>
                                        </p:attrNameLst>
                                      </p:cBhvr>
                                      <p:tavLst>
                                        <p:tav tm="0">
                                          <p:val>
                                            <p:strVal val="1+#ppt_w/2"/>
                                          </p:val>
                                        </p:tav>
                                        <p:tav tm="100000">
                                          <p:val>
                                            <p:strVal val="#ppt_x"/>
                                          </p:val>
                                        </p:tav>
                                      </p:tavLst>
                                    </p:anim>
                                    <p:anim calcmode="lin" valueType="num">
                                      <p:cBhvr additive="base">
                                        <p:cTn id="111" dur="500" fill="hold"/>
                                        <p:tgtEl>
                                          <p:spTgt spid="30772"/>
                                        </p:tgtEl>
                                        <p:attrNameLst>
                                          <p:attrName>ppt_y</p:attrName>
                                        </p:attrNameLst>
                                      </p:cBhvr>
                                      <p:tavLst>
                                        <p:tav tm="0">
                                          <p:val>
                                            <p:strVal val="#ppt_y"/>
                                          </p:val>
                                        </p:tav>
                                        <p:tav tm="100000">
                                          <p:val>
                                            <p:strVal val="#ppt_y"/>
                                          </p:val>
                                        </p:tav>
                                      </p:tavLst>
                                    </p:anim>
                                  </p:childTnLst>
                                </p:cTn>
                              </p:par>
                            </p:childTnLst>
                          </p:cTn>
                        </p:par>
                        <p:par>
                          <p:cTn id="112" fill="hold" nodeType="afterGroup">
                            <p:stCondLst>
                              <p:cond delay="14600"/>
                            </p:stCondLst>
                            <p:childTnLst>
                              <p:par>
                                <p:cTn id="113" presetID="2" presetClass="entr" presetSubtype="2" fill="hold" grpId="0" nodeType="afterEffect">
                                  <p:stCondLst>
                                    <p:cond delay="100"/>
                                  </p:stCondLst>
                                  <p:childTnLst>
                                    <p:set>
                                      <p:cBhvr>
                                        <p:cTn id="114" dur="1" fill="hold">
                                          <p:stCondLst>
                                            <p:cond delay="0"/>
                                          </p:stCondLst>
                                        </p:cTn>
                                        <p:tgtEl>
                                          <p:spTgt spid="30771"/>
                                        </p:tgtEl>
                                        <p:attrNameLst>
                                          <p:attrName>style.visibility</p:attrName>
                                        </p:attrNameLst>
                                      </p:cBhvr>
                                      <p:to>
                                        <p:strVal val="visible"/>
                                      </p:to>
                                    </p:set>
                                    <p:anim calcmode="lin" valueType="num">
                                      <p:cBhvr additive="base">
                                        <p:cTn id="115" dur="500" fill="hold"/>
                                        <p:tgtEl>
                                          <p:spTgt spid="30771"/>
                                        </p:tgtEl>
                                        <p:attrNameLst>
                                          <p:attrName>ppt_x</p:attrName>
                                        </p:attrNameLst>
                                      </p:cBhvr>
                                      <p:tavLst>
                                        <p:tav tm="0">
                                          <p:val>
                                            <p:strVal val="1+#ppt_w/2"/>
                                          </p:val>
                                        </p:tav>
                                        <p:tav tm="100000">
                                          <p:val>
                                            <p:strVal val="#ppt_x"/>
                                          </p:val>
                                        </p:tav>
                                      </p:tavLst>
                                    </p:anim>
                                    <p:anim calcmode="lin" valueType="num">
                                      <p:cBhvr additive="base">
                                        <p:cTn id="116" dur="500" fill="hold"/>
                                        <p:tgtEl>
                                          <p:spTgt spid="30771"/>
                                        </p:tgtEl>
                                        <p:attrNameLst>
                                          <p:attrName>ppt_y</p:attrName>
                                        </p:attrNameLst>
                                      </p:cBhvr>
                                      <p:tavLst>
                                        <p:tav tm="0">
                                          <p:val>
                                            <p:strVal val="#ppt_y"/>
                                          </p:val>
                                        </p:tav>
                                        <p:tav tm="100000">
                                          <p:val>
                                            <p:strVal val="#ppt_y"/>
                                          </p:val>
                                        </p:tav>
                                      </p:tavLst>
                                    </p:anim>
                                  </p:childTnLst>
                                </p:cTn>
                              </p:par>
                            </p:childTnLst>
                          </p:cTn>
                        </p:par>
                        <p:par>
                          <p:cTn id="117" fill="hold" nodeType="afterGroup">
                            <p:stCondLst>
                              <p:cond delay="15200"/>
                            </p:stCondLst>
                            <p:childTnLst>
                              <p:par>
                                <p:cTn id="118" presetID="9" presetClass="entr" presetSubtype="0" fill="hold" nodeType="afterEffect">
                                  <p:stCondLst>
                                    <p:cond delay="100"/>
                                  </p:stCondLst>
                                  <p:childTnLst>
                                    <p:set>
                                      <p:cBhvr>
                                        <p:cTn id="119" dur="1" fill="hold">
                                          <p:stCondLst>
                                            <p:cond delay="0"/>
                                          </p:stCondLst>
                                        </p:cTn>
                                        <p:tgtEl>
                                          <p:spTgt spid="30773"/>
                                        </p:tgtEl>
                                        <p:attrNameLst>
                                          <p:attrName>style.visibility</p:attrName>
                                        </p:attrNameLst>
                                      </p:cBhvr>
                                      <p:to>
                                        <p:strVal val="visible"/>
                                      </p:to>
                                    </p:set>
                                    <p:animEffect transition="in" filter="dissolve">
                                      <p:cBhvr>
                                        <p:cTn id="120" dur="500"/>
                                        <p:tgtEl>
                                          <p:spTgt spid="30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9" grpId="0" autoUpdateAnimBg="0"/>
      <p:bldP spid="30750" grpId="0" autoUpdateAnimBg="0"/>
      <p:bldP spid="30751" grpId="0" autoUpdateAnimBg="0"/>
      <p:bldP spid="30752" grpId="0" autoUpdateAnimBg="0"/>
      <p:bldP spid="30753" grpId="0" autoUpdateAnimBg="0"/>
      <p:bldP spid="30754" grpId="0" autoUpdateAnimBg="0"/>
      <p:bldP spid="30755" grpId="0" autoUpdateAnimBg="0"/>
      <p:bldP spid="30756" grpId="0" autoUpdateAnimBg="0"/>
      <p:bldP spid="30757" grpId="0" autoUpdateAnimBg="0"/>
      <p:bldP spid="30759" grpId="0" autoUpdateAnimBg="0"/>
      <p:bldP spid="30760" grpId="0" autoUpdateAnimBg="0"/>
      <p:bldP spid="30762" grpId="0" autoUpdateAnimBg="0"/>
      <p:bldP spid="30763" grpId="0" autoUpdateAnimBg="0"/>
      <p:bldP spid="30765" grpId="0" autoUpdateAnimBg="0"/>
      <p:bldP spid="30766" grpId="0" autoUpdateAnimBg="0"/>
      <p:bldP spid="30768" grpId="0" autoUpdateAnimBg="0"/>
      <p:bldP spid="30769" grpId="0" autoUpdateAnimBg="0"/>
      <p:bldP spid="30771" grpId="0" autoUpdateAnimBg="0"/>
      <p:bldP spid="3077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5">
            <a:extLst>
              <a:ext uri="{28A0092B-C50C-407E-A947-70E740481C1C}">
                <a14:useLocalDpi xmlns:a14="http://schemas.microsoft.com/office/drawing/2010/main" val="0"/>
              </a:ext>
            </a:extLst>
          </a:blip>
          <a:srcRect b="8265"/>
          <a:stretch/>
        </p:blipFill>
        <p:spPr bwMode="auto">
          <a:xfrm>
            <a:off x="240829" y="1181639"/>
            <a:ext cx="2769367" cy="1873156"/>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226249" y="1196484"/>
            <a:ext cx="2779561" cy="1853135"/>
          </a:xfrm>
          <a:prstGeom prst="rect">
            <a:avLst/>
          </a:prstGeom>
        </p:spPr>
      </p:pic>
      <p:pic>
        <p:nvPicPr>
          <p:cNvPr id="5" name="Picture 2"/>
          <p:cNvPicPr>
            <a:picLocks noChangeAspect="1" noChangeArrowheads="1"/>
          </p:cNvPicPr>
          <p:nvPr/>
        </p:nvPicPr>
        <p:blipFill>
          <a:blip r:embed="rId27" cstate="print">
            <a:extLst>
              <a:ext uri="{28A0092B-C50C-407E-A947-70E740481C1C}">
                <a14:useLocalDpi xmlns:a14="http://schemas.microsoft.com/office/drawing/2010/main" val="0"/>
              </a:ext>
            </a:extLst>
          </a:blip>
          <a:stretch>
            <a:fillRect/>
          </a:stretch>
        </p:blipFill>
        <p:spPr bwMode="auto">
          <a:xfrm>
            <a:off x="6221862" y="1185354"/>
            <a:ext cx="2779207" cy="185024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custDataLst>
              <p:tags r:id="rId1"/>
            </p:custDataLst>
          </p:nvPr>
        </p:nvSpPr>
        <p:spPr>
          <a:xfrm>
            <a:off x="241183" y="3043731"/>
            <a:ext cx="2779207" cy="684387"/>
          </a:xfrm>
          <a:prstGeom prst="rect">
            <a:avLst/>
          </a:prstGeom>
          <a:solidFill>
            <a:schemeClr val="accent1"/>
          </a:solidFill>
          <a:ln w="12700" cap="flat" cmpd="sng" algn="ctr">
            <a:noFill/>
            <a:prstDash val="solid"/>
            <a:miter lim="800000"/>
          </a:ln>
          <a:effectLst/>
        </p:spPr>
        <p:txBody>
          <a:bodyPr lIns="68582" tIns="34291" rIns="68582" bIns="34291" rtlCol="0" anchor="ctr"/>
          <a:lstStyle/>
          <a:p>
            <a:pPr algn="ctr">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7" name="文本框 25"/>
          <p:cNvSpPr txBox="1"/>
          <p:nvPr>
            <p:custDataLst>
              <p:tags r:id="rId2"/>
            </p:custDataLst>
          </p:nvPr>
        </p:nvSpPr>
        <p:spPr>
          <a:xfrm>
            <a:off x="704748" y="3248931"/>
            <a:ext cx="1852075" cy="300176"/>
          </a:xfrm>
          <a:prstGeom prst="rect">
            <a:avLst/>
          </a:prstGeom>
          <a:noFill/>
        </p:spPr>
        <p:txBody>
          <a:bodyPr wrap="square" lIns="68582" tIns="34291" rIns="68582" bIns="34291" rtlCol="0">
            <a:spAutoFit/>
          </a:bodyPr>
          <a:lstStyle/>
          <a:p>
            <a:pPr algn="ctr"/>
            <a:r>
              <a:rPr lang="zh-CN" altLang="en-US" sz="1500" b="1" dirty="0">
                <a:solidFill>
                  <a:prstClr val="white"/>
                </a:solidFill>
                <a:latin typeface="微软雅黑" panose="020B0503020204020204" pitchFamily="34" charset="-122"/>
                <a:ea typeface="微软雅黑" panose="020B0503020204020204" pitchFamily="34" charset="-122"/>
              </a:rPr>
              <a:t>在此输入标题</a:t>
            </a:r>
            <a:endParaRPr lang="en-US" altLang="zh-CN" sz="1500" b="1"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p:custDataLst>
              <p:tags r:id="rId3"/>
            </p:custDataLst>
          </p:nvPr>
        </p:nvSpPr>
        <p:spPr>
          <a:xfrm>
            <a:off x="3226603" y="3054795"/>
            <a:ext cx="2779207" cy="684387"/>
          </a:xfrm>
          <a:prstGeom prst="rect">
            <a:avLst/>
          </a:prstGeom>
          <a:solidFill>
            <a:schemeClr val="accent2"/>
          </a:solidFill>
          <a:ln w="12700" cap="flat" cmpd="sng" algn="ctr">
            <a:noFill/>
            <a:prstDash val="solid"/>
            <a:miter lim="800000"/>
          </a:ln>
          <a:effectLst/>
        </p:spPr>
        <p:txBody>
          <a:bodyPr lIns="68582" tIns="34291" rIns="68582" bIns="34291" rtlCol="0" anchor="ctr"/>
          <a:lstStyle/>
          <a:p>
            <a:pPr algn="ctr">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9" name="文本框 25"/>
          <p:cNvSpPr txBox="1"/>
          <p:nvPr>
            <p:custDataLst>
              <p:tags r:id="rId4"/>
            </p:custDataLst>
          </p:nvPr>
        </p:nvSpPr>
        <p:spPr>
          <a:xfrm>
            <a:off x="3690168" y="3248931"/>
            <a:ext cx="1852075" cy="300176"/>
          </a:xfrm>
          <a:prstGeom prst="rect">
            <a:avLst/>
          </a:prstGeom>
          <a:noFill/>
        </p:spPr>
        <p:txBody>
          <a:bodyPr wrap="square" lIns="68582" tIns="34291" rIns="68582" bIns="34291" rtlCol="0">
            <a:spAutoFit/>
          </a:bodyPr>
          <a:lstStyle/>
          <a:p>
            <a:pPr algn="ctr"/>
            <a:r>
              <a:rPr lang="zh-CN" altLang="en-US" sz="1500" b="1" dirty="0">
                <a:solidFill>
                  <a:prstClr val="white"/>
                </a:solidFill>
                <a:latin typeface="微软雅黑" panose="020B0503020204020204" pitchFamily="34" charset="-122"/>
                <a:ea typeface="微软雅黑" panose="020B0503020204020204" pitchFamily="34" charset="-122"/>
              </a:rPr>
              <a:t>在此输入标题</a:t>
            </a:r>
            <a:endParaRPr lang="en-US" altLang="zh-CN" sz="1500" b="1" dirty="0">
              <a:solidFill>
                <a:prstClr val="white"/>
              </a:solidFill>
              <a:latin typeface="微软雅黑" panose="020B0503020204020204" pitchFamily="34" charset="-122"/>
              <a:ea typeface="微软雅黑" panose="020B0503020204020204" pitchFamily="34" charset="-122"/>
            </a:endParaRPr>
          </a:p>
        </p:txBody>
      </p:sp>
      <p:sp>
        <p:nvSpPr>
          <p:cNvPr id="10" name="矩形 9"/>
          <p:cNvSpPr/>
          <p:nvPr>
            <p:custDataLst>
              <p:tags r:id="rId5"/>
            </p:custDataLst>
          </p:nvPr>
        </p:nvSpPr>
        <p:spPr>
          <a:xfrm>
            <a:off x="6221863" y="3031567"/>
            <a:ext cx="2779207" cy="684387"/>
          </a:xfrm>
          <a:prstGeom prst="rect">
            <a:avLst/>
          </a:prstGeom>
          <a:solidFill>
            <a:schemeClr val="accent3"/>
          </a:solidFill>
          <a:ln w="12700" cap="flat" cmpd="sng" algn="ctr">
            <a:noFill/>
            <a:prstDash val="solid"/>
            <a:miter lim="800000"/>
          </a:ln>
          <a:effectLst/>
        </p:spPr>
        <p:txBody>
          <a:bodyPr lIns="68582" tIns="34291" rIns="68582" bIns="34291" rtlCol="0" anchor="ctr"/>
          <a:lstStyle/>
          <a:p>
            <a:pPr algn="ctr">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11" name="文本框 25"/>
          <p:cNvSpPr txBox="1"/>
          <p:nvPr>
            <p:custDataLst>
              <p:tags r:id="rId6"/>
            </p:custDataLst>
          </p:nvPr>
        </p:nvSpPr>
        <p:spPr>
          <a:xfrm>
            <a:off x="6685428" y="3224971"/>
            <a:ext cx="1852075" cy="300176"/>
          </a:xfrm>
          <a:prstGeom prst="rect">
            <a:avLst/>
          </a:prstGeom>
          <a:noFill/>
        </p:spPr>
        <p:txBody>
          <a:bodyPr wrap="square" lIns="68582" tIns="34291" rIns="68582" bIns="34291" rtlCol="0">
            <a:spAutoFit/>
          </a:bodyPr>
          <a:lstStyle/>
          <a:p>
            <a:pPr algn="ctr"/>
            <a:r>
              <a:rPr lang="zh-CN" altLang="en-US" sz="1500" b="1" dirty="0">
                <a:solidFill>
                  <a:prstClr val="white"/>
                </a:solidFill>
                <a:latin typeface="微软雅黑" panose="020B0503020204020204" pitchFamily="34" charset="-122"/>
                <a:ea typeface="微软雅黑" panose="020B0503020204020204" pitchFamily="34" charset="-122"/>
              </a:rPr>
              <a:t>在此输入标题</a:t>
            </a:r>
            <a:endParaRPr lang="en-US" altLang="zh-CN" sz="1500" b="1" dirty="0">
              <a:solidFill>
                <a:prstClr val="white"/>
              </a:solidFill>
              <a:latin typeface="微软雅黑" panose="020B0503020204020204" pitchFamily="34" charset="-122"/>
              <a:ea typeface="微软雅黑" panose="020B0503020204020204" pitchFamily="34" charset="-122"/>
            </a:endParaRPr>
          </a:p>
        </p:txBody>
      </p:sp>
      <p:sp>
        <p:nvSpPr>
          <p:cNvPr id="12" name="矩形 11"/>
          <p:cNvSpPr/>
          <p:nvPr/>
        </p:nvSpPr>
        <p:spPr>
          <a:xfrm>
            <a:off x="369609" y="3880749"/>
            <a:ext cx="2650781" cy="609400"/>
          </a:xfrm>
          <a:prstGeom prst="rect">
            <a:avLst/>
          </a:prstGeom>
        </p:spPr>
        <p:txBody>
          <a:bodyPr wrap="square" lIns="68582" tIns="34291" rIns="68582" bIns="34291">
            <a:spAutoFit/>
          </a:bodyPr>
          <a:lstStyle/>
          <a:p>
            <a:pP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rPr>
              <a:t>在这里输入您的内容，或通复制内容后右键选择保留文本。在这里输入您的内容，或通复制内容后右键选择保留文本。</a:t>
            </a:r>
          </a:p>
        </p:txBody>
      </p:sp>
      <p:sp>
        <p:nvSpPr>
          <p:cNvPr id="13" name="矩形 12"/>
          <p:cNvSpPr/>
          <p:nvPr/>
        </p:nvSpPr>
        <p:spPr>
          <a:xfrm>
            <a:off x="3282412" y="3862567"/>
            <a:ext cx="2650781" cy="609400"/>
          </a:xfrm>
          <a:prstGeom prst="rect">
            <a:avLst/>
          </a:prstGeom>
        </p:spPr>
        <p:txBody>
          <a:bodyPr wrap="square" lIns="68582" tIns="34291" rIns="68582" bIns="34291">
            <a:spAutoFit/>
          </a:bodyPr>
          <a:lstStyle/>
          <a:p>
            <a:pP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rPr>
              <a:t>在这里输入您的内容，或通复制内容后右键选择保留文本。在这里输入您的内容，或通复制内容后右键选择保留文本。</a:t>
            </a:r>
          </a:p>
        </p:txBody>
      </p:sp>
      <p:sp>
        <p:nvSpPr>
          <p:cNvPr id="14" name="矩形 13"/>
          <p:cNvSpPr/>
          <p:nvPr/>
        </p:nvSpPr>
        <p:spPr>
          <a:xfrm>
            <a:off x="6286075" y="3870462"/>
            <a:ext cx="2650781" cy="591831"/>
          </a:xfrm>
          <a:prstGeom prst="rect">
            <a:avLst/>
          </a:prstGeom>
        </p:spPr>
        <p:txBody>
          <a:bodyPr wrap="square" lIns="68582" tIns="34291" rIns="68582" bIns="34291">
            <a:spAutoFit/>
          </a:bodyPr>
          <a:lstStyle/>
          <a:p>
            <a:pP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rPr>
              <a:t>在这里输入您的内容，或通复制内容后右键选择保留文本。在这里输入您的内容，或通复制内容后右键选择保留文本。</a:t>
            </a:r>
          </a:p>
        </p:txBody>
      </p:sp>
      <p:grpSp>
        <p:nvGrpSpPr>
          <p:cNvPr id="2" name="组合 14"/>
          <p:cNvGrpSpPr/>
          <p:nvPr/>
        </p:nvGrpSpPr>
        <p:grpSpPr>
          <a:xfrm>
            <a:off x="2753788" y="3298867"/>
            <a:ext cx="718040" cy="161976"/>
            <a:chOff x="3081338" y="2344737"/>
            <a:chExt cx="957262" cy="215901"/>
          </a:xfrm>
        </p:grpSpPr>
        <p:sp>
          <p:nvSpPr>
            <p:cNvPr id="16" name="MH_Other_1"/>
            <p:cNvSpPr/>
            <p:nvPr>
              <p:custDataLst>
                <p:tags r:id="rId19"/>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17" name="MH_Other_2"/>
            <p:cNvSpPr/>
            <p:nvPr>
              <p:custDataLst>
                <p:tags r:id="rId20"/>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18" name="MH_Other_7"/>
            <p:cNvSpPr/>
            <p:nvPr>
              <p:custDataLst>
                <p:tags r:id="rId21"/>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19" name="MH_Other_8"/>
            <p:cNvSpPr/>
            <p:nvPr>
              <p:custDataLst>
                <p:tags r:id="rId22"/>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9"/>
          <p:cNvGrpSpPr/>
          <p:nvPr/>
        </p:nvGrpSpPr>
        <p:grpSpPr>
          <a:xfrm>
            <a:off x="5789757" y="3304936"/>
            <a:ext cx="718040" cy="161976"/>
            <a:chOff x="3081338" y="2344737"/>
            <a:chExt cx="957262" cy="215901"/>
          </a:xfrm>
        </p:grpSpPr>
        <p:sp>
          <p:nvSpPr>
            <p:cNvPr id="21" name="MH_Other_1"/>
            <p:cNvSpPr/>
            <p:nvPr>
              <p:custDataLst>
                <p:tags r:id="rId15"/>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22" name="MH_Other_2"/>
            <p:cNvSpPr/>
            <p:nvPr>
              <p:custDataLst>
                <p:tags r:id="rId16"/>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23" name="MH_Other_7"/>
            <p:cNvSpPr/>
            <p:nvPr>
              <p:custDataLst>
                <p:tags r:id="rId17"/>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24" name="MH_Other_8"/>
            <p:cNvSpPr/>
            <p:nvPr>
              <p:custDataLst>
                <p:tags r:id="rId18"/>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grpSp>
      <p:grpSp>
        <p:nvGrpSpPr>
          <p:cNvPr id="20" name="组合 24"/>
          <p:cNvGrpSpPr/>
          <p:nvPr/>
        </p:nvGrpSpPr>
        <p:grpSpPr>
          <a:xfrm>
            <a:off x="2786295" y="1388199"/>
            <a:ext cx="718040" cy="161976"/>
            <a:chOff x="3081338" y="2344737"/>
            <a:chExt cx="957262" cy="215901"/>
          </a:xfrm>
        </p:grpSpPr>
        <p:sp>
          <p:nvSpPr>
            <p:cNvPr id="26" name="MH_Other_1"/>
            <p:cNvSpPr/>
            <p:nvPr>
              <p:custDataLst>
                <p:tags r:id="rId11"/>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27" name="MH_Other_2"/>
            <p:cNvSpPr/>
            <p:nvPr>
              <p:custDataLst>
                <p:tags r:id="rId12"/>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28" name="MH_Other_7"/>
            <p:cNvSpPr/>
            <p:nvPr>
              <p:custDataLst>
                <p:tags r:id="rId13"/>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29" name="MH_Other_8"/>
            <p:cNvSpPr/>
            <p:nvPr>
              <p:custDataLst>
                <p:tags r:id="rId14"/>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grpSp>
      <p:grpSp>
        <p:nvGrpSpPr>
          <p:cNvPr id="25" name="组合 29"/>
          <p:cNvGrpSpPr/>
          <p:nvPr/>
        </p:nvGrpSpPr>
        <p:grpSpPr>
          <a:xfrm>
            <a:off x="5742319" y="1429708"/>
            <a:ext cx="718040" cy="161976"/>
            <a:chOff x="3081338" y="2344737"/>
            <a:chExt cx="957262" cy="215901"/>
          </a:xfrm>
        </p:grpSpPr>
        <p:sp>
          <p:nvSpPr>
            <p:cNvPr id="31" name="MH_Other_1"/>
            <p:cNvSpPr/>
            <p:nvPr>
              <p:custDataLst>
                <p:tags r:id="rId7"/>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32" name="MH_Other_2"/>
            <p:cNvSpPr/>
            <p:nvPr>
              <p:custDataLst>
                <p:tags r:id="rId8"/>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33" name="MH_Other_7"/>
            <p:cNvSpPr/>
            <p:nvPr>
              <p:custDataLst>
                <p:tags r:id="rId9"/>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34" name="MH_Other_8"/>
            <p:cNvSpPr/>
            <p:nvPr>
              <p:custDataLst>
                <p:tags r:id="rId10"/>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grpSp>
    </p:spTree>
    <p:extLst>
      <p:ext uri="{BB962C8B-B14F-4D97-AF65-F5344CB8AC3E}">
        <p14:creationId xmlns:p14="http://schemas.microsoft.com/office/powerpoint/2010/main" val="2935899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gtEl>
                                      </p:cBhvr>
                                    </p:animEffect>
                                  </p:childTnLst>
                                </p:cTn>
                              </p:par>
                            </p:childTnLst>
                          </p:cTn>
                        </p:par>
                        <p:par>
                          <p:cTn id="22" fill="hold">
                            <p:stCondLst>
                              <p:cond delay="1750"/>
                            </p:stCondLst>
                            <p:childTnLst>
                              <p:par>
                                <p:cTn id="23" presetID="3"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par>
                          <p:cTn id="26" fill="hold">
                            <p:stCondLst>
                              <p:cond delay="2250"/>
                            </p:stCondLst>
                            <p:childTnLst>
                              <p:par>
                                <p:cTn id="27" presetID="16" presetClass="entr" presetSubtype="21"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inVertical)">
                                      <p:cBhvr>
                                        <p:cTn id="29" dur="500"/>
                                        <p:tgtEl>
                                          <p:spTgt spid="20"/>
                                        </p:tgtEl>
                                      </p:cBhvr>
                                    </p:animEffect>
                                  </p:childTnLst>
                                </p:cTn>
                              </p:par>
                              <p:par>
                                <p:cTn id="30" presetID="16" presetClass="entr" presetSubtype="21"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par>
                          <p:cTn id="33" fill="hold">
                            <p:stCondLst>
                              <p:cond delay="2750"/>
                            </p:stCondLst>
                            <p:childTnLst>
                              <p:par>
                                <p:cTn id="34" presetID="2" presetClass="entr" presetSubtype="8"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0-#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childTnLst>
                          </p:cTn>
                        </p:par>
                        <p:par>
                          <p:cTn id="38" fill="hold">
                            <p:stCondLst>
                              <p:cond delay="3250"/>
                            </p:stCondLst>
                            <p:childTnLst>
                              <p:par>
                                <p:cTn id="39" presetID="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childTnLst>
                          </p:cTn>
                        </p:par>
                        <p:par>
                          <p:cTn id="51" fill="hold">
                            <p:stCondLst>
                              <p:cond delay="4500"/>
                            </p:stCondLst>
                            <p:childTnLst>
                              <p:par>
                                <p:cTn id="52" presetID="3" presetClass="entr" presetSubtype="1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linds(horizontal)">
                                      <p:cBhvr>
                                        <p:cTn id="54" dur="500"/>
                                        <p:tgtEl>
                                          <p:spTgt spid="13"/>
                                        </p:tgtEl>
                                      </p:cBhvr>
                                    </p:animEffect>
                                  </p:childTnLst>
                                </p:cTn>
                              </p:par>
                            </p:childTnLst>
                          </p:cTn>
                        </p:par>
                        <p:par>
                          <p:cTn id="55" fill="hold">
                            <p:stCondLst>
                              <p:cond delay="5000"/>
                            </p:stCondLst>
                            <p:childTnLst>
                              <p:par>
                                <p:cTn id="56" presetID="16" presetClass="entr" presetSubtype="21"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barn(inVertical)">
                                      <p:cBhvr>
                                        <p:cTn id="58" dur="500"/>
                                        <p:tgtEl>
                                          <p:spTgt spid="25"/>
                                        </p:tgtEl>
                                      </p:cBhvr>
                                    </p:animEffect>
                                  </p:childTnLst>
                                </p:cTn>
                              </p:par>
                              <p:par>
                                <p:cTn id="59" presetID="16" presetClass="entr" presetSubtype="21"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inVertical)">
                                      <p:cBhvr>
                                        <p:cTn id="61" dur="500"/>
                                        <p:tgtEl>
                                          <p:spTgt spid="15"/>
                                        </p:tgtEl>
                                      </p:cBhvr>
                                    </p:animEffect>
                                  </p:childTnLst>
                                </p:cTn>
                              </p:par>
                            </p:childTnLst>
                          </p:cTn>
                        </p:par>
                        <p:par>
                          <p:cTn id="62" fill="hold">
                            <p:stCondLst>
                              <p:cond delay="5500"/>
                            </p:stCondLst>
                            <p:childTnLst>
                              <p:par>
                                <p:cTn id="63" presetID="2" presetClass="entr" presetSubtype="8"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0-#ppt_w/2"/>
                                          </p:val>
                                        </p:tav>
                                        <p:tav tm="100000">
                                          <p:val>
                                            <p:strVal val="#ppt_x"/>
                                          </p:val>
                                        </p:tav>
                                      </p:tavLst>
                                    </p:anim>
                                    <p:anim calcmode="lin" valueType="num">
                                      <p:cBhvr additive="base">
                                        <p:cTn id="66" dur="500" fill="hold"/>
                                        <p:tgtEl>
                                          <p:spTgt spid="5"/>
                                        </p:tgtEl>
                                        <p:attrNameLst>
                                          <p:attrName>ppt_y</p:attrName>
                                        </p:attrNameLst>
                                      </p:cBhvr>
                                      <p:tavLst>
                                        <p:tav tm="0">
                                          <p:val>
                                            <p:strVal val="#ppt_y"/>
                                          </p:val>
                                        </p:tav>
                                        <p:tav tm="100000">
                                          <p:val>
                                            <p:strVal val="#ppt_y"/>
                                          </p:val>
                                        </p:tav>
                                      </p:tavLst>
                                    </p:anim>
                                  </p:childTnLst>
                                </p:cTn>
                              </p:par>
                            </p:childTnLst>
                          </p:cTn>
                        </p:par>
                        <p:par>
                          <p:cTn id="67" fill="hold">
                            <p:stCondLst>
                              <p:cond delay="6000"/>
                            </p:stCondLst>
                            <p:childTnLst>
                              <p:par>
                                <p:cTn id="68" presetID="2" presetClass="entr" presetSubtype="8"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0-#ppt_w/2"/>
                                          </p:val>
                                        </p:tav>
                                        <p:tav tm="100000">
                                          <p:val>
                                            <p:strVal val="#ppt_x"/>
                                          </p:val>
                                        </p:tav>
                                      </p:tavLst>
                                    </p:anim>
                                    <p:anim calcmode="lin" valueType="num">
                                      <p:cBhvr additive="base">
                                        <p:cTn id="71" dur="500" fill="hold"/>
                                        <p:tgtEl>
                                          <p:spTgt spid="10"/>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1"/>
                                        </p:tgtEl>
                                        <p:attrNameLst>
                                          <p:attrName>style.visibility</p:attrName>
                                        </p:attrNameLst>
                                      </p:cBhvr>
                                      <p:to>
                                        <p:strVal val="visible"/>
                                      </p:to>
                                    </p:set>
                                    <p:anim calcmode="lin" valueType="num">
                                      <p:cBhvr>
                                        <p:cTn id="7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1"/>
                                        </p:tgtEl>
                                        <p:attrNameLst>
                                          <p:attrName>ppt_y</p:attrName>
                                        </p:attrNameLst>
                                      </p:cBhvr>
                                      <p:tavLst>
                                        <p:tav tm="0">
                                          <p:val>
                                            <p:strVal val="#ppt_y"/>
                                          </p:val>
                                        </p:tav>
                                        <p:tav tm="100000">
                                          <p:val>
                                            <p:strVal val="#ppt_y"/>
                                          </p:val>
                                        </p:tav>
                                      </p:tavLst>
                                    </p:anim>
                                    <p:anim calcmode="lin" valueType="num">
                                      <p:cBhvr>
                                        <p:cTn id="7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1"/>
                                        </p:tgtEl>
                                      </p:cBhvr>
                                    </p:animEffect>
                                  </p:childTnLst>
                                </p:cTn>
                              </p:par>
                            </p:childTnLst>
                          </p:cTn>
                        </p:par>
                        <p:par>
                          <p:cTn id="80" fill="hold">
                            <p:stCondLst>
                              <p:cond delay="7250"/>
                            </p:stCondLst>
                            <p:childTnLst>
                              <p:par>
                                <p:cTn id="81" presetID="3" presetClass="entr" presetSubtype="1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17"/>
          <p:cNvSpPr>
            <a:spLocks noChangeArrowheads="1"/>
          </p:cNvSpPr>
          <p:nvPr/>
        </p:nvSpPr>
        <p:spPr bwMode="auto">
          <a:xfrm rot="2700000">
            <a:off x="1420813" y="2526507"/>
            <a:ext cx="1657350" cy="358775"/>
          </a:xfrm>
          <a:prstGeom prst="roundRect">
            <a:avLst>
              <a:gd name="adj" fmla="val 50000"/>
            </a:avLst>
          </a:prstGeom>
          <a:solidFill>
            <a:schemeClr val="accent1"/>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相关建议</a:t>
            </a:r>
          </a:p>
        </p:txBody>
      </p:sp>
      <p:sp>
        <p:nvSpPr>
          <p:cNvPr id="7" name="Rounded Rectangle 25"/>
          <p:cNvSpPr>
            <a:spLocks noChangeArrowheads="1"/>
          </p:cNvSpPr>
          <p:nvPr/>
        </p:nvSpPr>
        <p:spPr bwMode="auto">
          <a:xfrm rot="18900000" flipH="1">
            <a:off x="2967832" y="2525713"/>
            <a:ext cx="1657350" cy="360363"/>
          </a:xfrm>
          <a:prstGeom prst="roundRect">
            <a:avLst>
              <a:gd name="adj" fmla="val 50000"/>
            </a:avLst>
          </a:prstGeom>
          <a:solidFill>
            <a:schemeClr val="accent2"/>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相关建议</a:t>
            </a:r>
          </a:p>
        </p:txBody>
      </p:sp>
      <p:sp>
        <p:nvSpPr>
          <p:cNvPr id="8" name="Rounded Rectangle 37"/>
          <p:cNvSpPr>
            <a:spLocks noChangeArrowheads="1"/>
          </p:cNvSpPr>
          <p:nvPr/>
        </p:nvSpPr>
        <p:spPr bwMode="auto">
          <a:xfrm rot="2700000">
            <a:off x="4507707" y="2525713"/>
            <a:ext cx="1657350" cy="360363"/>
          </a:xfrm>
          <a:prstGeom prst="roundRect">
            <a:avLst>
              <a:gd name="adj" fmla="val 50000"/>
            </a:avLst>
          </a:prstGeom>
          <a:solidFill>
            <a:schemeClr val="accent3"/>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相关建议</a:t>
            </a:r>
          </a:p>
        </p:txBody>
      </p:sp>
      <p:sp>
        <p:nvSpPr>
          <p:cNvPr id="9" name="Rounded Rectangle 39"/>
          <p:cNvSpPr>
            <a:spLocks noChangeArrowheads="1"/>
          </p:cNvSpPr>
          <p:nvPr/>
        </p:nvSpPr>
        <p:spPr bwMode="auto">
          <a:xfrm rot="18900000" flipH="1">
            <a:off x="6054726" y="2526507"/>
            <a:ext cx="1657350" cy="358775"/>
          </a:xfrm>
          <a:prstGeom prst="roundRect">
            <a:avLst>
              <a:gd name="adj" fmla="val 50000"/>
            </a:avLst>
          </a:prstGeom>
          <a:solidFill>
            <a:schemeClr val="accent4"/>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相关建议</a:t>
            </a:r>
          </a:p>
        </p:txBody>
      </p:sp>
      <p:sp>
        <p:nvSpPr>
          <p:cNvPr id="10" name="TextBox 9"/>
          <p:cNvSpPr>
            <a:spLocks noChangeArrowheads="1"/>
          </p:cNvSpPr>
          <p:nvPr/>
        </p:nvSpPr>
        <p:spPr bwMode="auto">
          <a:xfrm>
            <a:off x="1403350" y="3939382"/>
            <a:ext cx="6337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在此处添加详细描述文本，尽量与标题文本语言风格相符合，语言描述尽量简洁生动，</a:t>
            </a:r>
            <a:endParaRPr lang="en-US" altLang="zh-CN"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尽可能概括出段落内容，尽量将每页幻灯片文字内容控制在</a:t>
            </a:r>
            <a:r>
              <a:rPr lang="en-US" altLang="zh-CN"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字以内，将每页幻灯片动态演示时间长度尽量控制在</a:t>
            </a:r>
            <a:r>
              <a:rPr lang="en-US" altLang="zh-CN"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分钟以内。</a:t>
            </a:r>
            <a:endParaRPr lang="en-US" altLang="zh-CN" sz="10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淘宝网chenying0907出品 10"/>
          <p:cNvGrpSpPr>
            <a:grpSpLocks/>
          </p:cNvGrpSpPr>
          <p:nvPr/>
        </p:nvGrpSpPr>
        <p:grpSpPr bwMode="auto">
          <a:xfrm>
            <a:off x="2492375" y="1707357"/>
            <a:ext cx="1081088" cy="1079500"/>
            <a:chOff x="0" y="0"/>
            <a:chExt cx="1081088" cy="1079500"/>
          </a:xfrm>
        </p:grpSpPr>
        <p:sp>
          <p:nvSpPr>
            <p:cNvPr id="12" name="Rounded Rectangle 34"/>
            <p:cNvSpPr>
              <a:spLocks noChangeArrowheads="1"/>
            </p:cNvSpPr>
            <p:nvPr/>
          </p:nvSpPr>
          <p:spPr bwMode="auto">
            <a:xfrm rot="2700000">
              <a:off x="794" y="-794"/>
              <a:ext cx="1079500" cy="1081088"/>
            </a:xfrm>
            <a:prstGeom prst="roundRect">
              <a:avLst>
                <a:gd name="adj" fmla="val 16667"/>
              </a:avLst>
            </a:prstGeom>
            <a:solidFill>
              <a:schemeClr val="accent1"/>
            </a:solidFill>
            <a:ln>
              <a:noFill/>
            </a:ln>
            <a:extLst>
              <a:ext uri="{91240B29-F687-4F45-9708-019B960494DF}">
                <a14:hiddenLine xmlns:a14="http://schemas.microsoft.com/office/drawing/2010/main" w="25400">
                  <a:solidFill>
                    <a:srgbClr val="BA990F"/>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淘宝网chenying0907出品 60"/>
            <p:cNvSpPr>
              <a:spLocks noChangeArrowheads="1"/>
            </p:cNvSpPr>
            <p:nvPr/>
          </p:nvSpPr>
          <p:spPr bwMode="auto">
            <a:xfrm>
              <a:off x="216430" y="250481"/>
              <a:ext cx="648228" cy="578538"/>
            </a:xfrm>
            <a:custGeom>
              <a:avLst/>
              <a:gdLst>
                <a:gd name="T0" fmla="*/ 161991 w 816827"/>
                <a:gd name="T1" fmla="*/ 233318 h 729011"/>
                <a:gd name="T2" fmla="*/ 161991 w 816827"/>
                <a:gd name="T3" fmla="*/ 266125 h 729011"/>
                <a:gd name="T4" fmla="*/ 298788 w 816827"/>
                <a:gd name="T5" fmla="*/ 266125 h 729011"/>
                <a:gd name="T6" fmla="*/ 298788 w 816827"/>
                <a:gd name="T7" fmla="*/ 233318 h 729011"/>
                <a:gd name="T8" fmla="*/ 161991 w 816827"/>
                <a:gd name="T9" fmla="*/ 233318 h 729011"/>
                <a:gd name="T10" fmla="*/ 0 w 816827"/>
                <a:gd name="T11" fmla="*/ 210292 h 729011"/>
                <a:gd name="T12" fmla="*/ 323982 w 816827"/>
                <a:gd name="T13" fmla="*/ 210292 h 729011"/>
                <a:gd name="T14" fmla="*/ 323982 w 816827"/>
                <a:gd name="T15" fmla="*/ 289152 h 729011"/>
                <a:gd name="T16" fmla="*/ 0 w 816827"/>
                <a:gd name="T17" fmla="*/ 289152 h 729011"/>
                <a:gd name="T18" fmla="*/ 0 w 816827"/>
                <a:gd name="T19" fmla="*/ 210292 h 729011"/>
                <a:gd name="T20" fmla="*/ 66585 w 816827"/>
                <a:gd name="T21" fmla="*/ 128172 h 729011"/>
                <a:gd name="T22" fmla="*/ 66585 w 816827"/>
                <a:gd name="T23" fmla="*/ 160980 h 729011"/>
                <a:gd name="T24" fmla="*/ 298787 w 816827"/>
                <a:gd name="T25" fmla="*/ 160980 h 729011"/>
                <a:gd name="T26" fmla="*/ 298787 w 816827"/>
                <a:gd name="T27" fmla="*/ 128172 h 729011"/>
                <a:gd name="T28" fmla="*/ 66585 w 816827"/>
                <a:gd name="T29" fmla="*/ 128172 h 729011"/>
                <a:gd name="T30" fmla="*/ 0 w 816827"/>
                <a:gd name="T31" fmla="*/ 105146 h 729011"/>
                <a:gd name="T32" fmla="*/ 323982 w 816827"/>
                <a:gd name="T33" fmla="*/ 105146 h 729011"/>
                <a:gd name="T34" fmla="*/ 323982 w 816827"/>
                <a:gd name="T35" fmla="*/ 184005 h 729011"/>
                <a:gd name="T36" fmla="*/ 0 w 816827"/>
                <a:gd name="T37" fmla="*/ 184005 h 729011"/>
                <a:gd name="T38" fmla="*/ 0 w 816827"/>
                <a:gd name="T39" fmla="*/ 105146 h 729011"/>
                <a:gd name="T40" fmla="*/ 197985 w 816827"/>
                <a:gd name="T41" fmla="*/ 23026 h 729011"/>
                <a:gd name="T42" fmla="*/ 197985 w 816827"/>
                <a:gd name="T43" fmla="*/ 55833 h 729011"/>
                <a:gd name="T44" fmla="*/ 298787 w 816827"/>
                <a:gd name="T45" fmla="*/ 55833 h 729011"/>
                <a:gd name="T46" fmla="*/ 298787 w 816827"/>
                <a:gd name="T47" fmla="*/ 23026 h 729011"/>
                <a:gd name="T48" fmla="*/ 197985 w 816827"/>
                <a:gd name="T49" fmla="*/ 23026 h 729011"/>
                <a:gd name="T50" fmla="*/ 0 w 816827"/>
                <a:gd name="T51" fmla="*/ 0 h 729011"/>
                <a:gd name="T52" fmla="*/ 323982 w 816827"/>
                <a:gd name="T53" fmla="*/ 0 h 729011"/>
                <a:gd name="T54" fmla="*/ 323982 w 816827"/>
                <a:gd name="T55" fmla="*/ 78859 h 729011"/>
                <a:gd name="T56" fmla="*/ 0 w 816827"/>
                <a:gd name="T57" fmla="*/ 78859 h 729011"/>
                <a:gd name="T58" fmla="*/ 0 w 816827"/>
                <a:gd name="T59" fmla="*/ 0 h 72901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16827"/>
                <a:gd name="T91" fmla="*/ 0 h 729011"/>
                <a:gd name="T92" fmla="*/ 816827 w 816827"/>
                <a:gd name="T93" fmla="*/ 729011 h 72901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16827" h="729011">
                  <a:moveTo>
                    <a:pt x="408414" y="588244"/>
                  </a:moveTo>
                  <a:lnTo>
                    <a:pt x="408414" y="670957"/>
                  </a:lnTo>
                  <a:lnTo>
                    <a:pt x="753307" y="670957"/>
                  </a:lnTo>
                  <a:lnTo>
                    <a:pt x="753307" y="588244"/>
                  </a:lnTo>
                  <a:lnTo>
                    <a:pt x="408414" y="588244"/>
                  </a:lnTo>
                  <a:close/>
                  <a:moveTo>
                    <a:pt x="0" y="530190"/>
                  </a:moveTo>
                  <a:lnTo>
                    <a:pt x="816827" y="530190"/>
                  </a:lnTo>
                  <a:lnTo>
                    <a:pt x="816827" y="729011"/>
                  </a:lnTo>
                  <a:lnTo>
                    <a:pt x="0" y="729011"/>
                  </a:lnTo>
                  <a:lnTo>
                    <a:pt x="0" y="530190"/>
                  </a:lnTo>
                  <a:close/>
                  <a:moveTo>
                    <a:pt x="167873" y="323149"/>
                  </a:moveTo>
                  <a:lnTo>
                    <a:pt x="167873" y="405862"/>
                  </a:lnTo>
                  <a:lnTo>
                    <a:pt x="753306" y="405862"/>
                  </a:lnTo>
                  <a:lnTo>
                    <a:pt x="753306" y="323149"/>
                  </a:lnTo>
                  <a:lnTo>
                    <a:pt x="167873" y="323149"/>
                  </a:lnTo>
                  <a:close/>
                  <a:moveTo>
                    <a:pt x="0" y="265095"/>
                  </a:moveTo>
                  <a:lnTo>
                    <a:pt x="816827" y="265095"/>
                  </a:lnTo>
                  <a:lnTo>
                    <a:pt x="816827" y="463916"/>
                  </a:lnTo>
                  <a:lnTo>
                    <a:pt x="0" y="463916"/>
                  </a:lnTo>
                  <a:lnTo>
                    <a:pt x="0" y="265095"/>
                  </a:lnTo>
                  <a:close/>
                  <a:moveTo>
                    <a:pt x="499162" y="58054"/>
                  </a:moveTo>
                  <a:lnTo>
                    <a:pt x="499162" y="140767"/>
                  </a:lnTo>
                  <a:lnTo>
                    <a:pt x="753306" y="140767"/>
                  </a:lnTo>
                  <a:lnTo>
                    <a:pt x="753306" y="58054"/>
                  </a:lnTo>
                  <a:lnTo>
                    <a:pt x="499162" y="58054"/>
                  </a:lnTo>
                  <a:close/>
                  <a:moveTo>
                    <a:pt x="0" y="0"/>
                  </a:moveTo>
                  <a:lnTo>
                    <a:pt x="816827" y="0"/>
                  </a:lnTo>
                  <a:lnTo>
                    <a:pt x="816827" y="198821"/>
                  </a:lnTo>
                  <a:lnTo>
                    <a:pt x="0" y="19882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BA990F"/>
                  </a:solidFill>
                  <a:bevel/>
                  <a:headEnd/>
                  <a:tailEnd/>
                </a14:hiddenLine>
              </a:ext>
            </a:extLst>
          </p:spPr>
          <p:txBody>
            <a:bodyPr anchor="ctr"/>
            <a:lstStyle/>
            <a:p>
              <a:endParaRPr lang="zh-CN" altLang="en-US"/>
            </a:p>
          </p:txBody>
        </p:sp>
      </p:grpSp>
      <p:grpSp>
        <p:nvGrpSpPr>
          <p:cNvPr id="14" name="淘宝网chenying0907出品 13"/>
          <p:cNvGrpSpPr>
            <a:grpSpLocks/>
          </p:cNvGrpSpPr>
          <p:nvPr/>
        </p:nvGrpSpPr>
        <p:grpSpPr bwMode="auto">
          <a:xfrm>
            <a:off x="5580063" y="1707357"/>
            <a:ext cx="1079500" cy="1079500"/>
            <a:chOff x="0" y="0"/>
            <a:chExt cx="1079500" cy="1079500"/>
          </a:xfrm>
        </p:grpSpPr>
        <p:sp>
          <p:nvSpPr>
            <p:cNvPr id="15" name="Rounded Rectangle 41"/>
            <p:cNvSpPr>
              <a:spLocks noChangeArrowheads="1"/>
            </p:cNvSpPr>
            <p:nvPr/>
          </p:nvSpPr>
          <p:spPr bwMode="auto">
            <a:xfrm rot="2700000">
              <a:off x="0" y="0"/>
              <a:ext cx="1079500" cy="1079500"/>
            </a:xfrm>
            <a:prstGeom prst="roundRect">
              <a:avLst>
                <a:gd name="adj" fmla="val 16667"/>
              </a:avLst>
            </a:prstGeom>
            <a:solidFill>
              <a:schemeClr val="accent3"/>
            </a:solidFill>
            <a:ln>
              <a:noFill/>
            </a:ln>
            <a:extLst>
              <a:ext uri="{91240B29-F687-4F45-9708-019B960494DF}">
                <a14:hiddenLine xmlns:a14="http://schemas.microsoft.com/office/drawing/2010/main" w="25400">
                  <a:solidFill>
                    <a:srgbClr val="BA990F"/>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淘宝网chenying0907出品 65"/>
            <p:cNvSpPr>
              <a:spLocks noChangeArrowheads="1"/>
            </p:cNvSpPr>
            <p:nvPr/>
          </p:nvSpPr>
          <p:spPr bwMode="auto">
            <a:xfrm>
              <a:off x="175064" y="284466"/>
              <a:ext cx="729372" cy="520979"/>
            </a:xfrm>
            <a:custGeom>
              <a:avLst/>
              <a:gdLst>
                <a:gd name="T0" fmla="*/ 348452 w 809954"/>
                <a:gd name="T1" fmla="*/ 311185 h 578538"/>
                <a:gd name="T2" fmla="*/ 355655 w 809954"/>
                <a:gd name="T3" fmla="*/ 347197 h 578538"/>
                <a:gd name="T4" fmla="*/ 450470 w 809954"/>
                <a:gd name="T5" fmla="*/ 339994 h 578538"/>
                <a:gd name="T6" fmla="*/ 443268 w 809954"/>
                <a:gd name="T7" fmla="*/ 303983 h 578538"/>
                <a:gd name="T8" fmla="*/ 222501 w 809954"/>
                <a:gd name="T9" fmla="*/ 303983 h 578538"/>
                <a:gd name="T10" fmla="*/ 215299 w 809954"/>
                <a:gd name="T11" fmla="*/ 339994 h 578538"/>
                <a:gd name="T12" fmla="*/ 310114 w 809954"/>
                <a:gd name="T13" fmla="*/ 347197 h 578538"/>
                <a:gd name="T14" fmla="*/ 317316 w 809954"/>
                <a:gd name="T15" fmla="*/ 311185 h 578538"/>
                <a:gd name="T16" fmla="*/ 222501 w 809954"/>
                <a:gd name="T17" fmla="*/ 303983 h 578538"/>
                <a:gd name="T18" fmla="*/ 82145 w 809954"/>
                <a:gd name="T19" fmla="*/ 311185 h 578538"/>
                <a:gd name="T20" fmla="*/ 89347 w 809954"/>
                <a:gd name="T21" fmla="*/ 347197 h 578538"/>
                <a:gd name="T22" fmla="*/ 184163 w 809954"/>
                <a:gd name="T23" fmla="*/ 339994 h 578538"/>
                <a:gd name="T24" fmla="*/ 176960 w 809954"/>
                <a:gd name="T25" fmla="*/ 303983 h 578538"/>
                <a:gd name="T26" fmla="*/ 301769 w 809954"/>
                <a:gd name="T27" fmla="*/ 118859 h 578538"/>
                <a:gd name="T28" fmla="*/ 482575 w 809954"/>
                <a:gd name="T29" fmla="*/ 261578 h 578538"/>
                <a:gd name="T30" fmla="*/ 301769 w 809954"/>
                <a:gd name="T31" fmla="*/ 118859 h 578538"/>
                <a:gd name="T32" fmla="*/ 51010 w 809954"/>
                <a:gd name="T33" fmla="*/ 261578 h 578538"/>
                <a:gd name="T34" fmla="*/ 231817 w 809954"/>
                <a:gd name="T35" fmla="*/ 118859 h 578538"/>
                <a:gd name="T36" fmla="*/ 355655 w 809954"/>
                <a:gd name="T37" fmla="*/ 33242 h 578538"/>
                <a:gd name="T38" fmla="*/ 348452 w 809954"/>
                <a:gd name="T39" fmla="*/ 69253 h 578538"/>
                <a:gd name="T40" fmla="*/ 443268 w 809954"/>
                <a:gd name="T41" fmla="*/ 76455 h 578538"/>
                <a:gd name="T42" fmla="*/ 450470 w 809954"/>
                <a:gd name="T43" fmla="*/ 40445 h 578538"/>
                <a:gd name="T44" fmla="*/ 355655 w 809954"/>
                <a:gd name="T45" fmla="*/ 33242 h 578538"/>
                <a:gd name="T46" fmla="*/ 215299 w 809954"/>
                <a:gd name="T47" fmla="*/ 40445 h 578538"/>
                <a:gd name="T48" fmla="*/ 222501 w 809954"/>
                <a:gd name="T49" fmla="*/ 76455 h 578538"/>
                <a:gd name="T50" fmla="*/ 317316 w 809954"/>
                <a:gd name="T51" fmla="*/ 69253 h 578538"/>
                <a:gd name="T52" fmla="*/ 310114 w 809954"/>
                <a:gd name="T53" fmla="*/ 33242 h 578538"/>
                <a:gd name="T54" fmla="*/ 89347 w 809954"/>
                <a:gd name="T55" fmla="*/ 33242 h 578538"/>
                <a:gd name="T56" fmla="*/ 82145 w 809954"/>
                <a:gd name="T57" fmla="*/ 69253 h 578538"/>
                <a:gd name="T58" fmla="*/ 176960 w 809954"/>
                <a:gd name="T59" fmla="*/ 76455 h 578538"/>
                <a:gd name="T60" fmla="*/ 184163 w 809954"/>
                <a:gd name="T61" fmla="*/ 40445 h 578538"/>
                <a:gd name="T62" fmla="*/ 89347 w 809954"/>
                <a:gd name="T63" fmla="*/ 33242 h 578538"/>
                <a:gd name="T64" fmla="*/ 532618 w 809954"/>
                <a:gd name="T65" fmla="*/ 0 h 578538"/>
                <a:gd name="T66" fmla="*/ 488810 w 809954"/>
                <a:gd name="T67" fmla="*/ 33242 h 578538"/>
                <a:gd name="T68" fmla="*/ 481608 w 809954"/>
                <a:gd name="T69" fmla="*/ 69253 h 578538"/>
                <a:gd name="T70" fmla="*/ 532618 w 809954"/>
                <a:gd name="T71" fmla="*/ 76455 h 578538"/>
                <a:gd name="T72" fmla="*/ 488810 w 809954"/>
                <a:gd name="T73" fmla="*/ 303983 h 578538"/>
                <a:gd name="T74" fmla="*/ 481608 w 809954"/>
                <a:gd name="T75" fmla="*/ 339994 h 578538"/>
                <a:gd name="T76" fmla="*/ 532618 w 809954"/>
                <a:gd name="T77" fmla="*/ 347197 h 578538"/>
                <a:gd name="T78" fmla="*/ 0 w 809954"/>
                <a:gd name="T79" fmla="*/ 380439 h 578538"/>
                <a:gd name="T80" fmla="*/ 43806 w 809954"/>
                <a:gd name="T81" fmla="*/ 347197 h 578538"/>
                <a:gd name="T82" fmla="*/ 51009 w 809954"/>
                <a:gd name="T83" fmla="*/ 311185 h 578538"/>
                <a:gd name="T84" fmla="*/ 0 w 809954"/>
                <a:gd name="T85" fmla="*/ 303983 h 578538"/>
                <a:gd name="T86" fmla="*/ 43806 w 809954"/>
                <a:gd name="T87" fmla="*/ 76455 h 578538"/>
                <a:gd name="T88" fmla="*/ 51009 w 809954"/>
                <a:gd name="T89" fmla="*/ 40445 h 578538"/>
                <a:gd name="T90" fmla="*/ 0 w 809954"/>
                <a:gd name="T91" fmla="*/ 33242 h 5785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09954"/>
                <a:gd name="T139" fmla="*/ 0 h 578538"/>
                <a:gd name="T140" fmla="*/ 809954 w 809954"/>
                <a:gd name="T141" fmla="*/ 578538 h 5785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09954" h="578538">
                  <a:moveTo>
                    <a:pt x="540846" y="462270"/>
                  </a:moveTo>
                  <a:cubicBezTo>
                    <a:pt x="534797" y="462270"/>
                    <a:pt x="529893" y="467174"/>
                    <a:pt x="529893" y="473223"/>
                  </a:cubicBezTo>
                  <a:lnTo>
                    <a:pt x="529893" y="517032"/>
                  </a:lnTo>
                  <a:cubicBezTo>
                    <a:pt x="529893" y="523081"/>
                    <a:pt x="534797" y="527985"/>
                    <a:pt x="540846" y="527985"/>
                  </a:cubicBezTo>
                  <a:lnTo>
                    <a:pt x="674080" y="527985"/>
                  </a:lnTo>
                  <a:cubicBezTo>
                    <a:pt x="680129" y="527985"/>
                    <a:pt x="685033" y="523081"/>
                    <a:pt x="685033" y="517032"/>
                  </a:cubicBezTo>
                  <a:lnTo>
                    <a:pt x="685033" y="473223"/>
                  </a:lnTo>
                  <a:cubicBezTo>
                    <a:pt x="685033" y="467174"/>
                    <a:pt x="680129" y="462270"/>
                    <a:pt x="674080" y="462270"/>
                  </a:cubicBezTo>
                  <a:lnTo>
                    <a:pt x="540846" y="462270"/>
                  </a:lnTo>
                  <a:close/>
                  <a:moveTo>
                    <a:pt x="338358" y="462270"/>
                  </a:moveTo>
                  <a:cubicBezTo>
                    <a:pt x="332309" y="462270"/>
                    <a:pt x="327405" y="467174"/>
                    <a:pt x="327405" y="473223"/>
                  </a:cubicBezTo>
                  <a:lnTo>
                    <a:pt x="327405" y="517032"/>
                  </a:lnTo>
                  <a:cubicBezTo>
                    <a:pt x="327405" y="523081"/>
                    <a:pt x="332309" y="527985"/>
                    <a:pt x="338358" y="527985"/>
                  </a:cubicBezTo>
                  <a:lnTo>
                    <a:pt x="471592" y="527985"/>
                  </a:lnTo>
                  <a:cubicBezTo>
                    <a:pt x="477641" y="527985"/>
                    <a:pt x="482545" y="523081"/>
                    <a:pt x="482545" y="517032"/>
                  </a:cubicBezTo>
                  <a:lnTo>
                    <a:pt x="482545" y="473223"/>
                  </a:lnTo>
                  <a:cubicBezTo>
                    <a:pt x="482545" y="467174"/>
                    <a:pt x="477641" y="462270"/>
                    <a:pt x="471592" y="462270"/>
                  </a:cubicBezTo>
                  <a:lnTo>
                    <a:pt x="338358" y="462270"/>
                  </a:lnTo>
                  <a:close/>
                  <a:moveTo>
                    <a:pt x="135871" y="462270"/>
                  </a:moveTo>
                  <a:cubicBezTo>
                    <a:pt x="129822" y="462270"/>
                    <a:pt x="124918" y="467174"/>
                    <a:pt x="124918" y="473223"/>
                  </a:cubicBezTo>
                  <a:lnTo>
                    <a:pt x="124918" y="517032"/>
                  </a:lnTo>
                  <a:cubicBezTo>
                    <a:pt x="124918" y="523081"/>
                    <a:pt x="129822" y="527985"/>
                    <a:pt x="135871" y="527985"/>
                  </a:cubicBezTo>
                  <a:lnTo>
                    <a:pt x="269105" y="527985"/>
                  </a:lnTo>
                  <a:cubicBezTo>
                    <a:pt x="275154" y="527985"/>
                    <a:pt x="280058" y="523081"/>
                    <a:pt x="280058" y="517032"/>
                  </a:cubicBezTo>
                  <a:lnTo>
                    <a:pt x="280058" y="473223"/>
                  </a:lnTo>
                  <a:cubicBezTo>
                    <a:pt x="280058" y="467174"/>
                    <a:pt x="275154" y="462270"/>
                    <a:pt x="269105" y="462270"/>
                  </a:cubicBezTo>
                  <a:lnTo>
                    <a:pt x="135871" y="462270"/>
                  </a:lnTo>
                  <a:close/>
                  <a:moveTo>
                    <a:pt x="458902" y="180751"/>
                  </a:moveTo>
                  <a:lnTo>
                    <a:pt x="458902" y="397785"/>
                  </a:lnTo>
                  <a:lnTo>
                    <a:pt x="733854" y="397785"/>
                  </a:lnTo>
                  <a:lnTo>
                    <a:pt x="733854" y="180751"/>
                  </a:lnTo>
                  <a:lnTo>
                    <a:pt x="458902" y="180751"/>
                  </a:lnTo>
                  <a:close/>
                  <a:moveTo>
                    <a:pt x="77572" y="180751"/>
                  </a:moveTo>
                  <a:lnTo>
                    <a:pt x="77572" y="397785"/>
                  </a:lnTo>
                  <a:lnTo>
                    <a:pt x="352524" y="397785"/>
                  </a:lnTo>
                  <a:lnTo>
                    <a:pt x="352524" y="180751"/>
                  </a:lnTo>
                  <a:lnTo>
                    <a:pt x="77572" y="180751"/>
                  </a:lnTo>
                  <a:close/>
                  <a:moveTo>
                    <a:pt x="540846" y="50551"/>
                  </a:moveTo>
                  <a:cubicBezTo>
                    <a:pt x="534797" y="50551"/>
                    <a:pt x="529893" y="55455"/>
                    <a:pt x="529893" y="61504"/>
                  </a:cubicBezTo>
                  <a:lnTo>
                    <a:pt x="529893" y="105313"/>
                  </a:lnTo>
                  <a:cubicBezTo>
                    <a:pt x="529893" y="111362"/>
                    <a:pt x="534797" y="116266"/>
                    <a:pt x="540846" y="116266"/>
                  </a:cubicBezTo>
                  <a:lnTo>
                    <a:pt x="674080" y="116266"/>
                  </a:lnTo>
                  <a:cubicBezTo>
                    <a:pt x="680129" y="116266"/>
                    <a:pt x="685033" y="111362"/>
                    <a:pt x="685033" y="105313"/>
                  </a:cubicBezTo>
                  <a:lnTo>
                    <a:pt x="685033" y="61504"/>
                  </a:lnTo>
                  <a:cubicBezTo>
                    <a:pt x="685033" y="55455"/>
                    <a:pt x="680129" y="50551"/>
                    <a:pt x="674080" y="50551"/>
                  </a:cubicBezTo>
                  <a:lnTo>
                    <a:pt x="540846" y="50551"/>
                  </a:lnTo>
                  <a:close/>
                  <a:moveTo>
                    <a:pt x="338358" y="50551"/>
                  </a:moveTo>
                  <a:cubicBezTo>
                    <a:pt x="332309" y="50551"/>
                    <a:pt x="327405" y="55455"/>
                    <a:pt x="327405" y="61504"/>
                  </a:cubicBezTo>
                  <a:lnTo>
                    <a:pt x="327405" y="105313"/>
                  </a:lnTo>
                  <a:cubicBezTo>
                    <a:pt x="327405" y="111362"/>
                    <a:pt x="332309" y="116266"/>
                    <a:pt x="338358" y="116266"/>
                  </a:cubicBezTo>
                  <a:lnTo>
                    <a:pt x="471592" y="116266"/>
                  </a:lnTo>
                  <a:cubicBezTo>
                    <a:pt x="477641" y="116266"/>
                    <a:pt x="482545" y="111362"/>
                    <a:pt x="482545" y="105313"/>
                  </a:cubicBezTo>
                  <a:lnTo>
                    <a:pt x="482545" y="61504"/>
                  </a:lnTo>
                  <a:cubicBezTo>
                    <a:pt x="482545" y="55455"/>
                    <a:pt x="477641" y="50551"/>
                    <a:pt x="471592" y="50551"/>
                  </a:cubicBezTo>
                  <a:lnTo>
                    <a:pt x="338358" y="50551"/>
                  </a:lnTo>
                  <a:close/>
                  <a:moveTo>
                    <a:pt x="135871" y="50551"/>
                  </a:moveTo>
                  <a:cubicBezTo>
                    <a:pt x="129822" y="50551"/>
                    <a:pt x="124918" y="55455"/>
                    <a:pt x="124918" y="61504"/>
                  </a:cubicBezTo>
                  <a:lnTo>
                    <a:pt x="124918" y="105313"/>
                  </a:lnTo>
                  <a:cubicBezTo>
                    <a:pt x="124918" y="111362"/>
                    <a:pt x="129822" y="116266"/>
                    <a:pt x="135871" y="116266"/>
                  </a:cubicBezTo>
                  <a:lnTo>
                    <a:pt x="269105" y="116266"/>
                  </a:lnTo>
                  <a:cubicBezTo>
                    <a:pt x="275154" y="116266"/>
                    <a:pt x="280058" y="111362"/>
                    <a:pt x="280058" y="105313"/>
                  </a:cubicBezTo>
                  <a:lnTo>
                    <a:pt x="280058" y="61504"/>
                  </a:lnTo>
                  <a:cubicBezTo>
                    <a:pt x="280058" y="55455"/>
                    <a:pt x="275154" y="50551"/>
                    <a:pt x="269105" y="50551"/>
                  </a:cubicBezTo>
                  <a:lnTo>
                    <a:pt x="135871" y="50551"/>
                  </a:lnTo>
                  <a:close/>
                  <a:moveTo>
                    <a:pt x="0" y="0"/>
                  </a:moveTo>
                  <a:lnTo>
                    <a:pt x="809954" y="0"/>
                  </a:lnTo>
                  <a:lnTo>
                    <a:pt x="809954" y="50551"/>
                  </a:lnTo>
                  <a:lnTo>
                    <a:pt x="743336" y="50551"/>
                  </a:lnTo>
                  <a:lnTo>
                    <a:pt x="732383" y="61504"/>
                  </a:lnTo>
                  <a:lnTo>
                    <a:pt x="732383" y="105313"/>
                  </a:lnTo>
                  <a:cubicBezTo>
                    <a:pt x="732383" y="111362"/>
                    <a:pt x="737287" y="116266"/>
                    <a:pt x="743336" y="116266"/>
                  </a:cubicBezTo>
                  <a:lnTo>
                    <a:pt x="809954" y="116266"/>
                  </a:lnTo>
                  <a:lnTo>
                    <a:pt x="809954" y="462270"/>
                  </a:lnTo>
                  <a:lnTo>
                    <a:pt x="743336" y="462270"/>
                  </a:lnTo>
                  <a:lnTo>
                    <a:pt x="732383" y="473223"/>
                  </a:lnTo>
                  <a:lnTo>
                    <a:pt x="732383" y="517032"/>
                  </a:lnTo>
                  <a:cubicBezTo>
                    <a:pt x="732383" y="523081"/>
                    <a:pt x="737287" y="527985"/>
                    <a:pt x="743336" y="527985"/>
                  </a:cubicBezTo>
                  <a:lnTo>
                    <a:pt x="809954" y="527985"/>
                  </a:lnTo>
                  <a:lnTo>
                    <a:pt x="809954" y="578538"/>
                  </a:lnTo>
                  <a:lnTo>
                    <a:pt x="0" y="578538"/>
                  </a:lnTo>
                  <a:lnTo>
                    <a:pt x="0" y="527985"/>
                  </a:lnTo>
                  <a:lnTo>
                    <a:pt x="66617" y="527985"/>
                  </a:lnTo>
                  <a:cubicBezTo>
                    <a:pt x="72666" y="527985"/>
                    <a:pt x="77570" y="523081"/>
                    <a:pt x="77570" y="517032"/>
                  </a:cubicBezTo>
                  <a:lnTo>
                    <a:pt x="77570" y="473223"/>
                  </a:lnTo>
                  <a:cubicBezTo>
                    <a:pt x="77570" y="467174"/>
                    <a:pt x="72666" y="462270"/>
                    <a:pt x="66617" y="462270"/>
                  </a:cubicBezTo>
                  <a:lnTo>
                    <a:pt x="0" y="462270"/>
                  </a:lnTo>
                  <a:lnTo>
                    <a:pt x="0" y="116266"/>
                  </a:lnTo>
                  <a:lnTo>
                    <a:pt x="66617" y="116266"/>
                  </a:lnTo>
                  <a:cubicBezTo>
                    <a:pt x="72666" y="116266"/>
                    <a:pt x="77570" y="111362"/>
                    <a:pt x="77570" y="105313"/>
                  </a:cubicBezTo>
                  <a:lnTo>
                    <a:pt x="77570" y="61504"/>
                  </a:lnTo>
                  <a:cubicBezTo>
                    <a:pt x="77570" y="55455"/>
                    <a:pt x="72666" y="50551"/>
                    <a:pt x="66617" y="50551"/>
                  </a:cubicBezTo>
                  <a:lnTo>
                    <a:pt x="0" y="5055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BA990F"/>
                  </a:solidFill>
                  <a:bevel/>
                  <a:headEnd/>
                  <a:tailEnd/>
                </a14:hiddenLine>
              </a:ext>
            </a:extLst>
          </p:spPr>
          <p:txBody>
            <a:bodyPr anchor="ctr"/>
            <a:lstStyle/>
            <a:p>
              <a:endParaRPr lang="zh-CN" altLang="en-US"/>
            </a:p>
          </p:txBody>
        </p:sp>
      </p:grpSp>
      <p:grpSp>
        <p:nvGrpSpPr>
          <p:cNvPr id="17" name="淘宝网chenying0907出品 16"/>
          <p:cNvGrpSpPr>
            <a:grpSpLocks/>
          </p:cNvGrpSpPr>
          <p:nvPr/>
        </p:nvGrpSpPr>
        <p:grpSpPr bwMode="auto">
          <a:xfrm>
            <a:off x="4048125" y="2650333"/>
            <a:ext cx="1079500" cy="1081087"/>
            <a:chOff x="0" y="0"/>
            <a:chExt cx="1079500" cy="1081087"/>
          </a:xfrm>
        </p:grpSpPr>
        <p:sp>
          <p:nvSpPr>
            <p:cNvPr id="18" name="Rounded Rectangle 43"/>
            <p:cNvSpPr>
              <a:spLocks noChangeArrowheads="1"/>
            </p:cNvSpPr>
            <p:nvPr/>
          </p:nvSpPr>
          <p:spPr bwMode="auto">
            <a:xfrm rot="2700000">
              <a:off x="-795" y="794"/>
              <a:ext cx="1081087" cy="1079500"/>
            </a:xfrm>
            <a:prstGeom prst="roundRect">
              <a:avLst>
                <a:gd name="adj" fmla="val 16667"/>
              </a:avLst>
            </a:prstGeom>
            <a:solidFill>
              <a:schemeClr val="accent2"/>
            </a:solidFill>
            <a:ln>
              <a:noFill/>
            </a:ln>
            <a:extLst>
              <a:ext uri="{91240B29-F687-4F45-9708-019B960494DF}">
                <a14:hiddenLine xmlns:a14="http://schemas.microsoft.com/office/drawing/2010/main" w="25400">
                  <a:solidFill>
                    <a:srgbClr val="BA990F"/>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淘宝网chenying0907出品 10"/>
            <p:cNvSpPr>
              <a:spLocks noChangeArrowheads="1"/>
            </p:cNvSpPr>
            <p:nvPr/>
          </p:nvSpPr>
          <p:spPr bwMode="auto">
            <a:xfrm>
              <a:off x="191028" y="332828"/>
              <a:ext cx="697442" cy="487155"/>
            </a:xfrm>
            <a:custGeom>
              <a:avLst/>
              <a:gdLst>
                <a:gd name="T0" fmla="*/ 193637 w 742544"/>
                <a:gd name="T1" fmla="*/ 79678 h 518658"/>
                <a:gd name="T2" fmla="*/ 238150 w 742544"/>
                <a:gd name="T3" fmla="*/ 124192 h 518658"/>
                <a:gd name="T4" fmla="*/ 193637 w 742544"/>
                <a:gd name="T5" fmla="*/ 168707 h 518658"/>
                <a:gd name="T6" fmla="*/ 149124 w 742544"/>
                <a:gd name="T7" fmla="*/ 124192 h 518658"/>
                <a:gd name="T8" fmla="*/ 193637 w 742544"/>
                <a:gd name="T9" fmla="*/ 79678 h 518658"/>
                <a:gd name="T10" fmla="*/ 50457 w 742544"/>
                <a:gd name="T11" fmla="*/ 50458 h 518658"/>
                <a:gd name="T12" fmla="*/ 50458 w 742544"/>
                <a:gd name="T13" fmla="*/ 273936 h 518658"/>
                <a:gd name="T14" fmla="*/ 170389 w 742544"/>
                <a:gd name="T15" fmla="*/ 195900 h 518658"/>
                <a:gd name="T16" fmla="*/ 204414 w 742544"/>
                <a:gd name="T17" fmla="*/ 248190 h 518658"/>
                <a:gd name="T18" fmla="*/ 397001 w 742544"/>
                <a:gd name="T19" fmla="*/ 122879 h 518658"/>
                <a:gd name="T20" fmla="*/ 527460 w 742544"/>
                <a:gd name="T21" fmla="*/ 258169 h 518658"/>
                <a:gd name="T22" fmla="*/ 527459 w 742544"/>
                <a:gd name="T23" fmla="*/ 50458 h 518658"/>
                <a:gd name="T24" fmla="*/ 50457 w 742544"/>
                <a:gd name="T25" fmla="*/ 50458 h 518658"/>
                <a:gd name="T26" fmla="*/ 577917 w 742544"/>
                <a:gd name="T27" fmla="*/ 0 h 518658"/>
                <a:gd name="T28" fmla="*/ 577917 w 742544"/>
                <a:gd name="T29" fmla="*/ 403669 h 518658"/>
                <a:gd name="T30" fmla="*/ 0 w 742544"/>
                <a:gd name="T31" fmla="*/ 403669 h 518658"/>
                <a:gd name="T32" fmla="*/ 0 w 742544"/>
                <a:gd name="T33" fmla="*/ 361099 h 518658"/>
                <a:gd name="T34" fmla="*/ 0 w 742544"/>
                <a:gd name="T35" fmla="*/ 306767 h 518658"/>
                <a:gd name="T36" fmla="*/ 0 w 742544"/>
                <a:gd name="T37" fmla="*/ 1 h 518658"/>
                <a:gd name="T38" fmla="*/ 577917 w 742544"/>
                <a:gd name="T39" fmla="*/ 0 h 5186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42544"/>
                <a:gd name="T61" fmla="*/ 0 h 518658"/>
                <a:gd name="T62" fmla="*/ 742544 w 742544"/>
                <a:gd name="T63" fmla="*/ 518658 h 5186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42544" h="518658">
                  <a:moveTo>
                    <a:pt x="248797" y="102376"/>
                  </a:moveTo>
                  <a:cubicBezTo>
                    <a:pt x="280384" y="102376"/>
                    <a:pt x="305991" y="127983"/>
                    <a:pt x="305991" y="159570"/>
                  </a:cubicBezTo>
                  <a:cubicBezTo>
                    <a:pt x="305991" y="191157"/>
                    <a:pt x="280384" y="216764"/>
                    <a:pt x="248797" y="216764"/>
                  </a:cubicBezTo>
                  <a:cubicBezTo>
                    <a:pt x="217210" y="216764"/>
                    <a:pt x="191603" y="191157"/>
                    <a:pt x="191603" y="159570"/>
                  </a:cubicBezTo>
                  <a:cubicBezTo>
                    <a:pt x="191603" y="127983"/>
                    <a:pt x="217210" y="102376"/>
                    <a:pt x="248797" y="102376"/>
                  </a:cubicBezTo>
                  <a:close/>
                  <a:moveTo>
                    <a:pt x="64831" y="64832"/>
                  </a:moveTo>
                  <a:lnTo>
                    <a:pt x="64832" y="351969"/>
                  </a:lnTo>
                  <a:lnTo>
                    <a:pt x="218927" y="251703"/>
                  </a:lnTo>
                  <a:lnTo>
                    <a:pt x="262644" y="318890"/>
                  </a:lnTo>
                  <a:lnTo>
                    <a:pt x="510091" y="157882"/>
                  </a:lnTo>
                  <a:lnTo>
                    <a:pt x="677713" y="331711"/>
                  </a:lnTo>
                  <a:lnTo>
                    <a:pt x="677712" y="64832"/>
                  </a:lnTo>
                  <a:lnTo>
                    <a:pt x="64831" y="64832"/>
                  </a:lnTo>
                  <a:close/>
                  <a:moveTo>
                    <a:pt x="742544" y="0"/>
                  </a:moveTo>
                  <a:lnTo>
                    <a:pt x="742544" y="518657"/>
                  </a:lnTo>
                  <a:lnTo>
                    <a:pt x="0" y="518658"/>
                  </a:lnTo>
                  <a:lnTo>
                    <a:pt x="0" y="463961"/>
                  </a:lnTo>
                  <a:lnTo>
                    <a:pt x="0" y="394154"/>
                  </a:lnTo>
                  <a:lnTo>
                    <a:pt x="0" y="1"/>
                  </a:lnTo>
                  <a:lnTo>
                    <a:pt x="742544" y="0"/>
                  </a:lnTo>
                  <a:close/>
                </a:path>
              </a:pathLst>
            </a:custGeom>
            <a:solidFill>
              <a:schemeClr val="bg1"/>
            </a:solidFill>
            <a:ln>
              <a:noFill/>
            </a:ln>
            <a:extLst>
              <a:ext uri="{91240B29-F687-4F45-9708-019B960494DF}">
                <a14:hiddenLine xmlns:a14="http://schemas.microsoft.com/office/drawing/2010/main" w="25400" cap="flat" cmpd="sng">
                  <a:solidFill>
                    <a:srgbClr val="BA990F"/>
                  </a:solidFill>
                  <a:bevel/>
                  <a:headEnd/>
                  <a:tailEnd/>
                </a14:hiddenLine>
              </a:ext>
            </a:extLst>
          </p:spPr>
          <p:txBody>
            <a:bodyPr anchor="ctr"/>
            <a:lstStyle/>
            <a:p>
              <a:endParaRPr lang="zh-CN" altLang="en-US"/>
            </a:p>
          </p:txBody>
        </p:sp>
      </p:grpSp>
    </p:spTree>
    <p:extLst>
      <p:ext uri="{BB962C8B-B14F-4D97-AF65-F5344CB8AC3E}">
        <p14:creationId xmlns:p14="http://schemas.microsoft.com/office/powerpoint/2010/main" val="173201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100000">
                                          <p:val>
                                            <p:strVal val="#ppt_x"/>
                                          </p:val>
                                        </p:tav>
                                      </p:tavLst>
                                    </p:anim>
                                    <p:anim calcmode="lin" valueType="num">
                                      <p:cBhvr>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ppt_x</p:attrName>
                                        </p:attrNameLst>
                                      </p:cBhvr>
                                      <p:tavLst>
                                        <p:tav tm="0">
                                          <p:val>
                                            <p:strVal val="#ppt_x"/>
                                          </p:val>
                                        </p:tav>
                                        <p:tav tm="100000">
                                          <p:val>
                                            <p:strVal val="#ppt_x"/>
                                          </p:val>
                                        </p:tav>
                                      </p:tavLst>
                                    </p:anim>
                                    <p:anim calcmode="lin" valueType="num">
                                      <p:cBhvr>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ppt_x</p:attrName>
                                        </p:attrNameLst>
                                      </p:cBhvr>
                                      <p:tavLst>
                                        <p:tav tm="0">
                                          <p:val>
                                            <p:strVal val="#ppt_x"/>
                                          </p:val>
                                        </p:tav>
                                        <p:tav tm="100000">
                                          <p:val>
                                            <p:strVal val="#ppt_x"/>
                                          </p:val>
                                        </p:tav>
                                      </p:tavLst>
                                    </p:anim>
                                    <p:anim calcmode="lin" valueType="num">
                                      <p:cBhvr>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 presetClass="entr" presetSubtype="9"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0-#ppt_w/2"/>
                                          </p:val>
                                        </p:tav>
                                        <p:tav tm="100000">
                                          <p:val>
                                            <p:strVal val="#ppt_x"/>
                                          </p:val>
                                        </p:tav>
                                      </p:tavLst>
                                    </p:anim>
                                    <p:anim calcmode="lin" valueType="num">
                                      <p:cBhvr>
                                        <p:cTn id="21" dur="5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12"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0-#ppt_w/2"/>
                                          </p:val>
                                        </p:tav>
                                        <p:tav tm="100000">
                                          <p:val>
                                            <p:strVal val="#ppt_x"/>
                                          </p:val>
                                        </p:tav>
                                      </p:tavLst>
                                    </p:anim>
                                    <p:anim calcmode="lin" valueType="num">
                                      <p:cBhvr>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1+#ppt_w/2"/>
                                          </p:val>
                                        </p:tav>
                                        <p:tav tm="100000">
                                          <p:val>
                                            <p:strVal val="#ppt_x"/>
                                          </p:val>
                                        </p:tav>
                                      </p:tavLst>
                                    </p:anim>
                                    <p:anim calcmode="lin" valueType="num">
                                      <p:cBhvr>
                                        <p:cTn id="29" dur="500" fill="hold"/>
                                        <p:tgtEl>
                                          <p:spTgt spid="8"/>
                                        </p:tgtEl>
                                        <p:attrNameLst>
                                          <p:attrName>ppt_y</p:attrName>
                                        </p:attrNameLst>
                                      </p:cBhvr>
                                      <p:tavLst>
                                        <p:tav tm="0">
                                          <p:val>
                                            <p:strVal val="1+#ppt_h/2"/>
                                          </p:val>
                                        </p:tav>
                                        <p:tav tm="100000">
                                          <p:val>
                                            <p:strVal val="#ppt_y"/>
                                          </p:val>
                                        </p:tav>
                                      </p:tavLst>
                                    </p:anim>
                                  </p:childTnLst>
                                </p:cTn>
                              </p:par>
                              <p:par>
                                <p:cTn id="30" presetID="2" presetClass="entr" presetSubtype="3"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ppt_x</p:attrName>
                                        </p:attrNameLst>
                                      </p:cBhvr>
                                      <p:tavLst>
                                        <p:tav tm="0">
                                          <p:val>
                                            <p:strVal val="1+#ppt_w/2"/>
                                          </p:val>
                                        </p:tav>
                                        <p:tav tm="100000">
                                          <p:val>
                                            <p:strVal val="#ppt_x"/>
                                          </p:val>
                                        </p:tav>
                                      </p:tavLst>
                                    </p:anim>
                                    <p:anim calcmode="lin" valueType="num">
                                      <p:cBhvr>
                                        <p:cTn id="33" dur="500" fill="hold"/>
                                        <p:tgtEl>
                                          <p:spTgt spid="9"/>
                                        </p:tgtEl>
                                        <p:attrNameLst>
                                          <p:attrName>ppt_y</p:attrName>
                                        </p:attrNameLst>
                                      </p:cBhvr>
                                      <p:tavLst>
                                        <p:tav tm="0">
                                          <p:val>
                                            <p:strVal val="0-#ppt_h/2"/>
                                          </p:val>
                                        </p:tav>
                                        <p:tav tm="100000">
                                          <p:val>
                                            <p:strVal val="#ppt_y"/>
                                          </p:val>
                                        </p:tav>
                                      </p:tavLst>
                                    </p:anim>
                                  </p:childTnLst>
                                </p:cTn>
                              </p:par>
                            </p:childTnLst>
                          </p:cTn>
                        </p:par>
                        <p:par>
                          <p:cTn id="34" fill="hold">
                            <p:stCondLst>
                              <p:cond delay="1000"/>
                            </p:stCondLst>
                            <p:childTnLst>
                              <p:par>
                                <p:cTn id="35" presetID="47"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autoUpdateAnimBg="0"/>
      <p:bldP spid="7" grpId="0" bldLvl="0" animBg="1" autoUpdateAnimBg="0"/>
      <p:bldP spid="8" grpId="0" bldLvl="0" animBg="1" autoUpdateAnimBg="0"/>
      <p:bldP spid="9" grpId="0" bldLvl="0" animBg="1" autoUpdateAnimBg="0"/>
      <p:bldP spid="10"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a:off x="179512" y="928793"/>
            <a:ext cx="4090036" cy="4092779"/>
            <a:chOff x="1194616" y="1313664"/>
            <a:chExt cx="4849465" cy="4849465"/>
          </a:xfrm>
        </p:grpSpPr>
        <p:grpSp>
          <p:nvGrpSpPr>
            <p:cNvPr id="3" name="组合 30"/>
            <p:cNvGrpSpPr/>
            <p:nvPr/>
          </p:nvGrpSpPr>
          <p:grpSpPr>
            <a:xfrm>
              <a:off x="1194616" y="1313664"/>
              <a:ext cx="4849465" cy="4849465"/>
              <a:chOff x="525600" y="542925"/>
              <a:chExt cx="4464050" cy="4464050"/>
            </a:xfrm>
            <a:effectLst>
              <a:outerShdw blurRad="50800" dist="38100" dir="13500000" algn="br" rotWithShape="0">
                <a:schemeClr val="bg1">
                  <a:alpha val="40000"/>
                </a:schemeClr>
              </a:outerShdw>
            </a:effectLst>
          </p:grpSpPr>
          <p:pic>
            <p:nvPicPr>
              <p:cNvPr id="33" name="Picture 6" descr="C:\Users\Administrator\Desktop\touying.png"/>
              <p:cNvPicPr>
                <a:picLocks noChangeAspect="1" noChangeArrowheads="1"/>
              </p:cNvPicPr>
              <p:nvPr/>
            </p:nvPicPr>
            <p:blipFill>
              <a:blip r:embed="rId3" cstate="print">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descr="C:\Users\Administrator\Desktop\compu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664197" y="2194804"/>
              <a:ext cx="3927400" cy="246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grpSp>
        <p:nvGrpSpPr>
          <p:cNvPr id="4" name="组合 34"/>
          <p:cNvGrpSpPr/>
          <p:nvPr/>
        </p:nvGrpSpPr>
        <p:grpSpPr>
          <a:xfrm>
            <a:off x="2449210" y="2429469"/>
            <a:ext cx="2474938" cy="2476597"/>
            <a:chOff x="3626166" y="3110078"/>
            <a:chExt cx="2934479" cy="2934479"/>
          </a:xfrm>
        </p:grpSpPr>
        <p:grpSp>
          <p:nvGrpSpPr>
            <p:cNvPr id="5" name="组合 35"/>
            <p:cNvGrpSpPr/>
            <p:nvPr/>
          </p:nvGrpSpPr>
          <p:grpSpPr>
            <a:xfrm>
              <a:off x="3626166" y="3110078"/>
              <a:ext cx="2934479" cy="2934479"/>
              <a:chOff x="525600" y="542925"/>
              <a:chExt cx="4464050" cy="4464050"/>
            </a:xfrm>
            <a:effectLst>
              <a:outerShdw blurRad="50800" dist="38100" dir="13500000" algn="br" rotWithShape="0">
                <a:schemeClr val="bg1">
                  <a:alpha val="40000"/>
                </a:schemeClr>
              </a:outerShdw>
            </a:effectLst>
          </p:grpSpPr>
          <p:pic>
            <p:nvPicPr>
              <p:cNvPr id="38" name="Picture 6" descr="C:\Users\Administrator\Desktop\touying.png"/>
              <p:cNvPicPr>
                <a:picLocks noChangeAspect="1" noChangeArrowheads="1"/>
              </p:cNvPicPr>
              <p:nvPr/>
            </p:nvPicPr>
            <p:blipFill>
              <a:blip r:embed="rId3" cstate="print">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 descr="C:\Users\Administrator\Desktop\comput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923276" y="3620890"/>
              <a:ext cx="2390592" cy="148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sp>
        <p:nvSpPr>
          <p:cNvPr id="40" name="TextBox 39"/>
          <p:cNvSpPr txBox="1"/>
          <p:nvPr/>
        </p:nvSpPr>
        <p:spPr>
          <a:xfrm>
            <a:off x="5692230" y="2978762"/>
            <a:ext cx="3026006" cy="431352"/>
          </a:xfrm>
          <a:prstGeom prst="rect">
            <a:avLst/>
          </a:prstGeom>
          <a:noFill/>
        </p:spPr>
        <p:txBody>
          <a:bodyPr wrap="square" lIns="70564" tIns="35282" rIns="70564" bIns="35282"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1" name="TextBox 40"/>
          <p:cNvSpPr txBox="1"/>
          <p:nvPr/>
        </p:nvSpPr>
        <p:spPr>
          <a:xfrm>
            <a:off x="5697994" y="2669876"/>
            <a:ext cx="758059" cy="255919"/>
          </a:xfrm>
          <a:prstGeom prst="rect">
            <a:avLst/>
          </a:prstGeom>
          <a:noFill/>
        </p:spPr>
        <p:txBody>
          <a:bodyPr wrap="none" lIns="70564" tIns="35282" rIns="70564" bIns="35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sp>
        <p:nvSpPr>
          <p:cNvPr id="42" name="TextBox 41"/>
          <p:cNvSpPr txBox="1"/>
          <p:nvPr/>
        </p:nvSpPr>
        <p:spPr>
          <a:xfrm>
            <a:off x="5698303" y="4065876"/>
            <a:ext cx="2978747" cy="431352"/>
          </a:xfrm>
          <a:prstGeom prst="rect">
            <a:avLst/>
          </a:prstGeom>
          <a:noFill/>
        </p:spPr>
        <p:txBody>
          <a:bodyPr wrap="square" lIns="70564" tIns="35282" rIns="70564" bIns="35282"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3" name="TextBox 42"/>
          <p:cNvSpPr txBox="1"/>
          <p:nvPr/>
        </p:nvSpPr>
        <p:spPr>
          <a:xfrm>
            <a:off x="5704066" y="3756991"/>
            <a:ext cx="758059" cy="255919"/>
          </a:xfrm>
          <a:prstGeom prst="rect">
            <a:avLst/>
          </a:prstGeom>
          <a:noFill/>
        </p:spPr>
        <p:txBody>
          <a:bodyPr wrap="none" lIns="70564" tIns="35282" rIns="70564" bIns="35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sp>
        <p:nvSpPr>
          <p:cNvPr id="44" name="TextBox 43"/>
          <p:cNvSpPr txBox="1"/>
          <p:nvPr/>
        </p:nvSpPr>
        <p:spPr>
          <a:xfrm>
            <a:off x="5684208" y="1846596"/>
            <a:ext cx="2978747" cy="413783"/>
          </a:xfrm>
          <a:prstGeom prst="rect">
            <a:avLst/>
          </a:prstGeom>
          <a:noFill/>
        </p:spPr>
        <p:txBody>
          <a:bodyPr wrap="square" lIns="70564" tIns="35282" rIns="70564" bIns="35282"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5" name="TextBox 44"/>
          <p:cNvSpPr txBox="1"/>
          <p:nvPr/>
        </p:nvSpPr>
        <p:spPr>
          <a:xfrm>
            <a:off x="5689971" y="1537711"/>
            <a:ext cx="758059" cy="255919"/>
          </a:xfrm>
          <a:prstGeom prst="rect">
            <a:avLst/>
          </a:prstGeom>
          <a:noFill/>
        </p:spPr>
        <p:txBody>
          <a:bodyPr wrap="none" lIns="70564" tIns="35282" rIns="70564" bIns="35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grpSp>
        <p:nvGrpSpPr>
          <p:cNvPr id="6" name="组合 45"/>
          <p:cNvGrpSpPr>
            <a:grpSpLocks noChangeAspect="1"/>
          </p:cNvGrpSpPr>
          <p:nvPr/>
        </p:nvGrpSpPr>
        <p:grpSpPr>
          <a:xfrm>
            <a:off x="5228778" y="1510794"/>
            <a:ext cx="380377" cy="380495"/>
            <a:chOff x="3978169" y="4566337"/>
            <a:chExt cx="1698112" cy="1698112"/>
          </a:xfrm>
        </p:grpSpPr>
        <p:sp>
          <p:nvSpPr>
            <p:cNvPr id="50" name="Oval 62"/>
            <p:cNvSpPr>
              <a:spLocks noChangeArrowheads="1"/>
            </p:cNvSpPr>
            <p:nvPr/>
          </p:nvSpPr>
          <p:spPr bwMode="auto">
            <a:xfrm>
              <a:off x="3978169" y="4566337"/>
              <a:ext cx="1698112" cy="1698112"/>
            </a:xfrm>
            <a:prstGeom prst="ellipse">
              <a:avLst/>
            </a:prstGeom>
            <a:solidFill>
              <a:schemeClr val="accent1"/>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100"/>
            <p:cNvSpPr>
              <a:spLocks noEditPoints="1"/>
            </p:cNvSpPr>
            <p:nvPr/>
          </p:nvSpPr>
          <p:spPr bwMode="auto">
            <a:xfrm>
              <a:off x="4459798" y="5028177"/>
              <a:ext cx="721568" cy="774432"/>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7" name="组合 50"/>
          <p:cNvGrpSpPr>
            <a:grpSpLocks noChangeAspect="1"/>
          </p:cNvGrpSpPr>
          <p:nvPr/>
        </p:nvGrpSpPr>
        <p:grpSpPr>
          <a:xfrm>
            <a:off x="5228777" y="2616343"/>
            <a:ext cx="380377" cy="380495"/>
            <a:chOff x="8016397" y="4566337"/>
            <a:chExt cx="1698112" cy="1698112"/>
          </a:xfrm>
        </p:grpSpPr>
        <p:sp>
          <p:nvSpPr>
            <p:cNvPr id="55" name="Oval 62"/>
            <p:cNvSpPr>
              <a:spLocks noChangeArrowheads="1"/>
            </p:cNvSpPr>
            <p:nvPr/>
          </p:nvSpPr>
          <p:spPr bwMode="auto">
            <a:xfrm>
              <a:off x="8016397" y="4566337"/>
              <a:ext cx="1698112" cy="1698112"/>
            </a:xfrm>
            <a:prstGeom prst="ellipse">
              <a:avLst/>
            </a:prstGeom>
            <a:solidFill>
              <a:schemeClr val="accent2"/>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108"/>
            <p:cNvSpPr>
              <a:spLocks noEditPoints="1"/>
            </p:cNvSpPr>
            <p:nvPr/>
          </p:nvSpPr>
          <p:spPr bwMode="auto">
            <a:xfrm>
              <a:off x="8492332" y="5072393"/>
              <a:ext cx="757494" cy="76021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 name="组合 57"/>
          <p:cNvGrpSpPr>
            <a:grpSpLocks noChangeAspect="1"/>
          </p:cNvGrpSpPr>
          <p:nvPr/>
        </p:nvGrpSpPr>
        <p:grpSpPr>
          <a:xfrm>
            <a:off x="5228777" y="3713627"/>
            <a:ext cx="380377" cy="380495"/>
            <a:chOff x="8016395" y="2078716"/>
            <a:chExt cx="1698112" cy="1698114"/>
          </a:xfrm>
        </p:grpSpPr>
        <p:sp>
          <p:nvSpPr>
            <p:cNvPr id="62" name="Oval 62"/>
            <p:cNvSpPr>
              <a:spLocks noChangeArrowheads="1"/>
            </p:cNvSpPr>
            <p:nvPr/>
          </p:nvSpPr>
          <p:spPr bwMode="auto">
            <a:xfrm>
              <a:off x="8016395" y="2078716"/>
              <a:ext cx="1698112" cy="1698114"/>
            </a:xfrm>
            <a:prstGeom prst="ellipse">
              <a:avLst/>
            </a:prstGeom>
            <a:solidFill>
              <a:schemeClr val="accent3"/>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96"/>
            <p:cNvSpPr>
              <a:spLocks noEditPoints="1"/>
            </p:cNvSpPr>
            <p:nvPr/>
          </p:nvSpPr>
          <p:spPr bwMode="auto">
            <a:xfrm>
              <a:off x="8492332" y="2553086"/>
              <a:ext cx="701837" cy="762862"/>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8" fill="hold" nodeType="withEffect">
                                  <p:stCondLst>
                                    <p:cond delay="3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17" presetClass="entr" presetSubtype="1" fill="hold" grpId="0" nodeType="afterEffect">
                                  <p:stCondLst>
                                    <p:cond delay="0"/>
                                  </p:stCondLst>
                                  <p:iterate type="lt">
                                    <p:tmPct val="40000"/>
                                  </p:iterate>
                                  <p:childTnLst>
                                    <p:set>
                                      <p:cBhvr>
                                        <p:cTn id="20" dur="1" fill="hold">
                                          <p:stCondLst>
                                            <p:cond delay="0"/>
                                          </p:stCondLst>
                                        </p:cTn>
                                        <p:tgtEl>
                                          <p:spTgt spid="45"/>
                                        </p:tgtEl>
                                        <p:attrNameLst>
                                          <p:attrName>style.visibility</p:attrName>
                                        </p:attrNameLst>
                                      </p:cBhvr>
                                      <p:to>
                                        <p:strVal val="visible"/>
                                      </p:to>
                                    </p:set>
                                    <p:anim calcmode="lin" valueType="num">
                                      <p:cBhvr>
                                        <p:cTn id="21" dur="250" fill="hold"/>
                                        <p:tgtEl>
                                          <p:spTgt spid="45"/>
                                        </p:tgtEl>
                                        <p:attrNameLst>
                                          <p:attrName>ppt_x</p:attrName>
                                        </p:attrNameLst>
                                      </p:cBhvr>
                                      <p:tavLst>
                                        <p:tav tm="0">
                                          <p:val>
                                            <p:strVal val="#ppt_x"/>
                                          </p:val>
                                        </p:tav>
                                        <p:tav tm="100000">
                                          <p:val>
                                            <p:strVal val="#ppt_x"/>
                                          </p:val>
                                        </p:tav>
                                      </p:tavLst>
                                    </p:anim>
                                    <p:anim calcmode="lin" valueType="num">
                                      <p:cBhvr>
                                        <p:cTn id="22" dur="250" fill="hold"/>
                                        <p:tgtEl>
                                          <p:spTgt spid="45"/>
                                        </p:tgtEl>
                                        <p:attrNameLst>
                                          <p:attrName>ppt_y</p:attrName>
                                        </p:attrNameLst>
                                      </p:cBhvr>
                                      <p:tavLst>
                                        <p:tav tm="0">
                                          <p:val>
                                            <p:strVal val="#ppt_y-#ppt_h/2"/>
                                          </p:val>
                                        </p:tav>
                                        <p:tav tm="100000">
                                          <p:val>
                                            <p:strVal val="#ppt_y"/>
                                          </p:val>
                                        </p:tav>
                                      </p:tavLst>
                                    </p:anim>
                                    <p:anim calcmode="lin" valueType="num">
                                      <p:cBhvr>
                                        <p:cTn id="23" dur="250" fill="hold"/>
                                        <p:tgtEl>
                                          <p:spTgt spid="45"/>
                                        </p:tgtEl>
                                        <p:attrNameLst>
                                          <p:attrName>ppt_w</p:attrName>
                                        </p:attrNameLst>
                                      </p:cBhvr>
                                      <p:tavLst>
                                        <p:tav tm="0">
                                          <p:val>
                                            <p:strVal val="#ppt_w"/>
                                          </p:val>
                                        </p:tav>
                                        <p:tav tm="100000">
                                          <p:val>
                                            <p:strVal val="#ppt_w"/>
                                          </p:val>
                                        </p:tav>
                                      </p:tavLst>
                                    </p:anim>
                                    <p:anim calcmode="lin" valueType="num">
                                      <p:cBhvr>
                                        <p:cTn id="24" dur="250" fill="hold"/>
                                        <p:tgtEl>
                                          <p:spTgt spid="45"/>
                                        </p:tgtEl>
                                        <p:attrNameLst>
                                          <p:attrName>ppt_h</p:attrName>
                                        </p:attrNameLst>
                                      </p:cBhvr>
                                      <p:tavLst>
                                        <p:tav tm="0">
                                          <p:val>
                                            <p:fltVal val="0"/>
                                          </p:val>
                                        </p:tav>
                                        <p:tav tm="100000">
                                          <p:val>
                                            <p:strVal val="#ppt_h"/>
                                          </p:val>
                                        </p:tav>
                                      </p:tavLst>
                                    </p:anim>
                                  </p:childTnLst>
                                </p:cTn>
                              </p:par>
                            </p:childTnLst>
                          </p:cTn>
                        </p:par>
                        <p:par>
                          <p:cTn id="25" fill="hold">
                            <p:stCondLst>
                              <p:cond delay="1050"/>
                            </p:stCondLst>
                            <p:childTnLst>
                              <p:par>
                                <p:cTn id="26" presetID="22" presetClass="entr" presetSubtype="8"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left)">
                                      <p:cBhvr>
                                        <p:cTn id="28" dur="500"/>
                                        <p:tgtEl>
                                          <p:spTgt spid="4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500"/>
                            </p:stCondLst>
                            <p:childTnLst>
                              <p:par>
                                <p:cTn id="35" presetID="17" presetClass="entr" presetSubtype="1" fill="hold" grpId="0" nodeType="afterEffect">
                                  <p:stCondLst>
                                    <p:cond delay="0"/>
                                  </p:stCondLst>
                                  <p:iterate type="lt">
                                    <p:tmPct val="40000"/>
                                  </p:iterate>
                                  <p:childTnLst>
                                    <p:set>
                                      <p:cBhvr>
                                        <p:cTn id="36" dur="1" fill="hold">
                                          <p:stCondLst>
                                            <p:cond delay="0"/>
                                          </p:stCondLst>
                                        </p:cTn>
                                        <p:tgtEl>
                                          <p:spTgt spid="41"/>
                                        </p:tgtEl>
                                        <p:attrNameLst>
                                          <p:attrName>style.visibility</p:attrName>
                                        </p:attrNameLst>
                                      </p:cBhvr>
                                      <p:to>
                                        <p:strVal val="visible"/>
                                      </p:to>
                                    </p:set>
                                    <p:anim calcmode="lin" valueType="num">
                                      <p:cBhvr>
                                        <p:cTn id="37" dur="250" fill="hold"/>
                                        <p:tgtEl>
                                          <p:spTgt spid="41"/>
                                        </p:tgtEl>
                                        <p:attrNameLst>
                                          <p:attrName>ppt_x</p:attrName>
                                        </p:attrNameLst>
                                      </p:cBhvr>
                                      <p:tavLst>
                                        <p:tav tm="0">
                                          <p:val>
                                            <p:strVal val="#ppt_x"/>
                                          </p:val>
                                        </p:tav>
                                        <p:tav tm="100000">
                                          <p:val>
                                            <p:strVal val="#ppt_x"/>
                                          </p:val>
                                        </p:tav>
                                      </p:tavLst>
                                    </p:anim>
                                    <p:anim calcmode="lin" valueType="num">
                                      <p:cBhvr>
                                        <p:cTn id="38" dur="250" fill="hold"/>
                                        <p:tgtEl>
                                          <p:spTgt spid="41"/>
                                        </p:tgtEl>
                                        <p:attrNameLst>
                                          <p:attrName>ppt_y</p:attrName>
                                        </p:attrNameLst>
                                      </p:cBhvr>
                                      <p:tavLst>
                                        <p:tav tm="0">
                                          <p:val>
                                            <p:strVal val="#ppt_y-#ppt_h/2"/>
                                          </p:val>
                                        </p:tav>
                                        <p:tav tm="100000">
                                          <p:val>
                                            <p:strVal val="#ppt_y"/>
                                          </p:val>
                                        </p:tav>
                                      </p:tavLst>
                                    </p:anim>
                                    <p:anim calcmode="lin" valueType="num">
                                      <p:cBhvr>
                                        <p:cTn id="39" dur="250" fill="hold"/>
                                        <p:tgtEl>
                                          <p:spTgt spid="41"/>
                                        </p:tgtEl>
                                        <p:attrNameLst>
                                          <p:attrName>ppt_w</p:attrName>
                                        </p:attrNameLst>
                                      </p:cBhvr>
                                      <p:tavLst>
                                        <p:tav tm="0">
                                          <p:val>
                                            <p:strVal val="#ppt_w"/>
                                          </p:val>
                                        </p:tav>
                                        <p:tav tm="100000">
                                          <p:val>
                                            <p:strVal val="#ppt_w"/>
                                          </p:val>
                                        </p:tav>
                                      </p:tavLst>
                                    </p:anim>
                                    <p:anim calcmode="lin" valueType="num">
                                      <p:cBhvr>
                                        <p:cTn id="40" dur="250" fill="hold"/>
                                        <p:tgtEl>
                                          <p:spTgt spid="41"/>
                                        </p:tgtEl>
                                        <p:attrNameLst>
                                          <p:attrName>ppt_h</p:attrName>
                                        </p:attrNameLst>
                                      </p:cBhvr>
                                      <p:tavLst>
                                        <p:tav tm="0">
                                          <p:val>
                                            <p:fltVal val="0"/>
                                          </p:val>
                                        </p:tav>
                                        <p:tav tm="100000">
                                          <p:val>
                                            <p:strVal val="#ppt_h"/>
                                          </p:val>
                                        </p:tav>
                                      </p:tavLst>
                                    </p:anim>
                                  </p:childTnLst>
                                </p:cTn>
                              </p:par>
                            </p:childTnLst>
                          </p:cTn>
                        </p:par>
                        <p:par>
                          <p:cTn id="41" fill="hold">
                            <p:stCondLst>
                              <p:cond delay="1050"/>
                            </p:stCondLst>
                            <p:childTnLst>
                              <p:par>
                                <p:cTn id="42" presetID="22" presetClass="entr" presetSubtype="8"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par>
                          <p:cTn id="50" fill="hold">
                            <p:stCondLst>
                              <p:cond delay="500"/>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43"/>
                                        </p:tgtEl>
                                        <p:attrNameLst>
                                          <p:attrName>style.visibility</p:attrName>
                                        </p:attrNameLst>
                                      </p:cBhvr>
                                      <p:to>
                                        <p:strVal val="visible"/>
                                      </p:to>
                                    </p:set>
                                    <p:anim calcmode="lin" valueType="num">
                                      <p:cBhvr>
                                        <p:cTn id="53" dur="250" fill="hold"/>
                                        <p:tgtEl>
                                          <p:spTgt spid="43"/>
                                        </p:tgtEl>
                                        <p:attrNameLst>
                                          <p:attrName>ppt_x</p:attrName>
                                        </p:attrNameLst>
                                      </p:cBhvr>
                                      <p:tavLst>
                                        <p:tav tm="0">
                                          <p:val>
                                            <p:strVal val="#ppt_x"/>
                                          </p:val>
                                        </p:tav>
                                        <p:tav tm="100000">
                                          <p:val>
                                            <p:strVal val="#ppt_x"/>
                                          </p:val>
                                        </p:tav>
                                      </p:tavLst>
                                    </p:anim>
                                    <p:anim calcmode="lin" valueType="num">
                                      <p:cBhvr>
                                        <p:cTn id="54" dur="250" fill="hold"/>
                                        <p:tgtEl>
                                          <p:spTgt spid="43"/>
                                        </p:tgtEl>
                                        <p:attrNameLst>
                                          <p:attrName>ppt_y</p:attrName>
                                        </p:attrNameLst>
                                      </p:cBhvr>
                                      <p:tavLst>
                                        <p:tav tm="0">
                                          <p:val>
                                            <p:strVal val="#ppt_y-#ppt_h/2"/>
                                          </p:val>
                                        </p:tav>
                                        <p:tav tm="100000">
                                          <p:val>
                                            <p:strVal val="#ppt_y"/>
                                          </p:val>
                                        </p:tav>
                                      </p:tavLst>
                                    </p:anim>
                                    <p:anim calcmode="lin" valueType="num">
                                      <p:cBhvr>
                                        <p:cTn id="55" dur="250" fill="hold"/>
                                        <p:tgtEl>
                                          <p:spTgt spid="43"/>
                                        </p:tgtEl>
                                        <p:attrNameLst>
                                          <p:attrName>ppt_w</p:attrName>
                                        </p:attrNameLst>
                                      </p:cBhvr>
                                      <p:tavLst>
                                        <p:tav tm="0">
                                          <p:val>
                                            <p:strVal val="#ppt_w"/>
                                          </p:val>
                                        </p:tav>
                                        <p:tav tm="100000">
                                          <p:val>
                                            <p:strVal val="#ppt_w"/>
                                          </p:val>
                                        </p:tav>
                                      </p:tavLst>
                                    </p:anim>
                                    <p:anim calcmode="lin" valueType="num">
                                      <p:cBhvr>
                                        <p:cTn id="56" dur="250" fill="hold"/>
                                        <p:tgtEl>
                                          <p:spTgt spid="43"/>
                                        </p:tgtEl>
                                        <p:attrNameLst>
                                          <p:attrName>ppt_h</p:attrName>
                                        </p:attrNameLst>
                                      </p:cBhvr>
                                      <p:tavLst>
                                        <p:tav tm="0">
                                          <p:val>
                                            <p:fltVal val="0"/>
                                          </p:val>
                                        </p:tav>
                                        <p:tav tm="100000">
                                          <p:val>
                                            <p:strVal val="#ppt_h"/>
                                          </p:val>
                                        </p:tav>
                                      </p:tavLst>
                                    </p:anim>
                                  </p:childTnLst>
                                </p:cTn>
                              </p:par>
                            </p:childTnLst>
                          </p:cTn>
                        </p:par>
                        <p:par>
                          <p:cTn id="57" fill="hold">
                            <p:stCondLst>
                              <p:cond delay="105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p:nvPr/>
        </p:nvGrpSpPr>
        <p:grpSpPr>
          <a:xfrm>
            <a:off x="4060720" y="1823005"/>
            <a:ext cx="3226979" cy="2078935"/>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4060718" y="3042116"/>
            <a:ext cx="256412" cy="864358"/>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3855839"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4631441" y="2734423"/>
            <a:ext cx="256412" cy="1172053"/>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4426564"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5259933" y="3359738"/>
            <a:ext cx="256412" cy="546738"/>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5055055"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5830657" y="3136410"/>
            <a:ext cx="256412" cy="770064"/>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5625780"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6459148" y="2342358"/>
            <a:ext cx="256412" cy="1564116"/>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254270"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7029873" y="2769163"/>
            <a:ext cx="256412" cy="1137313"/>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824995"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1507698" y="2425609"/>
            <a:ext cx="1938454" cy="1156022"/>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a:p>
            <a:pPr algn="just">
              <a:lnSpc>
                <a:spcPct val="120000"/>
              </a:lnSpc>
            </a:pP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sp>
        <p:nvSpPr>
          <p:cNvPr id="45" name="TextBox 44"/>
          <p:cNvSpPr txBox="1"/>
          <p:nvPr/>
        </p:nvSpPr>
        <p:spPr>
          <a:xfrm>
            <a:off x="1507696" y="2179678"/>
            <a:ext cx="1336920" cy="183896"/>
          </a:xfrm>
          <a:prstGeom prst="rect">
            <a:avLst/>
          </a:prstGeom>
          <a:noFill/>
        </p:spPr>
        <p:txBody>
          <a:bodyPr wrap="square" lIns="0" tIns="0" rIns="0" bIns="0" rtlCol="0">
            <a:spAutoFit/>
          </a:bodyPr>
          <a:lstStyle/>
          <a:p>
            <a:pPr algn="just">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3731516" y="1905515"/>
            <a:ext cx="3906" cy="2136117"/>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513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2A4F9A2F-FFEF-4C6A-AA7A-296B8DD1C9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248"/>
            <a:ext cx="9144000" cy="5145024"/>
          </a:xfrm>
          <a:prstGeom prst="rect">
            <a:avLst/>
          </a:prstGeom>
        </p:spPr>
      </p:pic>
      <p:pic>
        <p:nvPicPr>
          <p:cNvPr id="14" name="图片 13">
            <a:extLst>
              <a:ext uri="{FF2B5EF4-FFF2-40B4-BE49-F238E27FC236}">
                <a16:creationId xmlns:a16="http://schemas.microsoft.com/office/drawing/2014/main" id="{E0F7F61D-F426-458C-AB9A-56E8B6FFA37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5291" r="25982"/>
          <a:stretch/>
        </p:blipFill>
        <p:spPr>
          <a:xfrm>
            <a:off x="6517792" y="-19744"/>
            <a:ext cx="2626716" cy="5145024"/>
          </a:xfrm>
          <a:prstGeom prst="rect">
            <a:avLst/>
          </a:prstGeom>
        </p:spPr>
      </p:pic>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1907704" y="1672445"/>
            <a:ext cx="4383846" cy="899216"/>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773041"/>
                <a:ext cx="883920" cy="47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800" dirty="0">
                    <a:solidFill>
                      <a:schemeClr val="bg1"/>
                    </a:solidFill>
                    <a:latin typeface="Impact" pitchFamily="34" charset="0"/>
                  </a:rPr>
                  <a:t>04</a:t>
                </a:r>
                <a:endParaRPr lang="zh-CN" altLang="en-US" sz="280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835345"/>
              <a:ext cx="3062962" cy="36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工作规划和展望</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2803006" y="2624120"/>
            <a:ext cx="940902"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3870621" y="2626565"/>
            <a:ext cx="134808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2803006" y="2812500"/>
            <a:ext cx="940902"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3870621" y="2814945"/>
            <a:ext cx="134808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98734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8"/>
          <p:cNvSpPr/>
          <p:nvPr/>
        </p:nvSpPr>
        <p:spPr bwMode="auto">
          <a:xfrm>
            <a:off x="4038362" y="1060376"/>
            <a:ext cx="1073109" cy="1035521"/>
          </a:xfrm>
          <a:custGeom>
            <a:avLst/>
            <a:gdLst>
              <a:gd name="T0" fmla="*/ 46 w 155"/>
              <a:gd name="T1" fmla="*/ 149 h 149"/>
              <a:gd name="T2" fmla="*/ 46 w 155"/>
              <a:gd name="T3" fmla="*/ 120 h 149"/>
              <a:gd name="T4" fmla="*/ 25 w 155"/>
              <a:gd name="T5" fmla="*/ 78 h 149"/>
              <a:gd name="T6" fmla="*/ 77 w 155"/>
              <a:gd name="T7" fmla="*/ 25 h 149"/>
              <a:gd name="T8" fmla="*/ 130 w 155"/>
              <a:gd name="T9" fmla="*/ 78 h 149"/>
              <a:gd name="T10" fmla="*/ 109 w 155"/>
              <a:gd name="T11" fmla="*/ 120 h 149"/>
              <a:gd name="T12" fmla="*/ 109 w 155"/>
              <a:gd name="T13" fmla="*/ 149 h 149"/>
              <a:gd name="T14" fmla="*/ 155 w 155"/>
              <a:gd name="T15" fmla="*/ 78 h 149"/>
              <a:gd name="T16" fmla="*/ 77 w 155"/>
              <a:gd name="T17" fmla="*/ 0 h 149"/>
              <a:gd name="T18" fmla="*/ 0 w 155"/>
              <a:gd name="T19" fmla="*/ 78 h 149"/>
              <a:gd name="T20" fmla="*/ 46 w 155"/>
              <a:gd name="T21"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49">
                <a:moveTo>
                  <a:pt x="46" y="149"/>
                </a:moveTo>
                <a:cubicBezTo>
                  <a:pt x="46" y="120"/>
                  <a:pt x="46" y="120"/>
                  <a:pt x="46" y="120"/>
                </a:cubicBezTo>
                <a:cubicBezTo>
                  <a:pt x="33" y="110"/>
                  <a:pt x="25" y="95"/>
                  <a:pt x="25" y="78"/>
                </a:cubicBezTo>
                <a:cubicBezTo>
                  <a:pt x="25" y="49"/>
                  <a:pt x="48" y="25"/>
                  <a:pt x="77" y="25"/>
                </a:cubicBezTo>
                <a:cubicBezTo>
                  <a:pt x="106" y="25"/>
                  <a:pt x="130" y="49"/>
                  <a:pt x="130" y="78"/>
                </a:cubicBezTo>
                <a:cubicBezTo>
                  <a:pt x="130" y="95"/>
                  <a:pt x="121" y="110"/>
                  <a:pt x="109" y="120"/>
                </a:cubicBezTo>
                <a:cubicBezTo>
                  <a:pt x="109" y="149"/>
                  <a:pt x="109" y="149"/>
                  <a:pt x="109" y="149"/>
                </a:cubicBezTo>
                <a:cubicBezTo>
                  <a:pt x="136" y="137"/>
                  <a:pt x="155" y="110"/>
                  <a:pt x="155" y="78"/>
                </a:cubicBezTo>
                <a:cubicBezTo>
                  <a:pt x="155" y="35"/>
                  <a:pt x="120" y="0"/>
                  <a:pt x="77" y="0"/>
                </a:cubicBezTo>
                <a:cubicBezTo>
                  <a:pt x="34" y="0"/>
                  <a:pt x="0" y="35"/>
                  <a:pt x="0" y="78"/>
                </a:cubicBezTo>
                <a:cubicBezTo>
                  <a:pt x="0" y="110"/>
                  <a:pt x="19" y="137"/>
                  <a:pt x="46" y="149"/>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2" name="Group 31"/>
          <p:cNvGrpSpPr/>
          <p:nvPr/>
        </p:nvGrpSpPr>
        <p:grpSpPr>
          <a:xfrm>
            <a:off x="4385372" y="1407496"/>
            <a:ext cx="379087" cy="1414725"/>
            <a:chOff x="4385314" y="1623469"/>
            <a:chExt cx="379204" cy="1414725"/>
          </a:xfrm>
          <a:solidFill>
            <a:schemeClr val="bg1">
              <a:lumMod val="85000"/>
            </a:schemeClr>
          </a:solidFill>
        </p:grpSpPr>
        <p:sp>
          <p:nvSpPr>
            <p:cNvPr id="11" name="Rectangle 109"/>
            <p:cNvSpPr>
              <a:spLocks noChangeArrowheads="1"/>
            </p:cNvSpPr>
            <p:nvPr/>
          </p:nvSpPr>
          <p:spPr bwMode="auto">
            <a:xfrm>
              <a:off x="4461155" y="1818906"/>
              <a:ext cx="221689" cy="1219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Oval 110"/>
            <p:cNvSpPr>
              <a:spLocks noChangeArrowheads="1"/>
            </p:cNvSpPr>
            <p:nvPr/>
          </p:nvSpPr>
          <p:spPr bwMode="auto">
            <a:xfrm>
              <a:off x="4385314" y="1623469"/>
              <a:ext cx="379204" cy="390872"/>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14" name="Freeform 112"/>
          <p:cNvSpPr/>
          <p:nvPr/>
        </p:nvSpPr>
        <p:spPr bwMode="auto">
          <a:xfrm>
            <a:off x="2804871" y="1839203"/>
            <a:ext cx="1143095" cy="1184285"/>
          </a:xfrm>
          <a:custGeom>
            <a:avLst/>
            <a:gdLst>
              <a:gd name="T0" fmla="*/ 145 w 165"/>
              <a:gd name="T1" fmla="*/ 139 h 171"/>
              <a:gd name="T2" fmla="*/ 118 w 165"/>
              <a:gd name="T3" fmla="*/ 130 h 171"/>
              <a:gd name="T4" fmla="*/ 71 w 165"/>
              <a:gd name="T5" fmla="*/ 137 h 171"/>
              <a:gd name="T6" fmla="*/ 37 w 165"/>
              <a:gd name="T7" fmla="*/ 71 h 171"/>
              <a:gd name="T8" fmla="*/ 104 w 165"/>
              <a:gd name="T9" fmla="*/ 37 h 171"/>
              <a:gd name="T10" fmla="*/ 137 w 165"/>
              <a:gd name="T11" fmla="*/ 71 h 171"/>
              <a:gd name="T12" fmla="*/ 165 w 165"/>
              <a:gd name="T13" fmla="*/ 80 h 171"/>
              <a:gd name="T14" fmla="*/ 111 w 165"/>
              <a:gd name="T15" fmla="*/ 14 h 171"/>
              <a:gd name="T16" fmla="*/ 14 w 165"/>
              <a:gd name="T17" fmla="*/ 63 h 171"/>
              <a:gd name="T18" fmla="*/ 63 w 165"/>
              <a:gd name="T19" fmla="*/ 161 h 171"/>
              <a:gd name="T20" fmla="*/ 145 w 165"/>
              <a:gd name="T21" fmla="*/ 13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71">
                <a:moveTo>
                  <a:pt x="145" y="139"/>
                </a:moveTo>
                <a:cubicBezTo>
                  <a:pt x="118" y="130"/>
                  <a:pt x="118" y="130"/>
                  <a:pt x="118" y="130"/>
                </a:cubicBezTo>
                <a:cubicBezTo>
                  <a:pt x="105" y="139"/>
                  <a:pt x="88" y="143"/>
                  <a:pt x="71" y="137"/>
                </a:cubicBezTo>
                <a:cubicBezTo>
                  <a:pt x="44" y="128"/>
                  <a:pt x="28" y="99"/>
                  <a:pt x="37" y="71"/>
                </a:cubicBezTo>
                <a:cubicBezTo>
                  <a:pt x="46" y="44"/>
                  <a:pt x="76" y="28"/>
                  <a:pt x="104" y="37"/>
                </a:cubicBezTo>
                <a:cubicBezTo>
                  <a:pt x="120" y="43"/>
                  <a:pt x="132" y="55"/>
                  <a:pt x="137" y="71"/>
                </a:cubicBezTo>
                <a:cubicBezTo>
                  <a:pt x="165" y="80"/>
                  <a:pt x="165" y="80"/>
                  <a:pt x="165" y="80"/>
                </a:cubicBezTo>
                <a:cubicBezTo>
                  <a:pt x="162" y="50"/>
                  <a:pt x="142" y="23"/>
                  <a:pt x="111" y="14"/>
                </a:cubicBezTo>
                <a:cubicBezTo>
                  <a:pt x="71" y="0"/>
                  <a:pt x="27" y="23"/>
                  <a:pt x="14" y="63"/>
                </a:cubicBezTo>
                <a:cubicBezTo>
                  <a:pt x="0" y="104"/>
                  <a:pt x="23" y="148"/>
                  <a:pt x="63" y="161"/>
                </a:cubicBezTo>
                <a:cubicBezTo>
                  <a:pt x="94" y="171"/>
                  <a:pt x="125" y="161"/>
                  <a:pt x="145" y="139"/>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3" name="Group 30"/>
          <p:cNvGrpSpPr/>
          <p:nvPr/>
        </p:nvGrpSpPr>
        <p:grpSpPr>
          <a:xfrm>
            <a:off x="3192706" y="2227160"/>
            <a:ext cx="1414288" cy="700070"/>
            <a:chOff x="3192280" y="2443134"/>
            <a:chExt cx="1414724" cy="700070"/>
          </a:xfrm>
          <a:solidFill>
            <a:schemeClr val="bg1">
              <a:lumMod val="85000"/>
            </a:schemeClr>
          </a:solidFill>
        </p:grpSpPr>
        <p:sp>
          <p:nvSpPr>
            <p:cNvPr id="15" name="Freeform 113"/>
            <p:cNvSpPr/>
            <p:nvPr/>
          </p:nvSpPr>
          <p:spPr bwMode="auto">
            <a:xfrm>
              <a:off x="3373131" y="2553979"/>
              <a:ext cx="1233873" cy="589225"/>
            </a:xfrm>
            <a:custGeom>
              <a:avLst/>
              <a:gdLst>
                <a:gd name="T0" fmla="*/ 399 w 423"/>
                <a:gd name="T1" fmla="*/ 202 h 202"/>
                <a:gd name="T2" fmla="*/ 423 w 423"/>
                <a:gd name="T3" fmla="*/ 131 h 202"/>
                <a:gd name="T4" fmla="*/ 23 w 423"/>
                <a:gd name="T5" fmla="*/ 0 h 202"/>
                <a:gd name="T6" fmla="*/ 0 w 423"/>
                <a:gd name="T7" fmla="*/ 71 h 202"/>
                <a:gd name="T8" fmla="*/ 399 w 423"/>
                <a:gd name="T9" fmla="*/ 202 h 202"/>
              </a:gdLst>
              <a:ahLst/>
              <a:cxnLst>
                <a:cxn ang="0">
                  <a:pos x="T0" y="T1"/>
                </a:cxn>
                <a:cxn ang="0">
                  <a:pos x="T2" y="T3"/>
                </a:cxn>
                <a:cxn ang="0">
                  <a:pos x="T4" y="T5"/>
                </a:cxn>
                <a:cxn ang="0">
                  <a:pos x="T6" y="T7"/>
                </a:cxn>
                <a:cxn ang="0">
                  <a:pos x="T8" y="T9"/>
                </a:cxn>
              </a:cxnLst>
              <a:rect l="0" t="0" r="r" b="b"/>
              <a:pathLst>
                <a:path w="423" h="202">
                  <a:moveTo>
                    <a:pt x="399" y="202"/>
                  </a:moveTo>
                  <a:lnTo>
                    <a:pt x="423" y="131"/>
                  </a:lnTo>
                  <a:lnTo>
                    <a:pt x="23" y="0"/>
                  </a:lnTo>
                  <a:lnTo>
                    <a:pt x="0" y="71"/>
                  </a:lnTo>
                  <a:lnTo>
                    <a:pt x="399" y="202"/>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Freeform 114"/>
            <p:cNvSpPr/>
            <p:nvPr/>
          </p:nvSpPr>
          <p:spPr bwMode="auto">
            <a:xfrm>
              <a:off x="3192280" y="2443134"/>
              <a:ext cx="437543" cy="437543"/>
            </a:xfrm>
            <a:custGeom>
              <a:avLst/>
              <a:gdLst>
                <a:gd name="T0" fmla="*/ 23 w 63"/>
                <a:gd name="T1" fmla="*/ 58 h 63"/>
                <a:gd name="T2" fmla="*/ 5 w 63"/>
                <a:gd name="T3" fmla="*/ 23 h 63"/>
                <a:gd name="T4" fmla="*/ 40 w 63"/>
                <a:gd name="T5" fmla="*/ 5 h 63"/>
                <a:gd name="T6" fmla="*/ 58 w 63"/>
                <a:gd name="T7" fmla="*/ 40 h 63"/>
                <a:gd name="T8" fmla="*/ 23 w 63"/>
                <a:gd name="T9" fmla="*/ 58 h 63"/>
              </a:gdLst>
              <a:ahLst/>
              <a:cxnLst>
                <a:cxn ang="0">
                  <a:pos x="T0" y="T1"/>
                </a:cxn>
                <a:cxn ang="0">
                  <a:pos x="T2" y="T3"/>
                </a:cxn>
                <a:cxn ang="0">
                  <a:pos x="T4" y="T5"/>
                </a:cxn>
                <a:cxn ang="0">
                  <a:pos x="T6" y="T7"/>
                </a:cxn>
                <a:cxn ang="0">
                  <a:pos x="T8" y="T9"/>
                </a:cxn>
              </a:cxnLst>
              <a:rect l="0" t="0" r="r" b="b"/>
              <a:pathLst>
                <a:path w="63" h="63">
                  <a:moveTo>
                    <a:pt x="23" y="58"/>
                  </a:moveTo>
                  <a:cubicBezTo>
                    <a:pt x="8" y="53"/>
                    <a:pt x="0" y="37"/>
                    <a:pt x="5" y="23"/>
                  </a:cubicBezTo>
                  <a:cubicBezTo>
                    <a:pt x="10" y="8"/>
                    <a:pt x="25" y="0"/>
                    <a:pt x="40" y="5"/>
                  </a:cubicBezTo>
                  <a:cubicBezTo>
                    <a:pt x="55" y="10"/>
                    <a:pt x="63" y="25"/>
                    <a:pt x="58" y="40"/>
                  </a:cubicBezTo>
                  <a:cubicBezTo>
                    <a:pt x="53" y="55"/>
                    <a:pt x="37" y="63"/>
                    <a:pt x="23" y="58"/>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18" name="Freeform 116"/>
          <p:cNvSpPr/>
          <p:nvPr/>
        </p:nvSpPr>
        <p:spPr bwMode="auto">
          <a:xfrm>
            <a:off x="3239362" y="3248095"/>
            <a:ext cx="1178087" cy="1178450"/>
          </a:xfrm>
          <a:custGeom>
            <a:avLst/>
            <a:gdLst>
              <a:gd name="T0" fmla="*/ 155 w 170"/>
              <a:gd name="T1" fmla="*/ 43 h 170"/>
              <a:gd name="T2" fmla="*/ 138 w 170"/>
              <a:gd name="T3" fmla="*/ 66 h 170"/>
              <a:gd name="T4" fmla="*/ 130 w 170"/>
              <a:gd name="T5" fmla="*/ 113 h 170"/>
              <a:gd name="T6" fmla="*/ 57 w 170"/>
              <a:gd name="T7" fmla="*/ 124 h 170"/>
              <a:gd name="T8" fmla="*/ 45 w 170"/>
              <a:gd name="T9" fmla="*/ 51 h 170"/>
              <a:gd name="T10" fmla="*/ 87 w 170"/>
              <a:gd name="T11" fmla="*/ 29 h 170"/>
              <a:gd name="T12" fmla="*/ 104 w 170"/>
              <a:gd name="T13" fmla="*/ 6 h 170"/>
              <a:gd name="T14" fmla="*/ 25 w 170"/>
              <a:gd name="T15" fmla="*/ 36 h 170"/>
              <a:gd name="T16" fmla="*/ 42 w 170"/>
              <a:gd name="T17" fmla="*/ 145 h 170"/>
              <a:gd name="T18" fmla="*/ 151 w 170"/>
              <a:gd name="T19" fmla="*/ 127 h 170"/>
              <a:gd name="T20" fmla="*/ 155 w 170"/>
              <a:gd name="T21" fmla="*/ 4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70">
                <a:moveTo>
                  <a:pt x="155" y="43"/>
                </a:moveTo>
                <a:cubicBezTo>
                  <a:pt x="138" y="66"/>
                  <a:pt x="138" y="66"/>
                  <a:pt x="138" y="66"/>
                </a:cubicBezTo>
                <a:cubicBezTo>
                  <a:pt x="143" y="81"/>
                  <a:pt x="140" y="99"/>
                  <a:pt x="130" y="113"/>
                </a:cubicBezTo>
                <a:cubicBezTo>
                  <a:pt x="113" y="136"/>
                  <a:pt x="80" y="141"/>
                  <a:pt x="57" y="124"/>
                </a:cubicBezTo>
                <a:cubicBezTo>
                  <a:pt x="33" y="107"/>
                  <a:pt x="28" y="74"/>
                  <a:pt x="45" y="51"/>
                </a:cubicBezTo>
                <a:cubicBezTo>
                  <a:pt x="55" y="37"/>
                  <a:pt x="71" y="29"/>
                  <a:pt x="87" y="29"/>
                </a:cubicBezTo>
                <a:cubicBezTo>
                  <a:pt x="104" y="6"/>
                  <a:pt x="104" y="6"/>
                  <a:pt x="104" y="6"/>
                </a:cubicBezTo>
                <a:cubicBezTo>
                  <a:pt x="75" y="0"/>
                  <a:pt x="44" y="10"/>
                  <a:pt x="25" y="36"/>
                </a:cubicBezTo>
                <a:cubicBezTo>
                  <a:pt x="0" y="71"/>
                  <a:pt x="7" y="119"/>
                  <a:pt x="42" y="145"/>
                </a:cubicBezTo>
                <a:cubicBezTo>
                  <a:pt x="77" y="170"/>
                  <a:pt x="125" y="162"/>
                  <a:pt x="151" y="127"/>
                </a:cubicBezTo>
                <a:cubicBezTo>
                  <a:pt x="169" y="102"/>
                  <a:pt x="170" y="68"/>
                  <a:pt x="155" y="43"/>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4" name="Group 34"/>
          <p:cNvGrpSpPr/>
          <p:nvPr/>
        </p:nvGrpSpPr>
        <p:grpSpPr>
          <a:xfrm>
            <a:off x="3630114" y="2760964"/>
            <a:ext cx="1023534" cy="1268877"/>
            <a:chOff x="3629823" y="2976936"/>
            <a:chExt cx="1023850" cy="1268877"/>
          </a:xfrm>
          <a:solidFill>
            <a:schemeClr val="bg1">
              <a:lumMod val="85000"/>
            </a:schemeClr>
          </a:solidFill>
        </p:grpSpPr>
        <p:sp>
          <p:nvSpPr>
            <p:cNvPr id="19" name="Freeform 117"/>
            <p:cNvSpPr/>
            <p:nvPr/>
          </p:nvSpPr>
          <p:spPr bwMode="auto">
            <a:xfrm>
              <a:off x="3761085" y="2976936"/>
              <a:ext cx="892588" cy="1117195"/>
            </a:xfrm>
            <a:custGeom>
              <a:avLst/>
              <a:gdLst>
                <a:gd name="T0" fmla="*/ 306 w 306"/>
                <a:gd name="T1" fmla="*/ 43 h 383"/>
                <a:gd name="T2" fmla="*/ 247 w 306"/>
                <a:gd name="T3" fmla="*/ 0 h 383"/>
                <a:gd name="T4" fmla="*/ 0 w 306"/>
                <a:gd name="T5" fmla="*/ 338 h 383"/>
                <a:gd name="T6" fmla="*/ 61 w 306"/>
                <a:gd name="T7" fmla="*/ 383 h 383"/>
                <a:gd name="T8" fmla="*/ 306 w 306"/>
                <a:gd name="T9" fmla="*/ 43 h 383"/>
              </a:gdLst>
              <a:ahLst/>
              <a:cxnLst>
                <a:cxn ang="0">
                  <a:pos x="T0" y="T1"/>
                </a:cxn>
                <a:cxn ang="0">
                  <a:pos x="T2" y="T3"/>
                </a:cxn>
                <a:cxn ang="0">
                  <a:pos x="T4" y="T5"/>
                </a:cxn>
                <a:cxn ang="0">
                  <a:pos x="T6" y="T7"/>
                </a:cxn>
                <a:cxn ang="0">
                  <a:pos x="T8" y="T9"/>
                </a:cxn>
              </a:cxnLst>
              <a:rect l="0" t="0" r="r" b="b"/>
              <a:pathLst>
                <a:path w="306" h="383">
                  <a:moveTo>
                    <a:pt x="306" y="43"/>
                  </a:moveTo>
                  <a:lnTo>
                    <a:pt x="247" y="0"/>
                  </a:lnTo>
                  <a:lnTo>
                    <a:pt x="0" y="338"/>
                  </a:lnTo>
                  <a:lnTo>
                    <a:pt x="61" y="383"/>
                  </a:lnTo>
                  <a:lnTo>
                    <a:pt x="306" y="43"/>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0" name="Freeform 118"/>
            <p:cNvSpPr/>
            <p:nvPr/>
          </p:nvSpPr>
          <p:spPr bwMode="auto">
            <a:xfrm>
              <a:off x="3629823" y="3808270"/>
              <a:ext cx="434627" cy="437543"/>
            </a:xfrm>
            <a:custGeom>
              <a:avLst/>
              <a:gdLst>
                <a:gd name="T0" fmla="*/ 54 w 63"/>
                <a:gd name="T1" fmla="*/ 48 h 63"/>
                <a:gd name="T2" fmla="*/ 15 w 63"/>
                <a:gd name="T3" fmla="*/ 54 h 63"/>
                <a:gd name="T4" fmla="*/ 9 w 63"/>
                <a:gd name="T5" fmla="*/ 15 h 63"/>
                <a:gd name="T6" fmla="*/ 48 w 63"/>
                <a:gd name="T7" fmla="*/ 9 h 63"/>
                <a:gd name="T8" fmla="*/ 54 w 63"/>
                <a:gd name="T9" fmla="*/ 48 h 63"/>
              </a:gdLst>
              <a:ahLst/>
              <a:cxnLst>
                <a:cxn ang="0">
                  <a:pos x="T0" y="T1"/>
                </a:cxn>
                <a:cxn ang="0">
                  <a:pos x="T2" y="T3"/>
                </a:cxn>
                <a:cxn ang="0">
                  <a:pos x="T4" y="T5"/>
                </a:cxn>
                <a:cxn ang="0">
                  <a:pos x="T6" y="T7"/>
                </a:cxn>
                <a:cxn ang="0">
                  <a:pos x="T8" y="T9"/>
                </a:cxn>
              </a:cxnLst>
              <a:rect l="0" t="0" r="r" b="b"/>
              <a:pathLst>
                <a:path w="63" h="63">
                  <a:moveTo>
                    <a:pt x="54" y="48"/>
                  </a:moveTo>
                  <a:cubicBezTo>
                    <a:pt x="45" y="60"/>
                    <a:pt x="28" y="63"/>
                    <a:pt x="15" y="54"/>
                  </a:cubicBezTo>
                  <a:cubicBezTo>
                    <a:pt x="3" y="45"/>
                    <a:pt x="0" y="28"/>
                    <a:pt x="9" y="15"/>
                  </a:cubicBezTo>
                  <a:cubicBezTo>
                    <a:pt x="18" y="3"/>
                    <a:pt x="36" y="0"/>
                    <a:pt x="48" y="9"/>
                  </a:cubicBezTo>
                  <a:cubicBezTo>
                    <a:pt x="60" y="18"/>
                    <a:pt x="63" y="36"/>
                    <a:pt x="54" y="48"/>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2" name="Freeform 120"/>
          <p:cNvSpPr/>
          <p:nvPr/>
        </p:nvSpPr>
        <p:spPr bwMode="auto">
          <a:xfrm>
            <a:off x="4723634" y="3248095"/>
            <a:ext cx="1178087" cy="1178450"/>
          </a:xfrm>
          <a:custGeom>
            <a:avLst/>
            <a:gdLst>
              <a:gd name="T0" fmla="*/ 66 w 170"/>
              <a:gd name="T1" fmla="*/ 6 h 170"/>
              <a:gd name="T2" fmla="*/ 83 w 170"/>
              <a:gd name="T3" fmla="*/ 30 h 170"/>
              <a:gd name="T4" fmla="*/ 125 w 170"/>
              <a:gd name="T5" fmla="*/ 51 h 170"/>
              <a:gd name="T6" fmla="*/ 113 w 170"/>
              <a:gd name="T7" fmla="*/ 125 h 170"/>
              <a:gd name="T8" fmla="*/ 40 w 170"/>
              <a:gd name="T9" fmla="*/ 113 h 170"/>
              <a:gd name="T10" fmla="*/ 32 w 170"/>
              <a:gd name="T11" fmla="*/ 67 h 170"/>
              <a:gd name="T12" fmla="*/ 15 w 170"/>
              <a:gd name="T13" fmla="*/ 43 h 170"/>
              <a:gd name="T14" fmla="*/ 19 w 170"/>
              <a:gd name="T15" fmla="*/ 128 h 170"/>
              <a:gd name="T16" fmla="*/ 128 w 170"/>
              <a:gd name="T17" fmla="*/ 145 h 170"/>
              <a:gd name="T18" fmla="*/ 145 w 170"/>
              <a:gd name="T19" fmla="*/ 37 h 170"/>
              <a:gd name="T20" fmla="*/ 66 w 170"/>
              <a:gd name="T21"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70">
                <a:moveTo>
                  <a:pt x="66" y="6"/>
                </a:moveTo>
                <a:cubicBezTo>
                  <a:pt x="83" y="30"/>
                  <a:pt x="83" y="30"/>
                  <a:pt x="83" y="30"/>
                </a:cubicBezTo>
                <a:cubicBezTo>
                  <a:pt x="99" y="30"/>
                  <a:pt x="114" y="37"/>
                  <a:pt x="125" y="51"/>
                </a:cubicBezTo>
                <a:cubicBezTo>
                  <a:pt x="142" y="75"/>
                  <a:pt x="136" y="108"/>
                  <a:pt x="113" y="125"/>
                </a:cubicBezTo>
                <a:cubicBezTo>
                  <a:pt x="89" y="142"/>
                  <a:pt x="57" y="137"/>
                  <a:pt x="40" y="113"/>
                </a:cubicBezTo>
                <a:cubicBezTo>
                  <a:pt x="29" y="99"/>
                  <a:pt x="27" y="82"/>
                  <a:pt x="32" y="67"/>
                </a:cubicBezTo>
                <a:cubicBezTo>
                  <a:pt x="15" y="43"/>
                  <a:pt x="15" y="43"/>
                  <a:pt x="15" y="43"/>
                </a:cubicBezTo>
                <a:cubicBezTo>
                  <a:pt x="0" y="69"/>
                  <a:pt x="1" y="102"/>
                  <a:pt x="19" y="128"/>
                </a:cubicBezTo>
                <a:cubicBezTo>
                  <a:pt x="44" y="163"/>
                  <a:pt x="93" y="170"/>
                  <a:pt x="128" y="145"/>
                </a:cubicBezTo>
                <a:cubicBezTo>
                  <a:pt x="162" y="120"/>
                  <a:pt x="170" y="71"/>
                  <a:pt x="145" y="37"/>
                </a:cubicBezTo>
                <a:cubicBezTo>
                  <a:pt x="126" y="11"/>
                  <a:pt x="95" y="0"/>
                  <a:pt x="66" y="6"/>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5" name="Group 33"/>
          <p:cNvGrpSpPr/>
          <p:nvPr/>
        </p:nvGrpSpPr>
        <p:grpSpPr>
          <a:xfrm>
            <a:off x="4481602" y="2760963"/>
            <a:ext cx="1032284" cy="1277627"/>
            <a:chOff x="4481574" y="2976936"/>
            <a:chExt cx="1032602" cy="1277627"/>
          </a:xfrm>
          <a:solidFill>
            <a:schemeClr val="bg1">
              <a:lumMod val="85000"/>
            </a:schemeClr>
          </a:solidFill>
        </p:grpSpPr>
        <p:sp>
          <p:nvSpPr>
            <p:cNvPr id="23" name="Freeform 121"/>
            <p:cNvSpPr/>
            <p:nvPr/>
          </p:nvSpPr>
          <p:spPr bwMode="auto">
            <a:xfrm>
              <a:off x="4481574" y="2976936"/>
              <a:ext cx="901340" cy="1123029"/>
            </a:xfrm>
            <a:custGeom>
              <a:avLst/>
              <a:gdLst>
                <a:gd name="T0" fmla="*/ 62 w 309"/>
                <a:gd name="T1" fmla="*/ 0 h 385"/>
                <a:gd name="T2" fmla="*/ 0 w 309"/>
                <a:gd name="T3" fmla="*/ 45 h 385"/>
                <a:gd name="T4" fmla="*/ 247 w 309"/>
                <a:gd name="T5" fmla="*/ 385 h 385"/>
                <a:gd name="T6" fmla="*/ 309 w 309"/>
                <a:gd name="T7" fmla="*/ 340 h 385"/>
                <a:gd name="T8" fmla="*/ 62 w 309"/>
                <a:gd name="T9" fmla="*/ 0 h 385"/>
              </a:gdLst>
              <a:ahLst/>
              <a:cxnLst>
                <a:cxn ang="0">
                  <a:pos x="T0" y="T1"/>
                </a:cxn>
                <a:cxn ang="0">
                  <a:pos x="T2" y="T3"/>
                </a:cxn>
                <a:cxn ang="0">
                  <a:pos x="T4" y="T5"/>
                </a:cxn>
                <a:cxn ang="0">
                  <a:pos x="T6" y="T7"/>
                </a:cxn>
                <a:cxn ang="0">
                  <a:pos x="T8" y="T9"/>
                </a:cxn>
              </a:cxnLst>
              <a:rect l="0" t="0" r="r" b="b"/>
              <a:pathLst>
                <a:path w="309" h="385">
                  <a:moveTo>
                    <a:pt x="62" y="0"/>
                  </a:moveTo>
                  <a:lnTo>
                    <a:pt x="0" y="45"/>
                  </a:lnTo>
                  <a:lnTo>
                    <a:pt x="247" y="385"/>
                  </a:lnTo>
                  <a:lnTo>
                    <a:pt x="309" y="340"/>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Freeform 122"/>
            <p:cNvSpPr/>
            <p:nvPr/>
          </p:nvSpPr>
          <p:spPr bwMode="auto">
            <a:xfrm>
              <a:off x="5076633" y="3817020"/>
              <a:ext cx="437543" cy="437543"/>
            </a:xfrm>
            <a:custGeom>
              <a:avLst/>
              <a:gdLst>
                <a:gd name="T0" fmla="*/ 54 w 63"/>
                <a:gd name="T1" fmla="*/ 15 h 63"/>
                <a:gd name="T2" fmla="*/ 47 w 63"/>
                <a:gd name="T3" fmla="*/ 54 h 63"/>
                <a:gd name="T4" fmla="*/ 9 w 63"/>
                <a:gd name="T5" fmla="*/ 48 h 63"/>
                <a:gd name="T6" fmla="*/ 15 w 63"/>
                <a:gd name="T7" fmla="*/ 9 h 63"/>
                <a:gd name="T8" fmla="*/ 54 w 63"/>
                <a:gd name="T9" fmla="*/ 15 h 63"/>
              </a:gdLst>
              <a:ahLst/>
              <a:cxnLst>
                <a:cxn ang="0">
                  <a:pos x="T0" y="T1"/>
                </a:cxn>
                <a:cxn ang="0">
                  <a:pos x="T2" y="T3"/>
                </a:cxn>
                <a:cxn ang="0">
                  <a:pos x="T4" y="T5"/>
                </a:cxn>
                <a:cxn ang="0">
                  <a:pos x="T6" y="T7"/>
                </a:cxn>
                <a:cxn ang="0">
                  <a:pos x="T8" y="T9"/>
                </a:cxn>
              </a:cxnLst>
              <a:rect l="0" t="0" r="r" b="b"/>
              <a:pathLst>
                <a:path w="63" h="63">
                  <a:moveTo>
                    <a:pt x="54" y="15"/>
                  </a:moveTo>
                  <a:cubicBezTo>
                    <a:pt x="63" y="27"/>
                    <a:pt x="60" y="45"/>
                    <a:pt x="47" y="54"/>
                  </a:cubicBezTo>
                  <a:cubicBezTo>
                    <a:pt x="35" y="63"/>
                    <a:pt x="18" y="60"/>
                    <a:pt x="9" y="48"/>
                  </a:cubicBezTo>
                  <a:cubicBezTo>
                    <a:pt x="0" y="35"/>
                    <a:pt x="2" y="18"/>
                    <a:pt x="15" y="9"/>
                  </a:cubicBezTo>
                  <a:cubicBezTo>
                    <a:pt x="27" y="0"/>
                    <a:pt x="45" y="3"/>
                    <a:pt x="54" y="15"/>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6" name="Freeform 124"/>
          <p:cNvSpPr/>
          <p:nvPr/>
        </p:nvSpPr>
        <p:spPr bwMode="auto">
          <a:xfrm>
            <a:off x="5201871" y="1839203"/>
            <a:ext cx="1137262" cy="1184285"/>
          </a:xfrm>
          <a:custGeom>
            <a:avLst/>
            <a:gdLst>
              <a:gd name="T0" fmla="*/ 0 w 164"/>
              <a:gd name="T1" fmla="*/ 80 h 171"/>
              <a:gd name="T2" fmla="*/ 27 w 164"/>
              <a:gd name="T3" fmla="*/ 71 h 171"/>
              <a:gd name="T4" fmla="*/ 61 w 164"/>
              <a:gd name="T5" fmla="*/ 37 h 171"/>
              <a:gd name="T6" fmla="*/ 127 w 164"/>
              <a:gd name="T7" fmla="*/ 71 h 171"/>
              <a:gd name="T8" fmla="*/ 93 w 164"/>
              <a:gd name="T9" fmla="*/ 137 h 171"/>
              <a:gd name="T10" fmla="*/ 47 w 164"/>
              <a:gd name="T11" fmla="*/ 130 h 171"/>
              <a:gd name="T12" fmla="*/ 19 w 164"/>
              <a:gd name="T13" fmla="*/ 139 h 171"/>
              <a:gd name="T14" fmla="*/ 101 w 164"/>
              <a:gd name="T15" fmla="*/ 161 h 171"/>
              <a:gd name="T16" fmla="*/ 151 w 164"/>
              <a:gd name="T17" fmla="*/ 63 h 171"/>
              <a:gd name="T18" fmla="*/ 53 w 164"/>
              <a:gd name="T19" fmla="*/ 14 h 171"/>
              <a:gd name="T20" fmla="*/ 0 w 164"/>
              <a:gd name="T21" fmla="*/ 8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171">
                <a:moveTo>
                  <a:pt x="0" y="80"/>
                </a:moveTo>
                <a:cubicBezTo>
                  <a:pt x="27" y="71"/>
                  <a:pt x="27" y="71"/>
                  <a:pt x="27" y="71"/>
                </a:cubicBezTo>
                <a:cubicBezTo>
                  <a:pt x="33" y="55"/>
                  <a:pt x="45" y="43"/>
                  <a:pt x="61" y="37"/>
                </a:cubicBezTo>
                <a:cubicBezTo>
                  <a:pt x="89" y="28"/>
                  <a:pt x="118" y="44"/>
                  <a:pt x="127" y="71"/>
                </a:cubicBezTo>
                <a:cubicBezTo>
                  <a:pt x="136" y="99"/>
                  <a:pt x="121" y="128"/>
                  <a:pt x="93" y="137"/>
                </a:cubicBezTo>
                <a:cubicBezTo>
                  <a:pt x="77" y="143"/>
                  <a:pt x="60" y="139"/>
                  <a:pt x="47" y="130"/>
                </a:cubicBezTo>
                <a:cubicBezTo>
                  <a:pt x="19" y="139"/>
                  <a:pt x="19" y="139"/>
                  <a:pt x="19" y="139"/>
                </a:cubicBezTo>
                <a:cubicBezTo>
                  <a:pt x="39" y="161"/>
                  <a:pt x="71" y="171"/>
                  <a:pt x="101" y="161"/>
                </a:cubicBezTo>
                <a:cubicBezTo>
                  <a:pt x="142" y="148"/>
                  <a:pt x="164" y="104"/>
                  <a:pt x="151" y="63"/>
                </a:cubicBezTo>
                <a:cubicBezTo>
                  <a:pt x="138" y="23"/>
                  <a:pt x="94" y="0"/>
                  <a:pt x="53" y="14"/>
                </a:cubicBezTo>
                <a:cubicBezTo>
                  <a:pt x="23" y="23"/>
                  <a:pt x="3" y="50"/>
                  <a:pt x="0" y="80"/>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6" name="Group 32"/>
          <p:cNvGrpSpPr/>
          <p:nvPr/>
        </p:nvGrpSpPr>
        <p:grpSpPr>
          <a:xfrm>
            <a:off x="4401413" y="2227161"/>
            <a:ext cx="1549883" cy="772994"/>
            <a:chOff x="4401359" y="2443134"/>
            <a:chExt cx="1550361" cy="772993"/>
          </a:xfrm>
          <a:solidFill>
            <a:schemeClr val="bg1">
              <a:lumMod val="85000"/>
            </a:schemeClr>
          </a:solidFill>
        </p:grpSpPr>
        <p:sp>
          <p:nvSpPr>
            <p:cNvPr id="27" name="Freeform 125"/>
            <p:cNvSpPr/>
            <p:nvPr/>
          </p:nvSpPr>
          <p:spPr bwMode="auto">
            <a:xfrm>
              <a:off x="4401359" y="2626902"/>
              <a:ext cx="1233873" cy="589225"/>
            </a:xfrm>
            <a:custGeom>
              <a:avLst/>
              <a:gdLst>
                <a:gd name="T0" fmla="*/ 0 w 423"/>
                <a:gd name="T1" fmla="*/ 131 h 202"/>
                <a:gd name="T2" fmla="*/ 24 w 423"/>
                <a:gd name="T3" fmla="*/ 202 h 202"/>
                <a:gd name="T4" fmla="*/ 423 w 423"/>
                <a:gd name="T5" fmla="*/ 71 h 202"/>
                <a:gd name="T6" fmla="*/ 399 w 423"/>
                <a:gd name="T7" fmla="*/ 0 h 202"/>
                <a:gd name="T8" fmla="*/ 0 w 423"/>
                <a:gd name="T9" fmla="*/ 131 h 202"/>
              </a:gdLst>
              <a:ahLst/>
              <a:cxnLst>
                <a:cxn ang="0">
                  <a:pos x="T0" y="T1"/>
                </a:cxn>
                <a:cxn ang="0">
                  <a:pos x="T2" y="T3"/>
                </a:cxn>
                <a:cxn ang="0">
                  <a:pos x="T4" y="T5"/>
                </a:cxn>
                <a:cxn ang="0">
                  <a:pos x="T6" y="T7"/>
                </a:cxn>
                <a:cxn ang="0">
                  <a:pos x="T8" y="T9"/>
                </a:cxn>
              </a:cxnLst>
              <a:rect l="0" t="0" r="r" b="b"/>
              <a:pathLst>
                <a:path w="423" h="202">
                  <a:moveTo>
                    <a:pt x="0" y="131"/>
                  </a:moveTo>
                  <a:lnTo>
                    <a:pt x="24" y="202"/>
                  </a:lnTo>
                  <a:lnTo>
                    <a:pt x="423" y="71"/>
                  </a:lnTo>
                  <a:lnTo>
                    <a:pt x="399"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8" name="Freeform 126"/>
            <p:cNvSpPr/>
            <p:nvPr/>
          </p:nvSpPr>
          <p:spPr bwMode="auto">
            <a:xfrm>
              <a:off x="5520011" y="2443134"/>
              <a:ext cx="431709" cy="437543"/>
            </a:xfrm>
            <a:custGeom>
              <a:avLst/>
              <a:gdLst>
                <a:gd name="T0" fmla="*/ 23 w 62"/>
                <a:gd name="T1" fmla="*/ 5 h 63"/>
                <a:gd name="T2" fmla="*/ 58 w 62"/>
                <a:gd name="T3" fmla="*/ 23 h 63"/>
                <a:gd name="T4" fmla="*/ 40 w 62"/>
                <a:gd name="T5" fmla="*/ 58 h 63"/>
                <a:gd name="T6" fmla="*/ 5 w 62"/>
                <a:gd name="T7" fmla="*/ 40 h 63"/>
                <a:gd name="T8" fmla="*/ 23 w 62"/>
                <a:gd name="T9" fmla="*/ 5 h 63"/>
              </a:gdLst>
              <a:ahLst/>
              <a:cxnLst>
                <a:cxn ang="0">
                  <a:pos x="T0" y="T1"/>
                </a:cxn>
                <a:cxn ang="0">
                  <a:pos x="T2" y="T3"/>
                </a:cxn>
                <a:cxn ang="0">
                  <a:pos x="T4" y="T5"/>
                </a:cxn>
                <a:cxn ang="0">
                  <a:pos x="T6" y="T7"/>
                </a:cxn>
                <a:cxn ang="0">
                  <a:pos x="T8" y="T9"/>
                </a:cxn>
              </a:cxnLst>
              <a:rect l="0" t="0" r="r" b="b"/>
              <a:pathLst>
                <a:path w="62" h="63">
                  <a:moveTo>
                    <a:pt x="23" y="5"/>
                  </a:moveTo>
                  <a:cubicBezTo>
                    <a:pt x="37" y="0"/>
                    <a:pt x="53" y="8"/>
                    <a:pt x="58" y="23"/>
                  </a:cubicBezTo>
                  <a:cubicBezTo>
                    <a:pt x="62" y="37"/>
                    <a:pt x="54" y="53"/>
                    <a:pt x="40" y="58"/>
                  </a:cubicBezTo>
                  <a:cubicBezTo>
                    <a:pt x="25" y="63"/>
                    <a:pt x="10" y="55"/>
                    <a:pt x="5" y="40"/>
                  </a:cubicBezTo>
                  <a:cubicBezTo>
                    <a:pt x="0" y="25"/>
                    <a:pt x="8" y="10"/>
                    <a:pt x="23" y="5"/>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9" name="Freeform 127"/>
          <p:cNvSpPr/>
          <p:nvPr/>
        </p:nvSpPr>
        <p:spPr bwMode="auto">
          <a:xfrm>
            <a:off x="4031428" y="2286957"/>
            <a:ext cx="1067276" cy="1070525"/>
          </a:xfrm>
          <a:custGeom>
            <a:avLst/>
            <a:gdLst>
              <a:gd name="T0" fmla="*/ 56 w 154"/>
              <a:gd name="T1" fmla="*/ 12 h 154"/>
              <a:gd name="T2" fmla="*/ 143 w 154"/>
              <a:gd name="T3" fmla="*/ 56 h 154"/>
              <a:gd name="T4" fmla="*/ 99 w 154"/>
              <a:gd name="T5" fmla="*/ 142 h 154"/>
              <a:gd name="T6" fmla="*/ 12 w 154"/>
              <a:gd name="T7" fmla="*/ 98 h 154"/>
              <a:gd name="T8" fmla="*/ 56 w 154"/>
              <a:gd name="T9" fmla="*/ 12 h 154"/>
            </a:gdLst>
            <a:ahLst/>
            <a:cxnLst>
              <a:cxn ang="0">
                <a:pos x="T0" y="T1"/>
              </a:cxn>
              <a:cxn ang="0">
                <a:pos x="T2" y="T3"/>
              </a:cxn>
              <a:cxn ang="0">
                <a:pos x="T4" y="T5"/>
              </a:cxn>
              <a:cxn ang="0">
                <a:pos x="T6" y="T7"/>
              </a:cxn>
              <a:cxn ang="0">
                <a:pos x="T8" y="T9"/>
              </a:cxn>
            </a:cxnLst>
            <a:rect l="0" t="0" r="r" b="b"/>
            <a:pathLst>
              <a:path w="154" h="154">
                <a:moveTo>
                  <a:pt x="56" y="12"/>
                </a:moveTo>
                <a:cubicBezTo>
                  <a:pt x="92" y="0"/>
                  <a:pt x="131" y="20"/>
                  <a:pt x="143" y="56"/>
                </a:cubicBezTo>
                <a:cubicBezTo>
                  <a:pt x="154" y="92"/>
                  <a:pt x="135" y="131"/>
                  <a:pt x="99" y="142"/>
                </a:cubicBezTo>
                <a:cubicBezTo>
                  <a:pt x="62" y="154"/>
                  <a:pt x="24" y="134"/>
                  <a:pt x="12" y="98"/>
                </a:cubicBezTo>
                <a:cubicBezTo>
                  <a:pt x="0" y="62"/>
                  <a:pt x="20" y="23"/>
                  <a:pt x="56" y="1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7" name="Group 35"/>
          <p:cNvGrpSpPr/>
          <p:nvPr/>
        </p:nvGrpSpPr>
        <p:grpSpPr>
          <a:xfrm>
            <a:off x="4320784" y="2577858"/>
            <a:ext cx="488570" cy="488723"/>
            <a:chOff x="6757988" y="4581525"/>
            <a:chExt cx="503237" cy="503238"/>
          </a:xfrm>
          <a:solidFill>
            <a:schemeClr val="bg1"/>
          </a:solidFill>
        </p:grpSpPr>
        <p:sp>
          <p:nvSpPr>
            <p:cNvPr id="37" name="Freeform 36"/>
            <p:cNvSpPr>
              <a:spLocks noEditPoints="1"/>
            </p:cNvSpPr>
            <p:nvPr/>
          </p:nvSpPr>
          <p:spPr bwMode="auto">
            <a:xfrm>
              <a:off x="6757988" y="4581525"/>
              <a:ext cx="503237" cy="503238"/>
            </a:xfrm>
            <a:custGeom>
              <a:avLst/>
              <a:gdLst>
                <a:gd name="T0" fmla="*/ 119 w 134"/>
                <a:gd name="T1" fmla="*/ 54 h 134"/>
                <a:gd name="T2" fmla="*/ 111 w 134"/>
                <a:gd name="T3" fmla="*/ 45 h 134"/>
                <a:gd name="T4" fmla="*/ 114 w 134"/>
                <a:gd name="T5" fmla="*/ 39 h 134"/>
                <a:gd name="T6" fmla="*/ 112 w 134"/>
                <a:gd name="T7" fmla="*/ 17 h 134"/>
                <a:gd name="T8" fmla="*/ 95 w 134"/>
                <a:gd name="T9" fmla="*/ 21 h 134"/>
                <a:gd name="T10" fmla="*/ 83 w 134"/>
                <a:gd name="T11" fmla="*/ 21 h 134"/>
                <a:gd name="T12" fmla="*/ 80 w 134"/>
                <a:gd name="T13" fmla="*/ 9 h 134"/>
                <a:gd name="T14" fmla="*/ 54 w 134"/>
                <a:gd name="T15" fmla="*/ 9 h 134"/>
                <a:gd name="T16" fmla="*/ 54 w 134"/>
                <a:gd name="T17" fmla="*/ 15 h 134"/>
                <a:gd name="T18" fmla="*/ 54 w 134"/>
                <a:gd name="T19" fmla="*/ 16 h 134"/>
                <a:gd name="T20" fmla="*/ 53 w 134"/>
                <a:gd name="T21" fmla="*/ 18 h 134"/>
                <a:gd name="T22" fmla="*/ 53 w 134"/>
                <a:gd name="T23" fmla="*/ 18 h 134"/>
                <a:gd name="T24" fmla="*/ 40 w 134"/>
                <a:gd name="T25" fmla="*/ 21 h 134"/>
                <a:gd name="T26" fmla="*/ 23 w 134"/>
                <a:gd name="T27" fmla="*/ 17 h 134"/>
                <a:gd name="T28" fmla="*/ 21 w 134"/>
                <a:gd name="T29" fmla="*/ 40 h 134"/>
                <a:gd name="T30" fmla="*/ 22 w 134"/>
                <a:gd name="T31" fmla="*/ 40 h 134"/>
                <a:gd name="T32" fmla="*/ 22 w 134"/>
                <a:gd name="T33" fmla="*/ 42 h 134"/>
                <a:gd name="T34" fmla="*/ 23 w 134"/>
                <a:gd name="T35" fmla="*/ 43 h 134"/>
                <a:gd name="T36" fmla="*/ 23 w 134"/>
                <a:gd name="T37" fmla="*/ 44 h 134"/>
                <a:gd name="T38" fmla="*/ 20 w 134"/>
                <a:gd name="T39" fmla="*/ 52 h 134"/>
                <a:gd name="T40" fmla="*/ 9 w 134"/>
                <a:gd name="T41" fmla="*/ 54 h 134"/>
                <a:gd name="T42" fmla="*/ 9 w 134"/>
                <a:gd name="T43" fmla="*/ 80 h 134"/>
                <a:gd name="T44" fmla="*/ 16 w 134"/>
                <a:gd name="T45" fmla="*/ 81 h 134"/>
                <a:gd name="T46" fmla="*/ 23 w 134"/>
                <a:gd name="T47" fmla="*/ 89 h 134"/>
                <a:gd name="T48" fmla="*/ 19 w 134"/>
                <a:gd name="T49" fmla="*/ 96 h 134"/>
                <a:gd name="T50" fmla="*/ 22 w 134"/>
                <a:gd name="T51" fmla="*/ 117 h 134"/>
                <a:gd name="T52" fmla="*/ 40 w 134"/>
                <a:gd name="T53" fmla="*/ 113 h 134"/>
                <a:gd name="T54" fmla="*/ 40 w 134"/>
                <a:gd name="T55" fmla="*/ 113 h 134"/>
                <a:gd name="T56" fmla="*/ 42 w 134"/>
                <a:gd name="T57" fmla="*/ 112 h 134"/>
                <a:gd name="T58" fmla="*/ 42 w 134"/>
                <a:gd name="T59" fmla="*/ 112 h 134"/>
                <a:gd name="T60" fmla="*/ 44 w 134"/>
                <a:gd name="T61" fmla="*/ 111 h 134"/>
                <a:gd name="T62" fmla="*/ 51 w 134"/>
                <a:gd name="T63" fmla="*/ 114 h 134"/>
                <a:gd name="T64" fmla="*/ 54 w 134"/>
                <a:gd name="T65" fmla="*/ 125 h 134"/>
                <a:gd name="T66" fmla="*/ 80 w 134"/>
                <a:gd name="T67" fmla="*/ 125 h 134"/>
                <a:gd name="T68" fmla="*/ 80 w 134"/>
                <a:gd name="T69" fmla="*/ 119 h 134"/>
                <a:gd name="T70" fmla="*/ 82 w 134"/>
                <a:gd name="T71" fmla="*/ 114 h 134"/>
                <a:gd name="T72" fmla="*/ 85 w 134"/>
                <a:gd name="T73" fmla="*/ 112 h 134"/>
                <a:gd name="T74" fmla="*/ 85 w 134"/>
                <a:gd name="T75" fmla="*/ 112 h 134"/>
                <a:gd name="T76" fmla="*/ 89 w 134"/>
                <a:gd name="T77" fmla="*/ 111 h 134"/>
                <a:gd name="T78" fmla="*/ 93 w 134"/>
                <a:gd name="T79" fmla="*/ 113 h 134"/>
                <a:gd name="T80" fmla="*/ 99 w 134"/>
                <a:gd name="T81" fmla="*/ 118 h 134"/>
                <a:gd name="T82" fmla="*/ 117 w 134"/>
                <a:gd name="T83" fmla="*/ 99 h 134"/>
                <a:gd name="T84" fmla="*/ 113 w 134"/>
                <a:gd name="T85" fmla="*/ 95 h 134"/>
                <a:gd name="T86" fmla="*/ 119 w 134"/>
                <a:gd name="T87" fmla="*/ 81 h 134"/>
                <a:gd name="T88" fmla="*/ 134 w 134"/>
                <a:gd name="T89" fmla="*/ 72 h 134"/>
                <a:gd name="T90" fmla="*/ 67 w 134"/>
                <a:gd name="T91" fmla="*/ 109 h 134"/>
                <a:gd name="T92" fmla="*/ 109 w 134"/>
                <a:gd name="T9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134">
                  <a:moveTo>
                    <a:pt x="125" y="54"/>
                  </a:moveTo>
                  <a:cubicBezTo>
                    <a:pt x="119" y="54"/>
                    <a:pt x="119" y="54"/>
                    <a:pt x="119" y="54"/>
                  </a:cubicBezTo>
                  <a:cubicBezTo>
                    <a:pt x="119" y="54"/>
                    <a:pt x="119" y="54"/>
                    <a:pt x="119" y="54"/>
                  </a:cubicBezTo>
                  <a:cubicBezTo>
                    <a:pt x="118" y="54"/>
                    <a:pt x="116" y="54"/>
                    <a:pt x="115" y="53"/>
                  </a:cubicBezTo>
                  <a:cubicBezTo>
                    <a:pt x="115" y="53"/>
                    <a:pt x="115" y="53"/>
                    <a:pt x="115" y="53"/>
                  </a:cubicBezTo>
                  <a:cubicBezTo>
                    <a:pt x="113" y="51"/>
                    <a:pt x="111" y="49"/>
                    <a:pt x="111" y="45"/>
                  </a:cubicBezTo>
                  <a:cubicBezTo>
                    <a:pt x="111" y="45"/>
                    <a:pt x="111" y="44"/>
                    <a:pt x="112" y="43"/>
                  </a:cubicBezTo>
                  <a:cubicBezTo>
                    <a:pt x="112" y="42"/>
                    <a:pt x="112" y="41"/>
                    <a:pt x="113" y="40"/>
                  </a:cubicBezTo>
                  <a:cubicBezTo>
                    <a:pt x="114" y="39"/>
                    <a:pt x="114" y="39"/>
                    <a:pt x="114" y="39"/>
                  </a:cubicBezTo>
                  <a:cubicBezTo>
                    <a:pt x="118" y="36"/>
                    <a:pt x="118" y="36"/>
                    <a:pt x="118" y="36"/>
                  </a:cubicBezTo>
                  <a:cubicBezTo>
                    <a:pt x="120" y="32"/>
                    <a:pt x="120" y="27"/>
                    <a:pt x="117" y="23"/>
                  </a:cubicBezTo>
                  <a:cubicBezTo>
                    <a:pt x="112" y="17"/>
                    <a:pt x="112" y="17"/>
                    <a:pt x="112" y="17"/>
                  </a:cubicBezTo>
                  <a:cubicBezTo>
                    <a:pt x="108" y="14"/>
                    <a:pt x="103" y="14"/>
                    <a:pt x="99" y="17"/>
                  </a:cubicBezTo>
                  <a:cubicBezTo>
                    <a:pt x="95" y="21"/>
                    <a:pt x="95" y="21"/>
                    <a:pt x="95" y="21"/>
                  </a:cubicBezTo>
                  <a:cubicBezTo>
                    <a:pt x="95" y="21"/>
                    <a:pt x="95" y="21"/>
                    <a:pt x="95" y="21"/>
                  </a:cubicBezTo>
                  <a:cubicBezTo>
                    <a:pt x="95" y="21"/>
                    <a:pt x="95" y="21"/>
                    <a:pt x="95" y="21"/>
                  </a:cubicBezTo>
                  <a:cubicBezTo>
                    <a:pt x="92" y="23"/>
                    <a:pt x="88" y="24"/>
                    <a:pt x="85" y="23"/>
                  </a:cubicBezTo>
                  <a:cubicBezTo>
                    <a:pt x="85" y="22"/>
                    <a:pt x="84" y="22"/>
                    <a:pt x="83" y="21"/>
                  </a:cubicBezTo>
                  <a:cubicBezTo>
                    <a:pt x="81" y="19"/>
                    <a:pt x="81" y="17"/>
                    <a:pt x="80" y="16"/>
                  </a:cubicBezTo>
                  <a:cubicBezTo>
                    <a:pt x="80" y="13"/>
                    <a:pt x="80" y="13"/>
                    <a:pt x="80" y="13"/>
                  </a:cubicBezTo>
                  <a:cubicBezTo>
                    <a:pt x="80" y="9"/>
                    <a:pt x="80" y="9"/>
                    <a:pt x="80" y="9"/>
                  </a:cubicBezTo>
                  <a:cubicBezTo>
                    <a:pt x="80" y="5"/>
                    <a:pt x="76" y="1"/>
                    <a:pt x="71" y="0"/>
                  </a:cubicBezTo>
                  <a:cubicBezTo>
                    <a:pt x="63" y="0"/>
                    <a:pt x="63" y="0"/>
                    <a:pt x="63" y="0"/>
                  </a:cubicBezTo>
                  <a:cubicBezTo>
                    <a:pt x="58" y="1"/>
                    <a:pt x="55" y="5"/>
                    <a:pt x="54" y="9"/>
                  </a:cubicBezTo>
                  <a:cubicBezTo>
                    <a:pt x="54" y="13"/>
                    <a:pt x="54" y="13"/>
                    <a:pt x="54" y="13"/>
                  </a:cubicBezTo>
                  <a:cubicBezTo>
                    <a:pt x="54" y="15"/>
                    <a:pt x="54" y="15"/>
                    <a:pt x="54" y="15"/>
                  </a:cubicBezTo>
                  <a:cubicBezTo>
                    <a:pt x="54" y="15"/>
                    <a:pt x="54" y="15"/>
                    <a:pt x="54" y="15"/>
                  </a:cubicBezTo>
                  <a:cubicBezTo>
                    <a:pt x="54" y="15"/>
                    <a:pt x="54" y="15"/>
                    <a:pt x="54" y="15"/>
                  </a:cubicBezTo>
                  <a:cubicBezTo>
                    <a:pt x="54" y="16"/>
                    <a:pt x="54" y="16"/>
                    <a:pt x="54" y="16"/>
                  </a:cubicBezTo>
                  <a:cubicBezTo>
                    <a:pt x="54" y="16"/>
                    <a:pt x="54" y="16"/>
                    <a:pt x="54" y="16"/>
                  </a:cubicBezTo>
                  <a:cubicBezTo>
                    <a:pt x="54" y="16"/>
                    <a:pt x="54" y="17"/>
                    <a:pt x="54" y="17"/>
                  </a:cubicBezTo>
                  <a:cubicBezTo>
                    <a:pt x="54" y="17"/>
                    <a:pt x="54" y="17"/>
                    <a:pt x="54" y="17"/>
                  </a:cubicBezTo>
                  <a:cubicBezTo>
                    <a:pt x="54" y="17"/>
                    <a:pt x="53" y="17"/>
                    <a:pt x="53" y="18"/>
                  </a:cubicBezTo>
                  <a:cubicBezTo>
                    <a:pt x="53" y="18"/>
                    <a:pt x="53" y="18"/>
                    <a:pt x="53" y="18"/>
                  </a:cubicBezTo>
                  <a:cubicBezTo>
                    <a:pt x="53" y="18"/>
                    <a:pt x="53" y="18"/>
                    <a:pt x="53" y="18"/>
                  </a:cubicBezTo>
                  <a:cubicBezTo>
                    <a:pt x="53" y="18"/>
                    <a:pt x="53" y="18"/>
                    <a:pt x="53" y="18"/>
                  </a:cubicBezTo>
                  <a:cubicBezTo>
                    <a:pt x="53" y="19"/>
                    <a:pt x="52" y="20"/>
                    <a:pt x="51" y="21"/>
                  </a:cubicBezTo>
                  <a:cubicBezTo>
                    <a:pt x="49" y="22"/>
                    <a:pt x="47" y="23"/>
                    <a:pt x="45" y="23"/>
                  </a:cubicBezTo>
                  <a:cubicBezTo>
                    <a:pt x="43" y="23"/>
                    <a:pt x="41" y="22"/>
                    <a:pt x="40" y="21"/>
                  </a:cubicBezTo>
                  <a:cubicBezTo>
                    <a:pt x="38" y="20"/>
                    <a:pt x="38" y="20"/>
                    <a:pt x="38" y="20"/>
                  </a:cubicBezTo>
                  <a:cubicBezTo>
                    <a:pt x="35" y="17"/>
                    <a:pt x="35" y="17"/>
                    <a:pt x="35" y="17"/>
                  </a:cubicBezTo>
                  <a:cubicBezTo>
                    <a:pt x="32" y="14"/>
                    <a:pt x="26" y="14"/>
                    <a:pt x="23" y="17"/>
                  </a:cubicBezTo>
                  <a:cubicBezTo>
                    <a:pt x="17" y="23"/>
                    <a:pt x="17" y="23"/>
                    <a:pt x="17" y="23"/>
                  </a:cubicBezTo>
                  <a:cubicBezTo>
                    <a:pt x="14" y="26"/>
                    <a:pt x="14" y="32"/>
                    <a:pt x="17" y="35"/>
                  </a:cubicBezTo>
                  <a:cubicBezTo>
                    <a:pt x="21" y="40"/>
                    <a:pt x="21" y="40"/>
                    <a:pt x="21" y="40"/>
                  </a:cubicBezTo>
                  <a:cubicBezTo>
                    <a:pt x="21" y="40"/>
                    <a:pt x="21" y="40"/>
                    <a:pt x="21" y="40"/>
                  </a:cubicBezTo>
                  <a:cubicBezTo>
                    <a:pt x="21" y="40"/>
                    <a:pt x="21" y="40"/>
                    <a:pt x="21" y="40"/>
                  </a:cubicBezTo>
                  <a:cubicBezTo>
                    <a:pt x="21" y="40"/>
                    <a:pt x="22" y="40"/>
                    <a:pt x="22" y="40"/>
                  </a:cubicBezTo>
                  <a:cubicBezTo>
                    <a:pt x="22" y="41"/>
                    <a:pt x="22" y="41"/>
                    <a:pt x="22" y="41"/>
                  </a:cubicBezTo>
                  <a:cubicBezTo>
                    <a:pt x="22" y="41"/>
                    <a:pt x="22" y="41"/>
                    <a:pt x="22" y="41"/>
                  </a:cubicBezTo>
                  <a:cubicBezTo>
                    <a:pt x="22" y="41"/>
                    <a:pt x="22" y="41"/>
                    <a:pt x="22" y="42"/>
                  </a:cubicBezTo>
                  <a:cubicBezTo>
                    <a:pt x="22" y="42"/>
                    <a:pt x="22" y="42"/>
                    <a:pt x="22" y="42"/>
                  </a:cubicBezTo>
                  <a:cubicBezTo>
                    <a:pt x="22" y="42"/>
                    <a:pt x="22" y="42"/>
                    <a:pt x="22" y="42"/>
                  </a:cubicBezTo>
                  <a:cubicBezTo>
                    <a:pt x="23" y="43"/>
                    <a:pt x="23" y="43"/>
                    <a:pt x="23" y="43"/>
                  </a:cubicBezTo>
                  <a:cubicBezTo>
                    <a:pt x="23" y="43"/>
                    <a:pt x="23" y="43"/>
                    <a:pt x="23" y="43"/>
                  </a:cubicBezTo>
                  <a:cubicBezTo>
                    <a:pt x="23" y="43"/>
                    <a:pt x="23" y="43"/>
                    <a:pt x="23" y="43"/>
                  </a:cubicBezTo>
                  <a:cubicBezTo>
                    <a:pt x="23" y="44"/>
                    <a:pt x="23" y="44"/>
                    <a:pt x="23" y="44"/>
                  </a:cubicBezTo>
                  <a:cubicBezTo>
                    <a:pt x="23" y="44"/>
                    <a:pt x="23" y="44"/>
                    <a:pt x="23" y="44"/>
                  </a:cubicBezTo>
                  <a:cubicBezTo>
                    <a:pt x="23" y="47"/>
                    <a:pt x="22" y="50"/>
                    <a:pt x="20" y="52"/>
                  </a:cubicBezTo>
                  <a:cubicBezTo>
                    <a:pt x="20" y="52"/>
                    <a:pt x="20" y="52"/>
                    <a:pt x="20" y="52"/>
                  </a:cubicBezTo>
                  <a:cubicBezTo>
                    <a:pt x="19" y="53"/>
                    <a:pt x="17" y="54"/>
                    <a:pt x="15" y="54"/>
                  </a:cubicBezTo>
                  <a:cubicBezTo>
                    <a:pt x="13" y="54"/>
                    <a:pt x="13" y="54"/>
                    <a:pt x="13" y="54"/>
                  </a:cubicBezTo>
                  <a:cubicBezTo>
                    <a:pt x="9" y="54"/>
                    <a:pt x="9" y="54"/>
                    <a:pt x="9" y="54"/>
                  </a:cubicBezTo>
                  <a:cubicBezTo>
                    <a:pt x="4" y="55"/>
                    <a:pt x="1" y="58"/>
                    <a:pt x="0" y="63"/>
                  </a:cubicBezTo>
                  <a:cubicBezTo>
                    <a:pt x="0" y="71"/>
                    <a:pt x="0" y="71"/>
                    <a:pt x="0" y="71"/>
                  </a:cubicBezTo>
                  <a:cubicBezTo>
                    <a:pt x="1" y="76"/>
                    <a:pt x="4" y="80"/>
                    <a:pt x="9" y="80"/>
                  </a:cubicBezTo>
                  <a:cubicBezTo>
                    <a:pt x="15" y="80"/>
                    <a:pt x="15" y="80"/>
                    <a:pt x="15" y="80"/>
                  </a:cubicBezTo>
                  <a:cubicBezTo>
                    <a:pt x="15" y="80"/>
                    <a:pt x="16" y="80"/>
                    <a:pt x="16" y="80"/>
                  </a:cubicBezTo>
                  <a:cubicBezTo>
                    <a:pt x="16" y="81"/>
                    <a:pt x="16" y="81"/>
                    <a:pt x="16" y="81"/>
                  </a:cubicBezTo>
                  <a:cubicBezTo>
                    <a:pt x="16" y="81"/>
                    <a:pt x="16" y="81"/>
                    <a:pt x="17" y="81"/>
                  </a:cubicBezTo>
                  <a:cubicBezTo>
                    <a:pt x="20" y="82"/>
                    <a:pt x="23" y="85"/>
                    <a:pt x="23" y="89"/>
                  </a:cubicBezTo>
                  <a:cubicBezTo>
                    <a:pt x="23" y="89"/>
                    <a:pt x="23" y="89"/>
                    <a:pt x="23" y="89"/>
                  </a:cubicBezTo>
                  <a:cubicBezTo>
                    <a:pt x="23" y="91"/>
                    <a:pt x="22" y="93"/>
                    <a:pt x="21" y="95"/>
                  </a:cubicBezTo>
                  <a:cubicBezTo>
                    <a:pt x="19" y="96"/>
                    <a:pt x="19" y="96"/>
                    <a:pt x="19" y="96"/>
                  </a:cubicBezTo>
                  <a:cubicBezTo>
                    <a:pt x="19" y="96"/>
                    <a:pt x="19" y="96"/>
                    <a:pt x="19" y="96"/>
                  </a:cubicBezTo>
                  <a:cubicBezTo>
                    <a:pt x="17" y="99"/>
                    <a:pt x="17" y="99"/>
                    <a:pt x="17" y="99"/>
                  </a:cubicBezTo>
                  <a:cubicBezTo>
                    <a:pt x="14" y="103"/>
                    <a:pt x="14" y="108"/>
                    <a:pt x="17" y="112"/>
                  </a:cubicBezTo>
                  <a:cubicBezTo>
                    <a:pt x="22" y="117"/>
                    <a:pt x="22" y="117"/>
                    <a:pt x="22" y="117"/>
                  </a:cubicBezTo>
                  <a:cubicBezTo>
                    <a:pt x="26" y="120"/>
                    <a:pt x="31" y="120"/>
                    <a:pt x="35" y="118"/>
                  </a:cubicBezTo>
                  <a:cubicBezTo>
                    <a:pt x="40" y="113"/>
                    <a:pt x="40" y="113"/>
                    <a:pt x="40" y="113"/>
                  </a:cubicBezTo>
                  <a:cubicBezTo>
                    <a:pt x="40" y="113"/>
                    <a:pt x="40" y="113"/>
                    <a:pt x="40" y="113"/>
                  </a:cubicBezTo>
                  <a:cubicBezTo>
                    <a:pt x="40" y="113"/>
                    <a:pt x="40" y="113"/>
                    <a:pt x="40" y="113"/>
                  </a:cubicBezTo>
                  <a:cubicBezTo>
                    <a:pt x="40" y="113"/>
                    <a:pt x="40" y="113"/>
                    <a:pt x="40" y="113"/>
                  </a:cubicBezTo>
                  <a:cubicBezTo>
                    <a:pt x="40" y="113"/>
                    <a:pt x="40" y="113"/>
                    <a:pt x="40" y="113"/>
                  </a:cubicBezTo>
                  <a:cubicBezTo>
                    <a:pt x="41" y="113"/>
                    <a:pt x="41" y="112"/>
                    <a:pt x="41" y="112"/>
                  </a:cubicBezTo>
                  <a:cubicBezTo>
                    <a:pt x="41" y="112"/>
                    <a:pt x="41" y="112"/>
                    <a:pt x="41" y="112"/>
                  </a:cubicBezTo>
                  <a:cubicBezTo>
                    <a:pt x="41" y="112"/>
                    <a:pt x="41" y="112"/>
                    <a:pt x="42" y="112"/>
                  </a:cubicBezTo>
                  <a:cubicBezTo>
                    <a:pt x="42" y="112"/>
                    <a:pt x="42" y="112"/>
                    <a:pt x="42" y="112"/>
                  </a:cubicBezTo>
                  <a:cubicBezTo>
                    <a:pt x="42" y="112"/>
                    <a:pt x="42" y="112"/>
                    <a:pt x="42" y="112"/>
                  </a:cubicBezTo>
                  <a:cubicBezTo>
                    <a:pt x="42" y="112"/>
                    <a:pt x="42" y="112"/>
                    <a:pt x="42" y="112"/>
                  </a:cubicBezTo>
                  <a:cubicBezTo>
                    <a:pt x="43" y="112"/>
                    <a:pt x="43" y="112"/>
                    <a:pt x="43" y="112"/>
                  </a:cubicBezTo>
                  <a:cubicBezTo>
                    <a:pt x="43" y="112"/>
                    <a:pt x="43" y="112"/>
                    <a:pt x="43" y="112"/>
                  </a:cubicBezTo>
                  <a:cubicBezTo>
                    <a:pt x="43" y="111"/>
                    <a:pt x="44" y="111"/>
                    <a:pt x="44" y="111"/>
                  </a:cubicBezTo>
                  <a:cubicBezTo>
                    <a:pt x="44" y="111"/>
                    <a:pt x="44" y="111"/>
                    <a:pt x="44" y="111"/>
                  </a:cubicBezTo>
                  <a:cubicBezTo>
                    <a:pt x="44" y="111"/>
                    <a:pt x="44" y="111"/>
                    <a:pt x="45" y="111"/>
                  </a:cubicBezTo>
                  <a:cubicBezTo>
                    <a:pt x="47" y="111"/>
                    <a:pt x="49" y="112"/>
                    <a:pt x="51" y="114"/>
                  </a:cubicBezTo>
                  <a:cubicBezTo>
                    <a:pt x="53" y="115"/>
                    <a:pt x="53" y="117"/>
                    <a:pt x="54" y="119"/>
                  </a:cubicBezTo>
                  <a:cubicBezTo>
                    <a:pt x="54" y="121"/>
                    <a:pt x="54" y="121"/>
                    <a:pt x="54" y="121"/>
                  </a:cubicBezTo>
                  <a:cubicBezTo>
                    <a:pt x="54" y="125"/>
                    <a:pt x="54" y="125"/>
                    <a:pt x="54" y="125"/>
                  </a:cubicBezTo>
                  <a:cubicBezTo>
                    <a:pt x="54" y="130"/>
                    <a:pt x="58" y="134"/>
                    <a:pt x="63" y="134"/>
                  </a:cubicBezTo>
                  <a:cubicBezTo>
                    <a:pt x="71" y="134"/>
                    <a:pt x="71" y="134"/>
                    <a:pt x="71" y="134"/>
                  </a:cubicBezTo>
                  <a:cubicBezTo>
                    <a:pt x="76" y="134"/>
                    <a:pt x="79" y="130"/>
                    <a:pt x="80" y="125"/>
                  </a:cubicBezTo>
                  <a:cubicBezTo>
                    <a:pt x="80" y="121"/>
                    <a:pt x="80" y="121"/>
                    <a:pt x="80" y="121"/>
                  </a:cubicBezTo>
                  <a:cubicBezTo>
                    <a:pt x="80" y="119"/>
                    <a:pt x="80" y="119"/>
                    <a:pt x="80" y="119"/>
                  </a:cubicBezTo>
                  <a:cubicBezTo>
                    <a:pt x="80" y="119"/>
                    <a:pt x="80" y="119"/>
                    <a:pt x="80" y="119"/>
                  </a:cubicBezTo>
                  <a:cubicBezTo>
                    <a:pt x="80" y="118"/>
                    <a:pt x="81" y="116"/>
                    <a:pt x="82" y="115"/>
                  </a:cubicBezTo>
                  <a:cubicBezTo>
                    <a:pt x="82" y="115"/>
                    <a:pt x="82" y="115"/>
                    <a:pt x="82" y="115"/>
                  </a:cubicBezTo>
                  <a:cubicBezTo>
                    <a:pt x="82" y="114"/>
                    <a:pt x="82" y="114"/>
                    <a:pt x="82" y="114"/>
                  </a:cubicBezTo>
                  <a:cubicBezTo>
                    <a:pt x="83" y="114"/>
                    <a:pt x="83" y="113"/>
                    <a:pt x="84" y="113"/>
                  </a:cubicBezTo>
                  <a:cubicBezTo>
                    <a:pt x="84" y="113"/>
                    <a:pt x="84" y="113"/>
                    <a:pt x="84" y="113"/>
                  </a:cubicBezTo>
                  <a:cubicBezTo>
                    <a:pt x="84" y="113"/>
                    <a:pt x="84" y="113"/>
                    <a:pt x="85" y="112"/>
                  </a:cubicBezTo>
                  <a:cubicBezTo>
                    <a:pt x="85" y="112"/>
                    <a:pt x="85" y="112"/>
                    <a:pt x="85" y="112"/>
                  </a:cubicBezTo>
                  <a:cubicBezTo>
                    <a:pt x="85" y="112"/>
                    <a:pt x="85" y="112"/>
                    <a:pt x="85" y="112"/>
                  </a:cubicBezTo>
                  <a:cubicBezTo>
                    <a:pt x="85" y="112"/>
                    <a:pt x="85" y="112"/>
                    <a:pt x="85" y="112"/>
                  </a:cubicBezTo>
                  <a:cubicBezTo>
                    <a:pt x="85" y="112"/>
                    <a:pt x="86" y="112"/>
                    <a:pt x="86" y="112"/>
                  </a:cubicBezTo>
                  <a:cubicBezTo>
                    <a:pt x="86" y="112"/>
                    <a:pt x="86" y="112"/>
                    <a:pt x="86" y="112"/>
                  </a:cubicBezTo>
                  <a:cubicBezTo>
                    <a:pt x="87" y="112"/>
                    <a:pt x="88" y="111"/>
                    <a:pt x="89" y="111"/>
                  </a:cubicBezTo>
                  <a:cubicBezTo>
                    <a:pt x="89" y="111"/>
                    <a:pt x="89" y="111"/>
                    <a:pt x="89" y="111"/>
                  </a:cubicBezTo>
                  <a:cubicBezTo>
                    <a:pt x="89" y="111"/>
                    <a:pt x="89" y="111"/>
                    <a:pt x="90" y="111"/>
                  </a:cubicBezTo>
                  <a:cubicBezTo>
                    <a:pt x="91" y="112"/>
                    <a:pt x="92" y="112"/>
                    <a:pt x="93" y="113"/>
                  </a:cubicBezTo>
                  <a:cubicBezTo>
                    <a:pt x="94" y="113"/>
                    <a:pt x="94" y="113"/>
                    <a:pt x="94" y="113"/>
                  </a:cubicBezTo>
                  <a:cubicBezTo>
                    <a:pt x="96" y="115"/>
                    <a:pt x="96" y="115"/>
                    <a:pt x="96" y="115"/>
                  </a:cubicBezTo>
                  <a:cubicBezTo>
                    <a:pt x="99" y="118"/>
                    <a:pt x="99" y="118"/>
                    <a:pt x="99" y="118"/>
                  </a:cubicBezTo>
                  <a:cubicBezTo>
                    <a:pt x="102" y="121"/>
                    <a:pt x="108" y="121"/>
                    <a:pt x="111" y="118"/>
                  </a:cubicBezTo>
                  <a:cubicBezTo>
                    <a:pt x="117" y="112"/>
                    <a:pt x="117" y="112"/>
                    <a:pt x="117" y="112"/>
                  </a:cubicBezTo>
                  <a:cubicBezTo>
                    <a:pt x="120" y="108"/>
                    <a:pt x="120" y="103"/>
                    <a:pt x="117" y="99"/>
                  </a:cubicBezTo>
                  <a:cubicBezTo>
                    <a:pt x="114" y="96"/>
                    <a:pt x="114" y="96"/>
                    <a:pt x="114" y="96"/>
                  </a:cubicBezTo>
                  <a:cubicBezTo>
                    <a:pt x="113" y="95"/>
                    <a:pt x="113" y="95"/>
                    <a:pt x="113" y="95"/>
                  </a:cubicBezTo>
                  <a:cubicBezTo>
                    <a:pt x="113" y="95"/>
                    <a:pt x="113" y="95"/>
                    <a:pt x="113" y="95"/>
                  </a:cubicBezTo>
                  <a:cubicBezTo>
                    <a:pt x="110" y="91"/>
                    <a:pt x="110" y="86"/>
                    <a:pt x="114" y="83"/>
                  </a:cubicBezTo>
                  <a:cubicBezTo>
                    <a:pt x="114" y="82"/>
                    <a:pt x="115" y="82"/>
                    <a:pt x="117" y="81"/>
                  </a:cubicBezTo>
                  <a:cubicBezTo>
                    <a:pt x="117" y="81"/>
                    <a:pt x="118" y="81"/>
                    <a:pt x="119" y="81"/>
                  </a:cubicBezTo>
                  <a:cubicBezTo>
                    <a:pt x="121" y="81"/>
                    <a:pt x="121" y="81"/>
                    <a:pt x="121" y="81"/>
                  </a:cubicBezTo>
                  <a:cubicBezTo>
                    <a:pt x="125" y="81"/>
                    <a:pt x="125" y="81"/>
                    <a:pt x="125" y="81"/>
                  </a:cubicBezTo>
                  <a:cubicBezTo>
                    <a:pt x="130" y="80"/>
                    <a:pt x="133" y="76"/>
                    <a:pt x="134" y="72"/>
                  </a:cubicBezTo>
                  <a:cubicBezTo>
                    <a:pt x="134" y="63"/>
                    <a:pt x="134" y="63"/>
                    <a:pt x="134" y="63"/>
                  </a:cubicBezTo>
                  <a:cubicBezTo>
                    <a:pt x="133" y="59"/>
                    <a:pt x="130" y="55"/>
                    <a:pt x="125" y="54"/>
                  </a:cubicBezTo>
                  <a:close/>
                  <a:moveTo>
                    <a:pt x="67" y="109"/>
                  </a:moveTo>
                  <a:cubicBezTo>
                    <a:pt x="44" y="109"/>
                    <a:pt x="25" y="90"/>
                    <a:pt x="25" y="67"/>
                  </a:cubicBezTo>
                  <a:cubicBezTo>
                    <a:pt x="25" y="44"/>
                    <a:pt x="44" y="26"/>
                    <a:pt x="67" y="26"/>
                  </a:cubicBezTo>
                  <a:cubicBezTo>
                    <a:pt x="90" y="26"/>
                    <a:pt x="109" y="44"/>
                    <a:pt x="109" y="67"/>
                  </a:cubicBezTo>
                  <a:cubicBezTo>
                    <a:pt x="109" y="90"/>
                    <a:pt x="90" y="109"/>
                    <a:pt x="67"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8" name="Freeform 37"/>
            <p:cNvSpPr/>
            <p:nvPr/>
          </p:nvSpPr>
          <p:spPr bwMode="auto">
            <a:xfrm>
              <a:off x="6904038" y="4829175"/>
              <a:ext cx="209550" cy="173038"/>
            </a:xfrm>
            <a:custGeom>
              <a:avLst/>
              <a:gdLst>
                <a:gd name="T0" fmla="*/ 53 w 56"/>
                <a:gd name="T1" fmla="*/ 36 h 46"/>
                <a:gd name="T2" fmla="*/ 55 w 56"/>
                <a:gd name="T3" fmla="*/ 12 h 46"/>
                <a:gd name="T4" fmla="*/ 41 w 56"/>
                <a:gd name="T5" fmla="*/ 0 h 46"/>
                <a:gd name="T6" fmla="*/ 33 w 56"/>
                <a:gd name="T7" fmla="*/ 0 h 46"/>
                <a:gd name="T8" fmla="*/ 31 w 56"/>
                <a:gd name="T9" fmla="*/ 5 h 46"/>
                <a:gd name="T10" fmla="*/ 33 w 56"/>
                <a:gd name="T11" fmla="*/ 26 h 46"/>
                <a:gd name="T12" fmla="*/ 28 w 56"/>
                <a:gd name="T13" fmla="*/ 33 h 46"/>
                <a:gd name="T14" fmla="*/ 23 w 56"/>
                <a:gd name="T15" fmla="*/ 26 h 46"/>
                <a:gd name="T16" fmla="*/ 26 w 56"/>
                <a:gd name="T17" fmla="*/ 5 h 46"/>
                <a:gd name="T18" fmla="*/ 24 w 56"/>
                <a:gd name="T19" fmla="*/ 0 h 46"/>
                <a:gd name="T20" fmla="*/ 15 w 56"/>
                <a:gd name="T21" fmla="*/ 0 h 46"/>
                <a:gd name="T22" fmla="*/ 15 w 56"/>
                <a:gd name="T23" fmla="*/ 0 h 46"/>
                <a:gd name="T24" fmla="*/ 1 w 56"/>
                <a:gd name="T25" fmla="*/ 12 h 46"/>
                <a:gd name="T26" fmla="*/ 3 w 56"/>
                <a:gd name="T27" fmla="*/ 36 h 46"/>
                <a:gd name="T28" fmla="*/ 28 w 56"/>
                <a:gd name="T29" fmla="*/ 46 h 46"/>
                <a:gd name="T30" fmla="*/ 53 w 56"/>
                <a:gd name="T31"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46">
                  <a:moveTo>
                    <a:pt x="53" y="36"/>
                  </a:moveTo>
                  <a:cubicBezTo>
                    <a:pt x="55" y="12"/>
                    <a:pt x="55" y="12"/>
                    <a:pt x="55" y="12"/>
                  </a:cubicBezTo>
                  <a:cubicBezTo>
                    <a:pt x="56" y="5"/>
                    <a:pt x="48" y="0"/>
                    <a:pt x="41" y="0"/>
                  </a:cubicBezTo>
                  <a:cubicBezTo>
                    <a:pt x="33" y="0"/>
                    <a:pt x="33" y="0"/>
                    <a:pt x="33" y="0"/>
                  </a:cubicBezTo>
                  <a:cubicBezTo>
                    <a:pt x="33" y="0"/>
                    <a:pt x="33" y="3"/>
                    <a:pt x="31" y="5"/>
                  </a:cubicBezTo>
                  <a:cubicBezTo>
                    <a:pt x="31" y="5"/>
                    <a:pt x="34" y="21"/>
                    <a:pt x="33" y="26"/>
                  </a:cubicBezTo>
                  <a:cubicBezTo>
                    <a:pt x="32" y="28"/>
                    <a:pt x="30" y="33"/>
                    <a:pt x="28" y="33"/>
                  </a:cubicBezTo>
                  <a:cubicBezTo>
                    <a:pt x="25" y="33"/>
                    <a:pt x="23" y="28"/>
                    <a:pt x="23" y="26"/>
                  </a:cubicBezTo>
                  <a:cubicBezTo>
                    <a:pt x="22" y="21"/>
                    <a:pt x="26" y="5"/>
                    <a:pt x="26" y="5"/>
                  </a:cubicBezTo>
                  <a:cubicBezTo>
                    <a:pt x="25" y="5"/>
                    <a:pt x="24" y="4"/>
                    <a:pt x="24" y="0"/>
                  </a:cubicBezTo>
                  <a:cubicBezTo>
                    <a:pt x="15" y="0"/>
                    <a:pt x="15" y="0"/>
                    <a:pt x="15" y="0"/>
                  </a:cubicBezTo>
                  <a:cubicBezTo>
                    <a:pt x="15" y="0"/>
                    <a:pt x="15" y="0"/>
                    <a:pt x="15" y="0"/>
                  </a:cubicBezTo>
                  <a:cubicBezTo>
                    <a:pt x="8" y="0"/>
                    <a:pt x="0" y="5"/>
                    <a:pt x="1" y="12"/>
                  </a:cubicBezTo>
                  <a:cubicBezTo>
                    <a:pt x="3" y="36"/>
                    <a:pt x="3" y="36"/>
                    <a:pt x="3" y="36"/>
                  </a:cubicBezTo>
                  <a:cubicBezTo>
                    <a:pt x="9" y="42"/>
                    <a:pt x="19" y="46"/>
                    <a:pt x="28" y="46"/>
                  </a:cubicBezTo>
                  <a:cubicBezTo>
                    <a:pt x="37" y="46"/>
                    <a:pt x="48" y="41"/>
                    <a:pt x="5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9" name="Oval 38"/>
            <p:cNvSpPr>
              <a:spLocks noChangeArrowheads="1"/>
            </p:cNvSpPr>
            <p:nvPr/>
          </p:nvSpPr>
          <p:spPr bwMode="auto">
            <a:xfrm>
              <a:off x="6956425" y="4705350"/>
              <a:ext cx="104775" cy="1047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grpSp>
      <p:sp>
        <p:nvSpPr>
          <p:cNvPr id="41" name="Rectangle 40"/>
          <p:cNvSpPr/>
          <p:nvPr/>
        </p:nvSpPr>
        <p:spPr>
          <a:xfrm>
            <a:off x="829209" y="1412032"/>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8" name="Group 56"/>
          <p:cNvGrpSpPr/>
          <p:nvPr/>
        </p:nvGrpSpPr>
        <p:grpSpPr>
          <a:xfrm>
            <a:off x="774032" y="1288977"/>
            <a:ext cx="1361390" cy="431338"/>
            <a:chOff x="772860" y="1581150"/>
            <a:chExt cx="1361810" cy="431338"/>
          </a:xfrm>
          <a:solidFill>
            <a:schemeClr val="accent1"/>
          </a:solidFill>
        </p:grpSpPr>
        <p:sp>
          <p:nvSpPr>
            <p:cNvPr id="42" name="Rectangle 41"/>
            <p:cNvSpPr/>
            <p:nvPr/>
          </p:nvSpPr>
          <p:spPr>
            <a:xfrm>
              <a:off x="772861" y="1581150"/>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3" name="Rectangle 42"/>
            <p:cNvSpPr/>
            <p:nvPr/>
          </p:nvSpPr>
          <p:spPr>
            <a:xfrm>
              <a:off x="772860" y="1698932"/>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4" name="Rectangle 43"/>
            <p:cNvSpPr/>
            <p:nvPr/>
          </p:nvSpPr>
          <p:spPr>
            <a:xfrm>
              <a:off x="2020688" y="1694855"/>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46" name="Rectangle 45"/>
          <p:cNvSpPr/>
          <p:nvPr/>
        </p:nvSpPr>
        <p:spPr>
          <a:xfrm>
            <a:off x="829209" y="24588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9" name="Group 55"/>
          <p:cNvGrpSpPr/>
          <p:nvPr/>
        </p:nvGrpSpPr>
        <p:grpSpPr>
          <a:xfrm>
            <a:off x="774032" y="2335829"/>
            <a:ext cx="1361390" cy="431338"/>
            <a:chOff x="759040" y="2628002"/>
            <a:chExt cx="1361810" cy="431338"/>
          </a:xfrm>
          <a:solidFill>
            <a:schemeClr val="accent1"/>
          </a:solidFill>
        </p:grpSpPr>
        <p:sp>
          <p:nvSpPr>
            <p:cNvPr id="47" name="Rectangle 46"/>
            <p:cNvSpPr/>
            <p:nvPr/>
          </p:nvSpPr>
          <p:spPr>
            <a:xfrm>
              <a:off x="759041" y="2628002"/>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8" name="Rectangle 47"/>
            <p:cNvSpPr/>
            <p:nvPr/>
          </p:nvSpPr>
          <p:spPr>
            <a:xfrm>
              <a:off x="759040" y="2745784"/>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9" name="Rectangle 48"/>
            <p:cNvSpPr/>
            <p:nvPr/>
          </p:nvSpPr>
          <p:spPr>
            <a:xfrm>
              <a:off x="2006868" y="2741707"/>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51" name="Rectangle 50"/>
          <p:cNvSpPr/>
          <p:nvPr/>
        </p:nvSpPr>
        <p:spPr>
          <a:xfrm>
            <a:off x="829209" y="35256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13" name="Group 54"/>
          <p:cNvGrpSpPr/>
          <p:nvPr/>
        </p:nvGrpSpPr>
        <p:grpSpPr>
          <a:xfrm>
            <a:off x="774032" y="3402628"/>
            <a:ext cx="1361390" cy="434100"/>
            <a:chOff x="745220" y="3674854"/>
            <a:chExt cx="1361810" cy="434100"/>
          </a:xfrm>
          <a:solidFill>
            <a:schemeClr val="accent1"/>
          </a:solidFill>
        </p:grpSpPr>
        <p:sp>
          <p:nvSpPr>
            <p:cNvPr id="52" name="Rectangle 51"/>
            <p:cNvSpPr/>
            <p:nvPr/>
          </p:nvSpPr>
          <p:spPr>
            <a:xfrm>
              <a:off x="745221" y="3674854"/>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3" name="Rectangle 52"/>
            <p:cNvSpPr/>
            <p:nvPr/>
          </p:nvSpPr>
          <p:spPr>
            <a:xfrm>
              <a:off x="745220" y="3792636"/>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4" name="Rectangle 53"/>
            <p:cNvSpPr/>
            <p:nvPr/>
          </p:nvSpPr>
          <p:spPr>
            <a:xfrm>
              <a:off x="1996643" y="3795398"/>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61" name="Rectangle 60"/>
          <p:cNvSpPr/>
          <p:nvPr/>
        </p:nvSpPr>
        <p:spPr>
          <a:xfrm>
            <a:off x="6985689" y="1412032"/>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17" name="Group 61"/>
          <p:cNvGrpSpPr/>
          <p:nvPr/>
        </p:nvGrpSpPr>
        <p:grpSpPr>
          <a:xfrm>
            <a:off x="6930512" y="1288977"/>
            <a:ext cx="1361390" cy="431338"/>
            <a:chOff x="772860" y="1581150"/>
            <a:chExt cx="1361810" cy="431338"/>
          </a:xfrm>
          <a:solidFill>
            <a:schemeClr val="accent1"/>
          </a:solidFill>
        </p:grpSpPr>
        <p:sp>
          <p:nvSpPr>
            <p:cNvPr id="63" name="Rectangle 62"/>
            <p:cNvSpPr/>
            <p:nvPr/>
          </p:nvSpPr>
          <p:spPr>
            <a:xfrm>
              <a:off x="772861" y="1581150"/>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4" name="Rectangle 63"/>
            <p:cNvSpPr/>
            <p:nvPr/>
          </p:nvSpPr>
          <p:spPr>
            <a:xfrm>
              <a:off x="772860" y="1698932"/>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5" name="Rectangle 64"/>
            <p:cNvSpPr/>
            <p:nvPr/>
          </p:nvSpPr>
          <p:spPr>
            <a:xfrm>
              <a:off x="2020688" y="1694855"/>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67" name="Rectangle 66"/>
          <p:cNvSpPr/>
          <p:nvPr/>
        </p:nvSpPr>
        <p:spPr>
          <a:xfrm>
            <a:off x="6985689" y="24588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21" name="Group 67"/>
          <p:cNvGrpSpPr/>
          <p:nvPr/>
        </p:nvGrpSpPr>
        <p:grpSpPr>
          <a:xfrm>
            <a:off x="6930512" y="2335829"/>
            <a:ext cx="1361390" cy="431338"/>
            <a:chOff x="759040" y="2628002"/>
            <a:chExt cx="1361810" cy="431338"/>
          </a:xfrm>
          <a:solidFill>
            <a:schemeClr val="accent1"/>
          </a:solidFill>
        </p:grpSpPr>
        <p:sp>
          <p:nvSpPr>
            <p:cNvPr id="69" name="Rectangle 68"/>
            <p:cNvSpPr/>
            <p:nvPr/>
          </p:nvSpPr>
          <p:spPr>
            <a:xfrm>
              <a:off x="759041" y="2628002"/>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0" name="Rectangle 69"/>
            <p:cNvSpPr/>
            <p:nvPr/>
          </p:nvSpPr>
          <p:spPr>
            <a:xfrm>
              <a:off x="759040" y="2745784"/>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1" name="Rectangle 70"/>
            <p:cNvSpPr/>
            <p:nvPr/>
          </p:nvSpPr>
          <p:spPr>
            <a:xfrm>
              <a:off x="2006868" y="2741707"/>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73" name="Rectangle 72"/>
          <p:cNvSpPr/>
          <p:nvPr/>
        </p:nvSpPr>
        <p:spPr>
          <a:xfrm>
            <a:off x="6985689" y="35256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25" name="Group 73"/>
          <p:cNvGrpSpPr/>
          <p:nvPr/>
        </p:nvGrpSpPr>
        <p:grpSpPr>
          <a:xfrm>
            <a:off x="6930512" y="3402628"/>
            <a:ext cx="1361390" cy="434100"/>
            <a:chOff x="745220" y="3674854"/>
            <a:chExt cx="1361810" cy="434100"/>
          </a:xfrm>
          <a:solidFill>
            <a:schemeClr val="accent1"/>
          </a:solidFill>
        </p:grpSpPr>
        <p:sp>
          <p:nvSpPr>
            <p:cNvPr id="75" name="Rectangle 74"/>
            <p:cNvSpPr/>
            <p:nvPr/>
          </p:nvSpPr>
          <p:spPr>
            <a:xfrm>
              <a:off x="745221" y="3674854"/>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6" name="Rectangle 75"/>
            <p:cNvSpPr/>
            <p:nvPr/>
          </p:nvSpPr>
          <p:spPr>
            <a:xfrm>
              <a:off x="745220" y="3792636"/>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7" name="Rectangle 76"/>
            <p:cNvSpPr/>
            <p:nvPr/>
          </p:nvSpPr>
          <p:spPr>
            <a:xfrm>
              <a:off x="1996643" y="3795398"/>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Tree>
    <p:extLst>
      <p:ext uri="{BB962C8B-B14F-4D97-AF65-F5344CB8AC3E}">
        <p14:creationId xmlns:p14="http://schemas.microsoft.com/office/powerpoint/2010/main" val="262809741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right)">
                                      <p:cBhvr>
                                        <p:cTn id="32" dur="500"/>
                                        <p:tgtEl>
                                          <p:spTgt spid="3"/>
                                        </p:tgtEl>
                                      </p:cBhvr>
                                    </p:animEffect>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50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barn(inVertical)">
                                      <p:cBhvr>
                                        <p:cTn id="44" dur="500"/>
                                        <p:tgtEl>
                                          <p:spTgt spid="22"/>
                                        </p:tgtEl>
                                      </p:cBhvr>
                                    </p:animEffect>
                                  </p:childTnLst>
                                </p:cTn>
                              </p:par>
                            </p:childTnLst>
                          </p:cTn>
                        </p:par>
                        <p:par>
                          <p:cTn id="45" fill="hold">
                            <p:stCondLst>
                              <p:cond delay="4500"/>
                            </p:stCondLst>
                            <p:childTnLst>
                              <p:par>
                                <p:cTn id="46" presetID="16" presetClass="entr" presetSubtype="2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childTnLst>
                          </p:cTn>
                        </p:par>
                        <p:par>
                          <p:cTn id="49" fill="hold">
                            <p:stCondLst>
                              <p:cond delay="5000"/>
                            </p:stCondLst>
                            <p:childTnLst>
                              <p:par>
                                <p:cTn id="50" presetID="16" presetClass="entr" presetSubtype="2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Horizontal)">
                                      <p:cBhvr>
                                        <p:cTn id="52" dur="500"/>
                                        <p:tgtEl>
                                          <p:spTgt spid="14"/>
                                        </p:tgtEl>
                                      </p:cBhvr>
                                    </p:animEffect>
                                  </p:childTnLst>
                                </p:cTn>
                              </p:par>
                            </p:childTnLst>
                          </p:cTn>
                        </p:par>
                        <p:par>
                          <p:cTn id="53" fill="hold">
                            <p:stCondLst>
                              <p:cond delay="5500"/>
                            </p:stCondLst>
                            <p:childTnLst>
                              <p:par>
                                <p:cTn id="54" presetID="16" presetClass="entr" presetSubtype="21"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arn(inVertical)">
                                      <p:cBhvr>
                                        <p:cTn id="56" dur="500"/>
                                        <p:tgtEl>
                                          <p:spTgt spid="8"/>
                                        </p:tgtEl>
                                      </p:cBhvr>
                                    </p:animEffect>
                                  </p:childTnLst>
                                </p:cTn>
                              </p:par>
                            </p:childTnLst>
                          </p:cTn>
                        </p:par>
                        <p:par>
                          <p:cTn id="57" fill="hold">
                            <p:stCondLst>
                              <p:cond delay="6000"/>
                            </p:stCondLst>
                            <p:childTnLst>
                              <p:par>
                                <p:cTn id="58" presetID="16" presetClass="entr" presetSubtype="2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barn(inVertical)">
                                      <p:cBhvr>
                                        <p:cTn id="60" dur="500"/>
                                        <p:tgtEl>
                                          <p:spTgt spid="9"/>
                                        </p:tgtEl>
                                      </p:cBhvr>
                                    </p:animEffect>
                                  </p:childTnLst>
                                </p:cTn>
                              </p:par>
                            </p:childTnLst>
                          </p:cTn>
                        </p:par>
                        <p:par>
                          <p:cTn id="61" fill="hold">
                            <p:stCondLst>
                              <p:cond delay="6500"/>
                            </p:stCondLst>
                            <p:childTnLst>
                              <p:par>
                                <p:cTn id="62" presetID="16" presetClass="entr" presetSubtype="21"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inVertical)">
                                      <p:cBhvr>
                                        <p:cTn id="64" dur="500"/>
                                        <p:tgtEl>
                                          <p:spTgt spid="13"/>
                                        </p:tgtEl>
                                      </p:cBhvr>
                                    </p:animEffect>
                                  </p:childTnLst>
                                </p:cTn>
                              </p:par>
                            </p:childTnLst>
                          </p:cTn>
                        </p:par>
                        <p:par>
                          <p:cTn id="65" fill="hold">
                            <p:stCondLst>
                              <p:cond delay="7000"/>
                            </p:stCondLst>
                            <p:childTnLst>
                              <p:par>
                                <p:cTn id="66" presetID="16" presetClass="entr" presetSubtype="21"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barn(inVertical)">
                                      <p:cBhvr>
                                        <p:cTn id="68" dur="500"/>
                                        <p:tgtEl>
                                          <p:spTgt spid="17"/>
                                        </p:tgtEl>
                                      </p:cBhvr>
                                    </p:animEffect>
                                  </p:childTnLst>
                                </p:cTn>
                              </p:par>
                            </p:childTnLst>
                          </p:cTn>
                        </p:par>
                        <p:par>
                          <p:cTn id="69" fill="hold">
                            <p:stCondLst>
                              <p:cond delay="7500"/>
                            </p:stCondLst>
                            <p:childTnLst>
                              <p:par>
                                <p:cTn id="70" presetID="16" presetClass="entr" presetSubtype="21"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arn(inVertical)">
                                      <p:cBhvr>
                                        <p:cTn id="72" dur="500"/>
                                        <p:tgtEl>
                                          <p:spTgt spid="21"/>
                                        </p:tgtEl>
                                      </p:cBhvr>
                                    </p:animEffect>
                                  </p:childTnLst>
                                </p:cTn>
                              </p:par>
                            </p:childTnLst>
                          </p:cTn>
                        </p:par>
                        <p:par>
                          <p:cTn id="73" fill="hold">
                            <p:stCondLst>
                              <p:cond delay="8000"/>
                            </p:stCondLst>
                            <p:childTnLst>
                              <p:par>
                                <p:cTn id="74" presetID="16" presetClass="entr" presetSubtype="21" fill="hold"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barn(inVertical)">
                                      <p:cBhvr>
                                        <p:cTn id="76" dur="500"/>
                                        <p:tgtEl>
                                          <p:spTgt spid="2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fade">
                                      <p:cBhvr>
                                        <p:cTn id="88" dur="500"/>
                                        <p:tgtEl>
                                          <p:spTgt spid="51"/>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childTnLst>
                                </p:cTn>
                              </p:par>
                            </p:childTnLst>
                          </p:cTn>
                        </p:par>
                        <p:par>
                          <p:cTn id="93" fill="hold">
                            <p:stCondLst>
                              <p:cond delay="10500"/>
                            </p:stCondLst>
                            <p:childTnLst>
                              <p:par>
                                <p:cTn id="94" presetID="10" presetClass="entr" presetSubtype="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fade">
                                      <p:cBhvr>
                                        <p:cTn id="96" dur="500"/>
                                        <p:tgtEl>
                                          <p:spTgt spid="67"/>
                                        </p:tgtEl>
                                      </p:cBhvr>
                                    </p:animEffect>
                                  </p:childTnLst>
                                </p:cTn>
                              </p:par>
                            </p:childTnLst>
                          </p:cTn>
                        </p:par>
                        <p:par>
                          <p:cTn id="97" fill="hold">
                            <p:stCondLst>
                              <p:cond delay="11000"/>
                            </p:stCondLst>
                            <p:childTnLst>
                              <p:par>
                                <p:cTn id="98" presetID="10" presetClass="entr" presetSubtype="0" fill="hold" grpId="0" nodeType="afterEffect">
                                  <p:stCondLst>
                                    <p:cond delay="0"/>
                                  </p:stCondLst>
                                  <p:childTnLst>
                                    <p:set>
                                      <p:cBhvr>
                                        <p:cTn id="99" dur="1" fill="hold">
                                          <p:stCondLst>
                                            <p:cond delay="0"/>
                                          </p:stCondLst>
                                        </p:cTn>
                                        <p:tgtEl>
                                          <p:spTgt spid="73"/>
                                        </p:tgtEl>
                                        <p:attrNameLst>
                                          <p:attrName>style.visibility</p:attrName>
                                        </p:attrNameLst>
                                      </p:cBhvr>
                                      <p:to>
                                        <p:strVal val="visible"/>
                                      </p:to>
                                    </p:set>
                                    <p:animEffect transition="in" filter="fade">
                                      <p:cBhvr>
                                        <p:cTn id="10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8" grpId="0" animBg="1"/>
      <p:bldP spid="22" grpId="0" animBg="1"/>
      <p:bldP spid="26" grpId="0" animBg="1"/>
      <p:bldP spid="29" grpId="0" animBg="1"/>
      <p:bldP spid="41" grpId="0"/>
      <p:bldP spid="46" grpId="0"/>
      <p:bldP spid="51" grpId="0"/>
      <p:bldP spid="61" grpId="0"/>
      <p:bldP spid="67"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p:cNvSpPr/>
          <p:nvPr/>
        </p:nvSpPr>
        <p:spPr>
          <a:xfrm>
            <a:off x="5186675" y="1352546"/>
            <a:ext cx="3501038" cy="1187633"/>
          </a:xfrm>
          <a:prstGeom prst="rect">
            <a:avLst/>
          </a:prstGeom>
        </p:spPr>
        <p:txBody>
          <a:bodyPr wrap="square">
            <a:spAutoFit/>
          </a:bodyPr>
          <a:lstStyle/>
          <a:p>
            <a:pPr>
              <a:lnSpc>
                <a:spcPct val="130000"/>
              </a:lnSpc>
            </a:pPr>
            <a:r>
              <a:rPr lang="en-US" sz="13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t>
            </a:r>
            <a:r>
              <a:rPr lang="en-US" sz="13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Informations</a:t>
            </a:r>
            <a:endParaRPr lang="en-US" sz="13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endParaRPr lang="en-US" sz="82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82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825"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82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825"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82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7" name="TextBox 6"/>
          <p:cNvSpPr txBox="1"/>
          <p:nvPr/>
        </p:nvSpPr>
        <p:spPr>
          <a:xfrm>
            <a:off x="5272679" y="2823163"/>
            <a:ext cx="459878" cy="204311"/>
          </a:xfrm>
          <a:prstGeom prst="roundRect">
            <a:avLst/>
          </a:prstGeom>
          <a:solidFill>
            <a:schemeClr val="accent1"/>
          </a:solidFill>
        </p:spPr>
        <p:txBody>
          <a:bodyPr wrap="none" rtlCol="0">
            <a:spAutoFit/>
          </a:bodyPr>
          <a:lstStyle/>
          <a:p>
            <a:r>
              <a:rPr lang="en-US" sz="600">
                <a:solidFill>
                  <a:schemeClr val="bg1"/>
                </a:solidFill>
                <a:latin typeface="Roboto" panose="02000000000000000000" pitchFamily="2" charset="0"/>
                <a:ea typeface="Roboto" panose="02000000000000000000" pitchFamily="2" charset="0"/>
              </a:rPr>
              <a:t>CLEAN</a:t>
            </a:r>
          </a:p>
        </p:txBody>
      </p:sp>
      <p:sp>
        <p:nvSpPr>
          <p:cNvPr id="8" name="TextBox 7"/>
          <p:cNvSpPr txBox="1"/>
          <p:nvPr/>
        </p:nvSpPr>
        <p:spPr>
          <a:xfrm>
            <a:off x="5694632" y="2823162"/>
            <a:ext cx="797724" cy="204311"/>
          </a:xfrm>
          <a:prstGeom prst="roundRect">
            <a:avLst/>
          </a:prstGeom>
          <a:solidFill>
            <a:schemeClr val="accent1"/>
          </a:solidFill>
        </p:spPr>
        <p:txBody>
          <a:bodyPr wrap="none" rtlCol="0">
            <a:spAutoFit/>
          </a:bodyPr>
          <a:lstStyle/>
          <a:p>
            <a:r>
              <a:rPr lang="en-US" sz="600">
                <a:solidFill>
                  <a:schemeClr val="bg1"/>
                </a:solidFill>
                <a:latin typeface="Roboto" panose="02000000000000000000" pitchFamily="2" charset="0"/>
                <a:ea typeface="Roboto" panose="02000000000000000000" pitchFamily="2" charset="0"/>
              </a:rPr>
              <a:t>PROFESSIONAL</a:t>
            </a:r>
          </a:p>
        </p:txBody>
      </p:sp>
      <p:sp>
        <p:nvSpPr>
          <p:cNvPr id="9" name="TextBox 8"/>
          <p:cNvSpPr txBox="1"/>
          <p:nvPr/>
        </p:nvSpPr>
        <p:spPr>
          <a:xfrm>
            <a:off x="6434038" y="2823161"/>
            <a:ext cx="807528" cy="204311"/>
          </a:xfrm>
          <a:prstGeom prst="roundRect">
            <a:avLst/>
          </a:prstGeom>
          <a:solidFill>
            <a:schemeClr val="accent1"/>
          </a:solidFill>
        </p:spPr>
        <p:txBody>
          <a:bodyPr wrap="none" rtlCol="0">
            <a:spAutoFit/>
          </a:bodyPr>
          <a:lstStyle/>
          <a:p>
            <a:r>
              <a:rPr lang="en-US" sz="600">
                <a:solidFill>
                  <a:schemeClr val="bg1"/>
                </a:solidFill>
                <a:latin typeface="Roboto" panose="02000000000000000000" pitchFamily="2" charset="0"/>
                <a:ea typeface="Roboto" panose="02000000000000000000" pitchFamily="2" charset="0"/>
              </a:rPr>
              <a:t>MULTIPURPOSE</a:t>
            </a:r>
          </a:p>
        </p:txBody>
      </p:sp>
      <p:sp>
        <p:nvSpPr>
          <p:cNvPr id="10" name="TextBox 9"/>
          <p:cNvSpPr txBox="1"/>
          <p:nvPr/>
        </p:nvSpPr>
        <p:spPr>
          <a:xfrm>
            <a:off x="7189378" y="2823161"/>
            <a:ext cx="354925" cy="204311"/>
          </a:xfrm>
          <a:prstGeom prst="roundRect">
            <a:avLst/>
          </a:prstGeom>
          <a:solidFill>
            <a:schemeClr val="accent1"/>
          </a:solidFill>
        </p:spPr>
        <p:txBody>
          <a:bodyPr wrap="none" rtlCol="0">
            <a:spAutoFit/>
          </a:bodyPr>
          <a:lstStyle/>
          <a:p>
            <a:r>
              <a:rPr lang="en-US" sz="600">
                <a:solidFill>
                  <a:schemeClr val="bg1"/>
                </a:solidFill>
                <a:latin typeface="Roboto" panose="02000000000000000000" pitchFamily="2" charset="0"/>
                <a:ea typeface="Roboto" panose="02000000000000000000" pitchFamily="2" charset="0"/>
              </a:rPr>
              <a:t>ART</a:t>
            </a:r>
          </a:p>
        </p:txBody>
      </p:sp>
      <p:sp>
        <p:nvSpPr>
          <p:cNvPr id="11" name="TextBox 10"/>
          <p:cNvSpPr txBox="1"/>
          <p:nvPr/>
        </p:nvSpPr>
        <p:spPr>
          <a:xfrm>
            <a:off x="5272680" y="3102288"/>
            <a:ext cx="970929" cy="204311"/>
          </a:xfrm>
          <a:prstGeom prst="roundRect">
            <a:avLst/>
          </a:prstGeom>
          <a:solidFill>
            <a:schemeClr val="accent1"/>
          </a:solidFill>
        </p:spPr>
        <p:txBody>
          <a:bodyPr wrap="none" rtlCol="0">
            <a:spAutoFit/>
          </a:bodyPr>
          <a:lstStyle/>
          <a:p>
            <a:r>
              <a:rPr lang="en-US" sz="600">
                <a:solidFill>
                  <a:schemeClr val="bg1"/>
                </a:solidFill>
                <a:latin typeface="Roboto" panose="02000000000000000000" pitchFamily="2" charset="0"/>
                <a:ea typeface="Roboto" panose="02000000000000000000" pitchFamily="2" charset="0"/>
              </a:rPr>
              <a:t>MARKETING PROMO</a:t>
            </a:r>
          </a:p>
        </p:txBody>
      </p:sp>
      <p:sp>
        <p:nvSpPr>
          <p:cNvPr id="12" name="TextBox 11"/>
          <p:cNvSpPr txBox="1"/>
          <p:nvPr/>
        </p:nvSpPr>
        <p:spPr>
          <a:xfrm>
            <a:off x="6191157" y="3102288"/>
            <a:ext cx="615598" cy="204311"/>
          </a:xfrm>
          <a:prstGeom prst="roundRect">
            <a:avLst/>
          </a:prstGeom>
          <a:solidFill>
            <a:schemeClr val="accent1"/>
          </a:solidFill>
        </p:spPr>
        <p:txBody>
          <a:bodyPr wrap="none" rtlCol="0">
            <a:spAutoFit/>
          </a:bodyPr>
          <a:lstStyle/>
          <a:p>
            <a:r>
              <a:rPr lang="en-US" sz="600">
                <a:solidFill>
                  <a:schemeClr val="bg1"/>
                </a:solidFill>
                <a:latin typeface="Roboto" panose="02000000000000000000" pitchFamily="2" charset="0"/>
                <a:ea typeface="Roboto" panose="02000000000000000000" pitchFamily="2" charset="0"/>
              </a:rPr>
              <a:t>STRATEGY</a:t>
            </a:r>
          </a:p>
        </p:txBody>
      </p:sp>
      <p:sp>
        <p:nvSpPr>
          <p:cNvPr id="13" name="Rectangle 12"/>
          <p:cNvSpPr/>
          <p:nvPr/>
        </p:nvSpPr>
        <p:spPr>
          <a:xfrm>
            <a:off x="5186675" y="3743624"/>
            <a:ext cx="1673069" cy="752514"/>
          </a:xfrm>
          <a:prstGeom prst="rect">
            <a:avLst/>
          </a:prstGeom>
        </p:spPr>
        <p:txBody>
          <a:bodyPr wrap="square">
            <a:spAutoFit/>
          </a:bodyPr>
          <a:lstStyle/>
          <a:p>
            <a:pPr>
              <a:lnSpc>
                <a:spcPct val="130000"/>
              </a:lnSpc>
            </a:pPr>
            <a:r>
              <a:rPr lang="en-US" sz="82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Illsutartions</a:t>
            </a: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pic>
        <p:nvPicPr>
          <p:cNvPr id="14" name="图片占位符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478" y="1702357"/>
            <a:ext cx="4115117" cy="2313011"/>
          </a:xfrm>
          <a:prstGeom prst="rect">
            <a:avLst/>
          </a:prstGeom>
        </p:spPr>
      </p:pic>
    </p:spTree>
    <p:extLst>
      <p:ext uri="{BB962C8B-B14F-4D97-AF65-F5344CB8AC3E}">
        <p14:creationId xmlns:p14="http://schemas.microsoft.com/office/powerpoint/2010/main" val="205509473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椭圆 14"/>
          <p:cNvSpPr/>
          <p:nvPr/>
        </p:nvSpPr>
        <p:spPr>
          <a:xfrm>
            <a:off x="3188578" y="3836865"/>
            <a:ext cx="3789827" cy="184877"/>
          </a:xfrm>
          <a:prstGeom prst="ellipse">
            <a:avLst/>
          </a:prstGeom>
          <a:gradFill flip="none" rotWithShape="1">
            <a:gsLst>
              <a:gs pos="50000">
                <a:schemeClr val="tx1">
                  <a:lumMod val="50000"/>
                  <a:lumOff val="50000"/>
                  <a:alpha val="33000"/>
                </a:schemeClr>
              </a:gs>
              <a:gs pos="0">
                <a:schemeClr val="tx1">
                  <a:lumMod val="65000"/>
                  <a:lumOff val="35000"/>
                  <a:alpha val="50000"/>
                </a:schemeClr>
              </a:gs>
              <a:gs pos="100000">
                <a:srgbClr val="FAFAFC">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2" name="组合 5"/>
          <p:cNvGrpSpPr/>
          <p:nvPr/>
        </p:nvGrpSpPr>
        <p:grpSpPr>
          <a:xfrm>
            <a:off x="3225216" y="1316915"/>
            <a:ext cx="3090511" cy="2605322"/>
            <a:chOff x="7759065" y="1559433"/>
            <a:chExt cx="2743200" cy="2312536"/>
          </a:xfrm>
          <a:effectLst>
            <a:reflection blurRad="25400" stA="38000" endPos="35000" dir="5400000" sy="-100000" algn="bl" rotWithShape="0"/>
          </a:effectLst>
        </p:grpSpPr>
        <p:sp>
          <p:nvSpPr>
            <p:cNvPr id="124" name="椭圆形标注 22"/>
            <p:cNvSpPr/>
            <p:nvPr/>
          </p:nvSpPr>
          <p:spPr>
            <a:xfrm>
              <a:off x="7830694" y="1609184"/>
              <a:ext cx="2386639" cy="2262785"/>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026 w 2387242"/>
                <a:gd name="connsiteY0-214" fmla="*/ 2262737 h 2262745"/>
                <a:gd name="connsiteX1-215" fmla="*/ 1586378 w 2387242"/>
                <a:gd name="connsiteY1-216" fmla="*/ 1835860 h 2262745"/>
                <a:gd name="connsiteX2-217" fmla="*/ 202999 w 2387242"/>
                <a:gd name="connsiteY2-218" fmla="*/ 1445870 h 2262745"/>
                <a:gd name="connsiteX3-219" fmla="*/ 669470 w 2387242"/>
                <a:gd name="connsiteY3-220" fmla="*/ 111352 h 2262745"/>
                <a:gd name="connsiteX4-221" fmla="*/ 2077101 w 2387242"/>
                <a:gd name="connsiteY4-222" fmla="*/ 216756 h 2262745"/>
                <a:gd name="connsiteX5-223" fmla="*/ 2058792 w 2387242"/>
                <a:gd name="connsiteY5-224" fmla="*/ 1684848 h 2262745"/>
                <a:gd name="connsiteX6-225" fmla="*/ 2272791 w 2387242"/>
                <a:gd name="connsiteY6-226" fmla="*/ 2244632 h 2262745"/>
                <a:gd name="connsiteX7-227" fmla="*/ 2142026 w 2387242"/>
                <a:gd name="connsiteY7-228" fmla="*/ 2262737 h 2262745"/>
                <a:gd name="connsiteX0-229" fmla="*/ 2142026 w 2386639"/>
                <a:gd name="connsiteY0-230" fmla="*/ 2262737 h 2262785"/>
                <a:gd name="connsiteX1-231" fmla="*/ 1586378 w 2386639"/>
                <a:gd name="connsiteY1-232" fmla="*/ 1835860 h 2262785"/>
                <a:gd name="connsiteX2-233" fmla="*/ 202999 w 2386639"/>
                <a:gd name="connsiteY2-234" fmla="*/ 1445870 h 2262785"/>
                <a:gd name="connsiteX3-235" fmla="*/ 669470 w 2386639"/>
                <a:gd name="connsiteY3-236" fmla="*/ 111352 h 2262785"/>
                <a:gd name="connsiteX4-237" fmla="*/ 2077101 w 2386639"/>
                <a:gd name="connsiteY4-238" fmla="*/ 216756 h 2262785"/>
                <a:gd name="connsiteX5-239" fmla="*/ 2058792 w 2386639"/>
                <a:gd name="connsiteY5-240" fmla="*/ 1684848 h 2262785"/>
                <a:gd name="connsiteX6-241" fmla="*/ 2290080 w 2386639"/>
                <a:gd name="connsiteY6-242" fmla="*/ 2261921 h 2262785"/>
                <a:gd name="connsiteX7-243" fmla="*/ 2142026 w 2386639"/>
                <a:gd name="connsiteY7-244" fmla="*/ 2262737 h 22627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9" h="2262785">
                  <a:moveTo>
                    <a:pt x="2142026" y="2262737"/>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96" y="1343987"/>
                    <a:pt x="2058792" y="1684848"/>
                  </a:cubicBezTo>
                  <a:cubicBezTo>
                    <a:pt x="2094289" y="2025709"/>
                    <a:pt x="2241950" y="2172143"/>
                    <a:pt x="2290080" y="2261921"/>
                  </a:cubicBezTo>
                  <a:cubicBezTo>
                    <a:pt x="2214385" y="2259624"/>
                    <a:pt x="2212719" y="2263238"/>
                    <a:pt x="2142026" y="2262737"/>
                  </a:cubicBezTo>
                  <a:close/>
                </a:path>
              </a:pathLst>
            </a:custGeom>
            <a:solidFill>
              <a:schemeClr val="accent4">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25" name="椭圆形标注 7"/>
            <p:cNvSpPr/>
            <p:nvPr/>
          </p:nvSpPr>
          <p:spPr>
            <a:xfrm>
              <a:off x="7759065" y="1559433"/>
              <a:ext cx="2743200" cy="1837944"/>
            </a:xfrm>
            <a:prstGeom prst="wedgeEllipseCallout">
              <a:avLst>
                <a:gd name="adj1" fmla="val 35828"/>
                <a:gd name="adj2" fmla="val 75095"/>
              </a:avLst>
            </a:prstGeom>
            <a:solidFill>
              <a:schemeClr val="accent4"/>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3" name="组合 8"/>
          <p:cNvGrpSpPr/>
          <p:nvPr/>
        </p:nvGrpSpPr>
        <p:grpSpPr>
          <a:xfrm>
            <a:off x="2284275" y="1780517"/>
            <a:ext cx="2551935" cy="2160383"/>
            <a:chOff x="7759065" y="1559433"/>
            <a:chExt cx="2743200" cy="2322300"/>
          </a:xfrm>
          <a:effectLst>
            <a:outerShdw blurRad="165100" dist="38100" algn="l" rotWithShape="0">
              <a:prstClr val="black">
                <a:alpha val="40000"/>
              </a:prstClr>
            </a:outerShdw>
            <a:reflection blurRad="25400" stA="38000" endPos="35000" dir="5400000" sy="-100000" algn="bl" rotWithShape="0"/>
          </a:effectLst>
        </p:grpSpPr>
        <p:sp>
          <p:nvSpPr>
            <p:cNvPr id="127" name="椭圆形标注 22"/>
            <p:cNvSpPr/>
            <p:nvPr/>
          </p:nvSpPr>
          <p:spPr>
            <a:xfrm>
              <a:off x="7830694" y="1609184"/>
              <a:ext cx="2386633" cy="227254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3402 w 2387242"/>
                <a:gd name="connsiteY0-214" fmla="*/ 2266995 h 2267002"/>
                <a:gd name="connsiteX1-215" fmla="*/ 1586378 w 2387242"/>
                <a:gd name="connsiteY1-216" fmla="*/ 1835860 h 2267002"/>
                <a:gd name="connsiteX2-217" fmla="*/ 202999 w 2387242"/>
                <a:gd name="connsiteY2-218" fmla="*/ 1445870 h 2267002"/>
                <a:gd name="connsiteX3-219" fmla="*/ 669470 w 2387242"/>
                <a:gd name="connsiteY3-220" fmla="*/ 111352 h 2267002"/>
                <a:gd name="connsiteX4-221" fmla="*/ 2077101 w 2387242"/>
                <a:gd name="connsiteY4-222" fmla="*/ 216756 h 2267002"/>
                <a:gd name="connsiteX5-223" fmla="*/ 2058792 w 2387242"/>
                <a:gd name="connsiteY5-224" fmla="*/ 1684848 h 2267002"/>
                <a:gd name="connsiteX6-225" fmla="*/ 2272791 w 2387242"/>
                <a:gd name="connsiteY6-226" fmla="*/ 2244632 h 2267002"/>
                <a:gd name="connsiteX7-227" fmla="*/ 2143402 w 2387242"/>
                <a:gd name="connsiteY7-228" fmla="*/ 2266995 h 2267002"/>
                <a:gd name="connsiteX0-229" fmla="*/ 2143402 w 2386633"/>
                <a:gd name="connsiteY0-230" fmla="*/ 2266995 h 2272549"/>
                <a:gd name="connsiteX1-231" fmla="*/ 1586378 w 2386633"/>
                <a:gd name="connsiteY1-232" fmla="*/ 1835860 h 2272549"/>
                <a:gd name="connsiteX2-233" fmla="*/ 202999 w 2386633"/>
                <a:gd name="connsiteY2-234" fmla="*/ 1445870 h 2272549"/>
                <a:gd name="connsiteX3-235" fmla="*/ 669470 w 2386633"/>
                <a:gd name="connsiteY3-236" fmla="*/ 111352 h 2272549"/>
                <a:gd name="connsiteX4-237" fmla="*/ 2077101 w 2386633"/>
                <a:gd name="connsiteY4-238" fmla="*/ 216756 h 2272549"/>
                <a:gd name="connsiteX5-239" fmla="*/ 2058792 w 2386633"/>
                <a:gd name="connsiteY5-240" fmla="*/ 1684848 h 2272549"/>
                <a:gd name="connsiteX6-241" fmla="*/ 2290239 w 2386633"/>
                <a:gd name="connsiteY6-242" fmla="*/ 2272549 h 2272549"/>
                <a:gd name="connsiteX7-243" fmla="*/ 2143402 w 2386633"/>
                <a:gd name="connsiteY7-244" fmla="*/ 2266995 h 2272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3" h="2272549">
                  <a:moveTo>
                    <a:pt x="2143402" y="2266995"/>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69" y="1342216"/>
                    <a:pt x="2058792" y="1684848"/>
                  </a:cubicBezTo>
                  <a:cubicBezTo>
                    <a:pt x="2094315" y="2027480"/>
                    <a:pt x="2242109" y="2182771"/>
                    <a:pt x="2290239" y="2272549"/>
                  </a:cubicBezTo>
                  <a:cubicBezTo>
                    <a:pt x="2214544" y="2270252"/>
                    <a:pt x="2214095" y="2267496"/>
                    <a:pt x="2143402" y="2266995"/>
                  </a:cubicBezTo>
                  <a:close/>
                </a:path>
              </a:pathLst>
            </a:custGeom>
            <a:solidFill>
              <a:schemeClr val="accent2">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28" name="椭圆形标注 10"/>
            <p:cNvSpPr/>
            <p:nvPr/>
          </p:nvSpPr>
          <p:spPr>
            <a:xfrm>
              <a:off x="7759065" y="1559433"/>
              <a:ext cx="2743200" cy="1837944"/>
            </a:xfrm>
            <a:prstGeom prst="wedgeEllipseCallout">
              <a:avLst>
                <a:gd name="adj1" fmla="val 35828"/>
                <a:gd name="adj2" fmla="val 75095"/>
              </a:avLst>
            </a:prstGeom>
            <a:solidFill>
              <a:schemeClr val="accent2"/>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4" name="组合 11"/>
          <p:cNvGrpSpPr/>
          <p:nvPr/>
        </p:nvGrpSpPr>
        <p:grpSpPr>
          <a:xfrm>
            <a:off x="3496033" y="1999653"/>
            <a:ext cx="2289934" cy="1938002"/>
            <a:chOff x="7759065" y="1559433"/>
            <a:chExt cx="2743200" cy="2321607"/>
          </a:xfrm>
          <a:effectLst>
            <a:outerShdw blurRad="292100" dist="165100" dir="16200000" sx="102000" sy="102000" rotWithShape="0">
              <a:prstClr val="black">
                <a:alpha val="35000"/>
              </a:prstClr>
            </a:outerShdw>
            <a:reflection blurRad="25400" stA="38000" endPos="35000" dir="5400000" sy="-100000" algn="bl" rotWithShape="0"/>
          </a:effectLst>
        </p:grpSpPr>
        <p:sp>
          <p:nvSpPr>
            <p:cNvPr id="130" name="椭圆形标注 22"/>
            <p:cNvSpPr/>
            <p:nvPr/>
          </p:nvSpPr>
          <p:spPr>
            <a:xfrm>
              <a:off x="7830694" y="1609184"/>
              <a:ext cx="2386564" cy="2271856"/>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307 w 2387242"/>
                <a:gd name="connsiteY0-214" fmla="*/ 2269790 h 2269796"/>
                <a:gd name="connsiteX1-215" fmla="*/ 1586378 w 2387242"/>
                <a:gd name="connsiteY1-216" fmla="*/ 1835860 h 2269796"/>
                <a:gd name="connsiteX2-217" fmla="*/ 202999 w 2387242"/>
                <a:gd name="connsiteY2-218" fmla="*/ 1445870 h 2269796"/>
                <a:gd name="connsiteX3-219" fmla="*/ 669470 w 2387242"/>
                <a:gd name="connsiteY3-220" fmla="*/ 111352 h 2269796"/>
                <a:gd name="connsiteX4-221" fmla="*/ 2077101 w 2387242"/>
                <a:gd name="connsiteY4-222" fmla="*/ 216756 h 2269796"/>
                <a:gd name="connsiteX5-223" fmla="*/ 2058792 w 2387242"/>
                <a:gd name="connsiteY5-224" fmla="*/ 1684848 h 2269796"/>
                <a:gd name="connsiteX6-225" fmla="*/ 2272791 w 2387242"/>
                <a:gd name="connsiteY6-226" fmla="*/ 2244632 h 2269796"/>
                <a:gd name="connsiteX7-227" fmla="*/ 2142307 w 2387242"/>
                <a:gd name="connsiteY7-228" fmla="*/ 2269790 h 2269796"/>
                <a:gd name="connsiteX0-229" fmla="*/ 2142307 w 2386564"/>
                <a:gd name="connsiteY0-230" fmla="*/ 2269790 h 2271855"/>
                <a:gd name="connsiteX1-231" fmla="*/ 1586378 w 2386564"/>
                <a:gd name="connsiteY1-232" fmla="*/ 1835860 h 2271855"/>
                <a:gd name="connsiteX2-233" fmla="*/ 202999 w 2386564"/>
                <a:gd name="connsiteY2-234" fmla="*/ 1445870 h 2271855"/>
                <a:gd name="connsiteX3-235" fmla="*/ 669470 w 2386564"/>
                <a:gd name="connsiteY3-236" fmla="*/ 111352 h 2271855"/>
                <a:gd name="connsiteX4-237" fmla="*/ 2077101 w 2386564"/>
                <a:gd name="connsiteY4-238" fmla="*/ 216756 h 2271855"/>
                <a:gd name="connsiteX5-239" fmla="*/ 2058792 w 2386564"/>
                <a:gd name="connsiteY5-240" fmla="*/ 1684848 h 2271855"/>
                <a:gd name="connsiteX6-241" fmla="*/ 2292235 w 2386564"/>
                <a:gd name="connsiteY6-242" fmla="*/ 2271855 h 2271855"/>
                <a:gd name="connsiteX7-243" fmla="*/ 2142307 w 2386564"/>
                <a:gd name="connsiteY7-244" fmla="*/ 2269790 h 22718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564" h="2271855">
                  <a:moveTo>
                    <a:pt x="2142307" y="2269790"/>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936" y="1342332"/>
                    <a:pt x="2058792" y="1684848"/>
                  </a:cubicBezTo>
                  <a:cubicBezTo>
                    <a:pt x="2094648" y="2027364"/>
                    <a:pt x="2244105" y="2182077"/>
                    <a:pt x="2292235" y="2271855"/>
                  </a:cubicBezTo>
                  <a:cubicBezTo>
                    <a:pt x="2216540" y="2269558"/>
                    <a:pt x="2213000" y="2270291"/>
                    <a:pt x="2142307" y="2269790"/>
                  </a:cubicBezTo>
                  <a:close/>
                </a:path>
              </a:pathLst>
            </a:custGeom>
            <a:solidFill>
              <a:schemeClr val="accent3">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31" name="椭圆形标注 13"/>
            <p:cNvSpPr/>
            <p:nvPr/>
          </p:nvSpPr>
          <p:spPr>
            <a:xfrm>
              <a:off x="7759065" y="1559433"/>
              <a:ext cx="2743200" cy="1837944"/>
            </a:xfrm>
            <a:prstGeom prst="wedgeEllipseCallout">
              <a:avLst>
                <a:gd name="adj1" fmla="val 35828"/>
                <a:gd name="adj2" fmla="val 75095"/>
              </a:avLst>
            </a:prstGeom>
            <a:solidFill>
              <a:schemeClr val="accent3"/>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5" name="组合 3"/>
          <p:cNvGrpSpPr/>
          <p:nvPr/>
        </p:nvGrpSpPr>
        <p:grpSpPr>
          <a:xfrm>
            <a:off x="3355893" y="2347734"/>
            <a:ext cx="1869877" cy="1586669"/>
            <a:chOff x="7759065" y="1559433"/>
            <a:chExt cx="2743200" cy="2327720"/>
          </a:xfrm>
          <a:effectLst>
            <a:outerShdw blurRad="254000" dist="88900" dir="18900000" algn="bl" rotWithShape="0">
              <a:prstClr val="black">
                <a:alpha val="40000"/>
              </a:prstClr>
            </a:outerShdw>
            <a:reflection blurRad="25400" stA="38000" endPos="35000" dir="5400000" sy="-100000" algn="bl" rotWithShape="0"/>
          </a:effectLst>
        </p:grpSpPr>
        <p:sp>
          <p:nvSpPr>
            <p:cNvPr id="133" name="椭圆形标注 22"/>
            <p:cNvSpPr/>
            <p:nvPr/>
          </p:nvSpPr>
          <p:spPr>
            <a:xfrm>
              <a:off x="7830694" y="1609184"/>
              <a:ext cx="2386412" cy="227796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52312 w 2387242"/>
                <a:gd name="connsiteY0-214" fmla="*/ 2271142 h 2271148"/>
                <a:gd name="connsiteX1-215" fmla="*/ 1586378 w 2387242"/>
                <a:gd name="connsiteY1-216" fmla="*/ 1835860 h 2271148"/>
                <a:gd name="connsiteX2-217" fmla="*/ 202999 w 2387242"/>
                <a:gd name="connsiteY2-218" fmla="*/ 1445870 h 2271148"/>
                <a:gd name="connsiteX3-219" fmla="*/ 669470 w 2387242"/>
                <a:gd name="connsiteY3-220" fmla="*/ 111352 h 2271148"/>
                <a:gd name="connsiteX4-221" fmla="*/ 2077101 w 2387242"/>
                <a:gd name="connsiteY4-222" fmla="*/ 216756 h 2271148"/>
                <a:gd name="connsiteX5-223" fmla="*/ 2058792 w 2387242"/>
                <a:gd name="connsiteY5-224" fmla="*/ 1684848 h 2271148"/>
                <a:gd name="connsiteX6-225" fmla="*/ 2272791 w 2387242"/>
                <a:gd name="connsiteY6-226" fmla="*/ 2244632 h 2271148"/>
                <a:gd name="connsiteX7-227" fmla="*/ 2152312 w 2387242"/>
                <a:gd name="connsiteY7-228" fmla="*/ 2271142 h 2271148"/>
                <a:gd name="connsiteX0-229" fmla="*/ 2152312 w 2386412"/>
                <a:gd name="connsiteY0-230" fmla="*/ 2271142 h 2277969"/>
                <a:gd name="connsiteX1-231" fmla="*/ 1586378 w 2386412"/>
                <a:gd name="connsiteY1-232" fmla="*/ 1835860 h 2277969"/>
                <a:gd name="connsiteX2-233" fmla="*/ 202999 w 2386412"/>
                <a:gd name="connsiteY2-234" fmla="*/ 1445870 h 2277969"/>
                <a:gd name="connsiteX3-235" fmla="*/ 669470 w 2386412"/>
                <a:gd name="connsiteY3-236" fmla="*/ 111352 h 2277969"/>
                <a:gd name="connsiteX4-237" fmla="*/ 2077101 w 2386412"/>
                <a:gd name="connsiteY4-238" fmla="*/ 216756 h 2277969"/>
                <a:gd name="connsiteX5-239" fmla="*/ 2058792 w 2386412"/>
                <a:gd name="connsiteY5-240" fmla="*/ 1684848 h 2277969"/>
                <a:gd name="connsiteX6-241" fmla="*/ 2296603 w 2386412"/>
                <a:gd name="connsiteY6-242" fmla="*/ 2277969 h 2277969"/>
                <a:gd name="connsiteX7-243" fmla="*/ 2152312 w 2386412"/>
                <a:gd name="connsiteY7-244" fmla="*/ 2271142 h 22779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412" h="2277969">
                  <a:moveTo>
                    <a:pt x="2152312" y="2271142"/>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208" y="1341313"/>
                    <a:pt x="2058792" y="1684848"/>
                  </a:cubicBezTo>
                  <a:cubicBezTo>
                    <a:pt x="2095376" y="2028383"/>
                    <a:pt x="2248473" y="2188191"/>
                    <a:pt x="2296603" y="2277969"/>
                  </a:cubicBezTo>
                  <a:cubicBezTo>
                    <a:pt x="2220908" y="2275672"/>
                    <a:pt x="2223005" y="2271643"/>
                    <a:pt x="2152312" y="2271142"/>
                  </a:cubicBezTo>
                  <a:close/>
                </a:path>
              </a:pathLst>
            </a:custGeom>
            <a:solidFill>
              <a:schemeClr val="accent1">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34" name="椭圆形标注 1"/>
            <p:cNvSpPr/>
            <p:nvPr/>
          </p:nvSpPr>
          <p:spPr>
            <a:xfrm>
              <a:off x="7759065" y="1559433"/>
              <a:ext cx="2743200" cy="1837944"/>
            </a:xfrm>
            <a:prstGeom prst="wedgeEllipseCallout">
              <a:avLst>
                <a:gd name="adj1" fmla="val 35828"/>
                <a:gd name="adj2" fmla="val 75095"/>
              </a:avLst>
            </a:prstGeom>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sp>
        <p:nvSpPr>
          <p:cNvPr id="135" name="文本框 15"/>
          <p:cNvSpPr txBox="1"/>
          <p:nvPr/>
        </p:nvSpPr>
        <p:spPr>
          <a:xfrm>
            <a:off x="3974693" y="2731832"/>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01</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6" name="文本框 17"/>
          <p:cNvSpPr txBox="1"/>
          <p:nvPr/>
        </p:nvSpPr>
        <p:spPr>
          <a:xfrm>
            <a:off x="5125876" y="2405291"/>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02</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7" name="文本框 18"/>
          <p:cNvSpPr txBox="1"/>
          <p:nvPr/>
        </p:nvSpPr>
        <p:spPr>
          <a:xfrm>
            <a:off x="4778769" y="1446325"/>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04</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8" name="文本框 19"/>
          <p:cNvSpPr txBox="1"/>
          <p:nvPr/>
        </p:nvSpPr>
        <p:spPr>
          <a:xfrm>
            <a:off x="2555642" y="2405291"/>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03</a:t>
            </a:r>
            <a:endParaRPr lang="zh-CN" altLang="en-US" sz="2700" dirty="0">
              <a:solidFill>
                <a:srgbClr val="FFFFFF"/>
              </a:solidFill>
              <a:latin typeface="Impact" panose="020B0806030902050204" pitchFamily="34" charset="0"/>
              <a:ea typeface="宋体" panose="02010600030101010101" pitchFamily="2" charset="-122"/>
            </a:endParaRPr>
          </a:p>
        </p:txBody>
      </p:sp>
      <p:grpSp>
        <p:nvGrpSpPr>
          <p:cNvPr id="6" name="组合 47"/>
          <p:cNvGrpSpPr/>
          <p:nvPr/>
        </p:nvGrpSpPr>
        <p:grpSpPr>
          <a:xfrm>
            <a:off x="863845" y="1184214"/>
            <a:ext cx="2408750" cy="884775"/>
            <a:chOff x="1836094" y="1391273"/>
            <a:chExt cx="3212504" cy="1180003"/>
          </a:xfrm>
        </p:grpSpPr>
        <p:sp>
          <p:nvSpPr>
            <p:cNvPr id="140" name="任意多边形 40"/>
            <p:cNvSpPr/>
            <p:nvPr/>
          </p:nvSpPr>
          <p:spPr>
            <a:xfrm flipH="1">
              <a:off x="1972945" y="1860346"/>
              <a:ext cx="3075653" cy="4846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41" name="椭圆 41"/>
            <p:cNvSpPr/>
            <p:nvPr/>
          </p:nvSpPr>
          <p:spPr>
            <a:xfrm>
              <a:off x="1836094" y="1772181"/>
              <a:ext cx="176331" cy="1763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7" name="组合 42"/>
            <p:cNvGrpSpPr/>
            <p:nvPr/>
          </p:nvGrpSpPr>
          <p:grpSpPr>
            <a:xfrm>
              <a:off x="2128512" y="1519963"/>
              <a:ext cx="323116" cy="287335"/>
              <a:chOff x="4705350" y="3205163"/>
              <a:chExt cx="473075" cy="420687"/>
            </a:xfrm>
            <a:solidFill>
              <a:schemeClr val="tx1">
                <a:lumMod val="50000"/>
                <a:lumOff val="50000"/>
              </a:schemeClr>
            </a:solidFill>
          </p:grpSpPr>
          <p:sp>
            <p:nvSpPr>
              <p:cNvPr id="145"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46" name="Freeform 173"/>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grpSp>
        <p:sp>
          <p:nvSpPr>
            <p:cNvPr id="143" name="文本框 45"/>
            <p:cNvSpPr txBox="1"/>
            <p:nvPr/>
          </p:nvSpPr>
          <p:spPr bwMode="auto">
            <a:xfrm>
              <a:off x="2034111" y="1869107"/>
              <a:ext cx="2335185" cy="702169"/>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sp>
          <p:nvSpPr>
            <p:cNvPr id="144" name="文本框 46"/>
            <p:cNvSpPr txBox="1"/>
            <p:nvPr/>
          </p:nvSpPr>
          <p:spPr bwMode="auto">
            <a:xfrm>
              <a:off x="2437213" y="1391273"/>
              <a:ext cx="2210776" cy="400212"/>
            </a:xfrm>
            <a:prstGeom prst="rect">
              <a:avLst/>
            </a:prstGeom>
            <a:noFill/>
          </p:spPr>
          <p:txBody>
            <a:bodyPr wrap="square">
              <a:spAutoFit/>
            </a:bodyPr>
            <a:lstStyle/>
            <a:p>
              <a:pPr>
                <a:defRPr/>
              </a:pPr>
              <a:r>
                <a:rPr lang="zh-CN" altLang="en-US" sz="1350" dirty="0">
                  <a:solidFill>
                    <a:schemeClr val="accent2"/>
                  </a:solidFill>
                  <a:latin typeface="微软雅黑" panose="020B0503020204020204" pitchFamily="34" charset="-122"/>
                  <a:ea typeface="微软雅黑" panose="020B0503020204020204" pitchFamily="34" charset="-122"/>
                </a:rPr>
                <a:t>在此添加标题</a:t>
              </a:r>
            </a:p>
          </p:txBody>
        </p:sp>
      </p:grpSp>
      <p:grpSp>
        <p:nvGrpSpPr>
          <p:cNvPr id="8" name="组合 76"/>
          <p:cNvGrpSpPr/>
          <p:nvPr/>
        </p:nvGrpSpPr>
        <p:grpSpPr>
          <a:xfrm>
            <a:off x="5785968" y="865545"/>
            <a:ext cx="2671221" cy="864139"/>
            <a:chOff x="7715042" y="1152407"/>
            <a:chExt cx="3562555" cy="1152482"/>
          </a:xfrm>
        </p:grpSpPr>
        <p:sp>
          <p:nvSpPr>
            <p:cNvPr id="148" name="任意多边形 20"/>
            <p:cNvSpPr/>
            <p:nvPr/>
          </p:nvSpPr>
          <p:spPr>
            <a:xfrm>
              <a:off x="7715042" y="1593961"/>
              <a:ext cx="3015676" cy="6381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49" name="椭圆 21"/>
            <p:cNvSpPr/>
            <p:nvPr/>
          </p:nvSpPr>
          <p:spPr>
            <a:xfrm>
              <a:off x="10706787" y="1499672"/>
              <a:ext cx="176331" cy="1763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9" name="组合 23"/>
            <p:cNvGrpSpPr/>
            <p:nvPr/>
          </p:nvGrpSpPr>
          <p:grpSpPr>
            <a:xfrm>
              <a:off x="8461325" y="1152407"/>
              <a:ext cx="351308" cy="410943"/>
              <a:chOff x="5854700" y="3100388"/>
              <a:chExt cx="514350" cy="601662"/>
            </a:xfrm>
            <a:solidFill>
              <a:schemeClr val="tx1">
                <a:lumMod val="50000"/>
                <a:lumOff val="50000"/>
              </a:schemeClr>
            </a:solidFill>
          </p:grpSpPr>
          <p:sp>
            <p:nvSpPr>
              <p:cNvPr id="153"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54"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5" name="Freeform 13"/>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6"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7" name="Freeform 15"/>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8" name="Freeform 16"/>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9" name="Freeform 17"/>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0" name="Freeform 18"/>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1" name="Freeform 19"/>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2" name="Freeform 20"/>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3" name="Freeform 21"/>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4" name="Freeform 22"/>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5"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66" name="Freeform 24"/>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grpSp>
        <p:sp>
          <p:nvSpPr>
            <p:cNvPr id="151" name="文本框 38"/>
            <p:cNvSpPr txBox="1"/>
            <p:nvPr/>
          </p:nvSpPr>
          <p:spPr bwMode="auto">
            <a:xfrm>
              <a:off x="8793611" y="1156555"/>
              <a:ext cx="2483986" cy="400213"/>
            </a:xfrm>
            <a:prstGeom prst="rect">
              <a:avLst/>
            </a:prstGeom>
            <a:noFill/>
          </p:spPr>
          <p:txBody>
            <a:bodyPr wrap="square">
              <a:spAutoFit/>
            </a:bodyPr>
            <a:lstStyle/>
            <a:p>
              <a:pPr>
                <a:defRPr/>
              </a:pPr>
              <a:r>
                <a:rPr lang="zh-CN" altLang="en-US" sz="1350" dirty="0">
                  <a:solidFill>
                    <a:schemeClr val="accent4"/>
                  </a:solidFill>
                  <a:latin typeface="微软雅黑" panose="020B0503020204020204" pitchFamily="34" charset="-122"/>
                  <a:ea typeface="微软雅黑" panose="020B0503020204020204" pitchFamily="34" charset="-122"/>
                </a:rPr>
                <a:t>在此添加标题</a:t>
              </a:r>
            </a:p>
          </p:txBody>
        </p:sp>
        <p:sp>
          <p:nvSpPr>
            <p:cNvPr id="152" name="文本框 39"/>
            <p:cNvSpPr txBox="1"/>
            <p:nvPr/>
          </p:nvSpPr>
          <p:spPr bwMode="auto">
            <a:xfrm>
              <a:off x="8425456" y="1602720"/>
              <a:ext cx="2335184" cy="702169"/>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grpSp>
        <p:nvGrpSpPr>
          <p:cNvPr id="10" name="组合 53"/>
          <p:cNvGrpSpPr/>
          <p:nvPr/>
        </p:nvGrpSpPr>
        <p:grpSpPr>
          <a:xfrm>
            <a:off x="778195" y="3433120"/>
            <a:ext cx="3057175" cy="867038"/>
            <a:chOff x="1912294" y="4768811"/>
            <a:chExt cx="4077294" cy="1156352"/>
          </a:xfrm>
        </p:grpSpPr>
        <p:sp>
          <p:nvSpPr>
            <p:cNvPr id="168" name="任意多边形 48"/>
            <p:cNvSpPr/>
            <p:nvPr/>
          </p:nvSpPr>
          <p:spPr>
            <a:xfrm>
              <a:off x="2012426" y="4804940"/>
              <a:ext cx="3977162" cy="40386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3860889 w 3860889"/>
                <a:gd name="connsiteY0-2" fmla="*/ 0 h 403860"/>
                <a:gd name="connsiteX1-3" fmla="*/ 3169920 w 3860889"/>
                <a:gd name="connsiteY1-4" fmla="*/ 403860 h 403860"/>
                <a:gd name="connsiteX2-5" fmla="*/ 0 w 3860889"/>
                <a:gd name="connsiteY2-6" fmla="*/ 403860 h 403860"/>
              </a:gdLst>
              <a:ahLst/>
              <a:cxnLst>
                <a:cxn ang="0">
                  <a:pos x="connsiteX0-1" y="connsiteY0-2"/>
                </a:cxn>
                <a:cxn ang="0">
                  <a:pos x="connsiteX1-3" y="connsiteY1-4"/>
                </a:cxn>
                <a:cxn ang="0">
                  <a:pos x="connsiteX2-5" y="connsiteY2-6"/>
                </a:cxn>
              </a:cxnLst>
              <a:rect l="l" t="t" r="r" b="b"/>
              <a:pathLst>
                <a:path w="3860889" h="403860">
                  <a:moveTo>
                    <a:pt x="3860889" y="0"/>
                  </a:moveTo>
                  <a:lnTo>
                    <a:pt x="3169920" y="403860"/>
                  </a:lnTo>
                  <a:lnTo>
                    <a:pt x="0" y="40386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69" name="椭圆 49"/>
            <p:cNvSpPr/>
            <p:nvPr/>
          </p:nvSpPr>
          <p:spPr>
            <a:xfrm>
              <a:off x="1912294" y="5120635"/>
              <a:ext cx="176331" cy="1763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70" name="Freeform 246"/>
            <p:cNvSpPr/>
            <p:nvPr/>
          </p:nvSpPr>
          <p:spPr bwMode="auto">
            <a:xfrm>
              <a:off x="2202745" y="4848178"/>
              <a:ext cx="300346" cy="294925"/>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tx1">
                <a:lumMod val="50000"/>
                <a:lumOff val="50000"/>
              </a:schemeClr>
            </a:solid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71" name="文本框 51"/>
            <p:cNvSpPr txBox="1"/>
            <p:nvPr/>
          </p:nvSpPr>
          <p:spPr bwMode="auto">
            <a:xfrm>
              <a:off x="2449914" y="4768811"/>
              <a:ext cx="2896505" cy="400214"/>
            </a:xfrm>
            <a:prstGeom prst="rect">
              <a:avLst/>
            </a:prstGeom>
            <a:noFill/>
          </p:spPr>
          <p:txBody>
            <a:bodyPr wrap="square">
              <a:spAutoFit/>
            </a:bodyPr>
            <a:lstStyle/>
            <a:p>
              <a:pPr>
                <a:defRPr/>
              </a:pPr>
              <a:r>
                <a:rPr lang="zh-CN" altLang="en-US" sz="1350" dirty="0">
                  <a:solidFill>
                    <a:schemeClr val="accent1"/>
                  </a:solidFill>
                  <a:latin typeface="微软雅黑" panose="020B0503020204020204" pitchFamily="34" charset="-122"/>
                  <a:ea typeface="微软雅黑" panose="020B0503020204020204" pitchFamily="34" charset="-122"/>
                </a:rPr>
                <a:t>在此添加标题</a:t>
              </a:r>
            </a:p>
          </p:txBody>
        </p:sp>
        <p:sp>
          <p:nvSpPr>
            <p:cNvPr id="172" name="文本框 52"/>
            <p:cNvSpPr txBox="1"/>
            <p:nvPr/>
          </p:nvSpPr>
          <p:spPr bwMode="auto">
            <a:xfrm>
              <a:off x="2106681" y="5222992"/>
              <a:ext cx="2335183" cy="702171"/>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grpSp>
        <p:nvGrpSpPr>
          <p:cNvPr id="11" name="组合 75"/>
          <p:cNvGrpSpPr/>
          <p:nvPr/>
        </p:nvGrpSpPr>
        <p:grpSpPr>
          <a:xfrm>
            <a:off x="5350508" y="3719618"/>
            <a:ext cx="3106679" cy="927408"/>
            <a:chOff x="6200247" y="4623378"/>
            <a:chExt cx="4143317" cy="1236866"/>
          </a:xfrm>
        </p:grpSpPr>
        <p:sp>
          <p:nvSpPr>
            <p:cNvPr id="174" name="任意多边形 54"/>
            <p:cNvSpPr/>
            <p:nvPr/>
          </p:nvSpPr>
          <p:spPr>
            <a:xfrm flipH="1">
              <a:off x="6200247" y="4623378"/>
              <a:ext cx="3714694" cy="57150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4303871 w 4303871"/>
                <a:gd name="connsiteY0-2" fmla="*/ 0 h 571500"/>
                <a:gd name="connsiteX1-3" fmla="*/ 3169920 w 4303871"/>
                <a:gd name="connsiteY1-4" fmla="*/ 571500 h 571500"/>
                <a:gd name="connsiteX2-5" fmla="*/ 0 w 4303871"/>
                <a:gd name="connsiteY2-6" fmla="*/ 571500 h 571500"/>
              </a:gdLst>
              <a:ahLst/>
              <a:cxnLst>
                <a:cxn ang="0">
                  <a:pos x="connsiteX0-1" y="connsiteY0-2"/>
                </a:cxn>
                <a:cxn ang="0">
                  <a:pos x="connsiteX1-3" y="connsiteY1-4"/>
                </a:cxn>
                <a:cxn ang="0">
                  <a:pos x="connsiteX2-5" y="connsiteY2-6"/>
                </a:cxn>
              </a:cxnLst>
              <a:rect l="l" t="t" r="r" b="b"/>
              <a:pathLst>
                <a:path w="4303871" h="571500">
                  <a:moveTo>
                    <a:pt x="4303871" y="0"/>
                  </a:moveTo>
                  <a:lnTo>
                    <a:pt x="3169920" y="571500"/>
                  </a:lnTo>
                  <a:lnTo>
                    <a:pt x="0" y="571500"/>
                  </a:lnTo>
                </a:path>
              </a:pathLst>
            </a:custGeom>
            <a:no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75" name="椭圆 55"/>
            <p:cNvSpPr/>
            <p:nvPr/>
          </p:nvSpPr>
          <p:spPr>
            <a:xfrm>
              <a:off x="9760476" y="5120635"/>
              <a:ext cx="176331" cy="1763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12" name="组合 56"/>
            <p:cNvGrpSpPr/>
            <p:nvPr/>
          </p:nvGrpSpPr>
          <p:grpSpPr>
            <a:xfrm>
              <a:off x="7463388" y="4771147"/>
              <a:ext cx="338296" cy="343717"/>
              <a:chOff x="3521075" y="3182938"/>
              <a:chExt cx="495300" cy="503237"/>
            </a:xfrm>
            <a:solidFill>
              <a:schemeClr val="tx1">
                <a:lumMod val="50000"/>
                <a:lumOff val="50000"/>
              </a:schemeClr>
            </a:solidFill>
          </p:grpSpPr>
          <p:sp>
            <p:nvSpPr>
              <p:cNvPr id="17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3" name="Freeform 87"/>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4" name="Freeform 88"/>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5" name="Freeform 89"/>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7" name="Freeform 91"/>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9" name="Freeform 93"/>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9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1" name="Freeform 95"/>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9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grpSp>
        <p:sp>
          <p:nvSpPr>
            <p:cNvPr id="177" name="文本框 73"/>
            <p:cNvSpPr txBox="1"/>
            <p:nvPr/>
          </p:nvSpPr>
          <p:spPr bwMode="auto">
            <a:xfrm>
              <a:off x="7793864" y="4737149"/>
              <a:ext cx="2549700" cy="400213"/>
            </a:xfrm>
            <a:prstGeom prst="rect">
              <a:avLst/>
            </a:prstGeom>
            <a:noFill/>
          </p:spPr>
          <p:txBody>
            <a:bodyPr wrap="square">
              <a:spAutoFit/>
            </a:bodyPr>
            <a:lstStyle/>
            <a:p>
              <a:pPr>
                <a:defRPr/>
              </a:pPr>
              <a:r>
                <a:rPr lang="zh-CN" altLang="en-US" sz="1350" dirty="0">
                  <a:solidFill>
                    <a:schemeClr val="accent3"/>
                  </a:solidFill>
                  <a:latin typeface="微软雅黑" panose="020B0503020204020204" pitchFamily="34" charset="-122"/>
                  <a:ea typeface="微软雅黑" panose="020B0503020204020204" pitchFamily="34" charset="-122"/>
                </a:rPr>
                <a:t>在此添加标题</a:t>
              </a:r>
            </a:p>
          </p:txBody>
        </p:sp>
        <p:sp>
          <p:nvSpPr>
            <p:cNvPr id="178" name="文本框 74"/>
            <p:cNvSpPr txBox="1"/>
            <p:nvPr/>
          </p:nvSpPr>
          <p:spPr bwMode="auto">
            <a:xfrm>
              <a:off x="7371196" y="5158073"/>
              <a:ext cx="2335184" cy="702171"/>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6743715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Effect transition="in" filter="fade">
                                      <p:cBhvr>
                                        <p:cTn id="33" dur="500"/>
                                        <p:tgtEl>
                                          <p:spTgt spid="1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6"/>
                                        </p:tgtEl>
                                        <p:attrNameLst>
                                          <p:attrName>style.visibility</p:attrName>
                                        </p:attrNameLst>
                                      </p:cBhvr>
                                      <p:to>
                                        <p:strVal val="visible"/>
                                      </p:to>
                                    </p:set>
                                    <p:anim calcmode="lin" valueType="num">
                                      <p:cBhvr>
                                        <p:cTn id="36" dur="500" fill="hold"/>
                                        <p:tgtEl>
                                          <p:spTgt spid="136"/>
                                        </p:tgtEl>
                                        <p:attrNameLst>
                                          <p:attrName>ppt_w</p:attrName>
                                        </p:attrNameLst>
                                      </p:cBhvr>
                                      <p:tavLst>
                                        <p:tav tm="0">
                                          <p:val>
                                            <p:fltVal val="0"/>
                                          </p:val>
                                        </p:tav>
                                        <p:tav tm="100000">
                                          <p:val>
                                            <p:strVal val="#ppt_w"/>
                                          </p:val>
                                        </p:tav>
                                      </p:tavLst>
                                    </p:anim>
                                    <p:anim calcmode="lin" valueType="num">
                                      <p:cBhvr>
                                        <p:cTn id="37" dur="500" fill="hold"/>
                                        <p:tgtEl>
                                          <p:spTgt spid="136"/>
                                        </p:tgtEl>
                                        <p:attrNameLst>
                                          <p:attrName>ppt_h</p:attrName>
                                        </p:attrNameLst>
                                      </p:cBhvr>
                                      <p:tavLst>
                                        <p:tav tm="0">
                                          <p:val>
                                            <p:fltVal val="0"/>
                                          </p:val>
                                        </p:tav>
                                        <p:tav tm="100000">
                                          <p:val>
                                            <p:strVal val="#ppt_h"/>
                                          </p:val>
                                        </p:tav>
                                      </p:tavLst>
                                    </p:anim>
                                    <p:animEffect transition="in" filter="fade">
                                      <p:cBhvr>
                                        <p:cTn id="38" dur="500"/>
                                        <p:tgtEl>
                                          <p:spTgt spid="13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8"/>
                                        </p:tgtEl>
                                        <p:attrNameLst>
                                          <p:attrName>style.visibility</p:attrName>
                                        </p:attrNameLst>
                                      </p:cBhvr>
                                      <p:to>
                                        <p:strVal val="visible"/>
                                      </p:to>
                                    </p:set>
                                    <p:anim calcmode="lin" valueType="num">
                                      <p:cBhvr>
                                        <p:cTn id="41" dur="500" fill="hold"/>
                                        <p:tgtEl>
                                          <p:spTgt spid="138"/>
                                        </p:tgtEl>
                                        <p:attrNameLst>
                                          <p:attrName>ppt_w</p:attrName>
                                        </p:attrNameLst>
                                      </p:cBhvr>
                                      <p:tavLst>
                                        <p:tav tm="0">
                                          <p:val>
                                            <p:fltVal val="0"/>
                                          </p:val>
                                        </p:tav>
                                        <p:tav tm="100000">
                                          <p:val>
                                            <p:strVal val="#ppt_w"/>
                                          </p:val>
                                        </p:tav>
                                      </p:tavLst>
                                    </p:anim>
                                    <p:anim calcmode="lin" valueType="num">
                                      <p:cBhvr>
                                        <p:cTn id="42" dur="500" fill="hold"/>
                                        <p:tgtEl>
                                          <p:spTgt spid="138"/>
                                        </p:tgtEl>
                                        <p:attrNameLst>
                                          <p:attrName>ppt_h</p:attrName>
                                        </p:attrNameLst>
                                      </p:cBhvr>
                                      <p:tavLst>
                                        <p:tav tm="0">
                                          <p:val>
                                            <p:fltVal val="0"/>
                                          </p:val>
                                        </p:tav>
                                        <p:tav tm="100000">
                                          <p:val>
                                            <p:strVal val="#ppt_h"/>
                                          </p:val>
                                        </p:tav>
                                      </p:tavLst>
                                    </p:anim>
                                    <p:animEffect transition="in" filter="fade">
                                      <p:cBhvr>
                                        <p:cTn id="43" dur="500"/>
                                        <p:tgtEl>
                                          <p:spTgt spid="13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p:cTn id="46" dur="500" fill="hold"/>
                                        <p:tgtEl>
                                          <p:spTgt spid="137"/>
                                        </p:tgtEl>
                                        <p:attrNameLst>
                                          <p:attrName>ppt_w</p:attrName>
                                        </p:attrNameLst>
                                      </p:cBhvr>
                                      <p:tavLst>
                                        <p:tav tm="0">
                                          <p:val>
                                            <p:fltVal val="0"/>
                                          </p:val>
                                        </p:tav>
                                        <p:tav tm="100000">
                                          <p:val>
                                            <p:strVal val="#ppt_w"/>
                                          </p:val>
                                        </p:tav>
                                      </p:tavLst>
                                    </p:anim>
                                    <p:anim calcmode="lin" valueType="num">
                                      <p:cBhvr>
                                        <p:cTn id="47" dur="500" fill="hold"/>
                                        <p:tgtEl>
                                          <p:spTgt spid="137"/>
                                        </p:tgtEl>
                                        <p:attrNameLst>
                                          <p:attrName>ppt_h</p:attrName>
                                        </p:attrNameLst>
                                      </p:cBhvr>
                                      <p:tavLst>
                                        <p:tav tm="0">
                                          <p:val>
                                            <p:fltVal val="0"/>
                                          </p:val>
                                        </p:tav>
                                        <p:tav tm="100000">
                                          <p:val>
                                            <p:strVal val="#ppt_h"/>
                                          </p:val>
                                        </p:tav>
                                      </p:tavLst>
                                    </p:anim>
                                    <p:animEffect transition="in" filter="fade">
                                      <p:cBhvr>
                                        <p:cTn id="48" dur="500"/>
                                        <p:tgtEl>
                                          <p:spTgt spid="137"/>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1+#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1+#ppt_w/2"/>
                                          </p:val>
                                        </p:tav>
                                        <p:tav tm="100000">
                                          <p:val>
                                            <p:strVal val="#ppt_x"/>
                                          </p:val>
                                        </p:tav>
                                      </p:tavLst>
                                    </p:anim>
                                    <p:anim calcmode="lin" valueType="num">
                                      <p:cBhvr additive="base">
                                        <p:cTn id="61" dur="5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0-#ppt_w/2"/>
                                          </p:val>
                                        </p:tav>
                                        <p:tav tm="100000">
                                          <p:val>
                                            <p:strVal val="#ppt_x"/>
                                          </p:val>
                                        </p:tav>
                                      </p:tavLst>
                                    </p:anim>
                                    <p:anim calcmode="lin" valueType="num">
                                      <p:cBhvr additive="base">
                                        <p:cTn id="6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37" grpId="0"/>
      <p:bldP spid="1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nvPr>
        </p:nvGraphicFramePr>
        <p:xfrm>
          <a:off x="1298328" y="1583218"/>
          <a:ext cx="1697853" cy="1698383"/>
        </p:xfrm>
        <a:graphic>
          <a:graphicData uri="http://schemas.openxmlformats.org/drawingml/2006/chart">
            <c:chart xmlns:c="http://schemas.openxmlformats.org/drawingml/2006/chart" xmlns:r="http://schemas.openxmlformats.org/officeDocument/2006/relationships" r:id="rId3"/>
          </a:graphicData>
        </a:graphic>
      </p:graphicFrame>
      <p:sp>
        <p:nvSpPr>
          <p:cNvPr id="64518" name="AutoShape 6"/>
          <p:cNvSpPr>
            <a:spLocks/>
          </p:cNvSpPr>
          <p:nvPr/>
        </p:nvSpPr>
        <p:spPr bwMode="auto">
          <a:xfrm>
            <a:off x="1590147" y="1902096"/>
            <a:ext cx="1086095" cy="108609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a:spLocks/>
          </p:cNvSpPr>
          <p:nvPr/>
        </p:nvSpPr>
        <p:spPr bwMode="auto">
          <a:xfrm>
            <a:off x="1499947"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a:spLocks/>
          </p:cNvSpPr>
          <p:nvPr/>
        </p:nvSpPr>
        <p:spPr bwMode="auto">
          <a:xfrm>
            <a:off x="1499947"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extLst/>
          </p:nvPr>
        </p:nvGraphicFramePr>
        <p:xfrm>
          <a:off x="2957450" y="1605503"/>
          <a:ext cx="1675569" cy="1675569"/>
        </p:xfrm>
        <a:graphic>
          <a:graphicData uri="http://schemas.openxmlformats.org/drawingml/2006/chart">
            <c:chart xmlns:c="http://schemas.openxmlformats.org/drawingml/2006/chart" xmlns:r="http://schemas.openxmlformats.org/officeDocument/2006/relationships" r:id="rId4"/>
          </a:graphicData>
        </a:graphic>
      </p:graphicFrame>
      <p:sp>
        <p:nvSpPr>
          <p:cNvPr id="64522" name="AutoShape 10"/>
          <p:cNvSpPr>
            <a:spLocks/>
          </p:cNvSpPr>
          <p:nvPr/>
        </p:nvSpPr>
        <p:spPr bwMode="auto">
          <a:xfrm>
            <a:off x="3252451" y="1906871"/>
            <a:ext cx="1085565" cy="1086095"/>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a:spLocks/>
          </p:cNvSpPr>
          <p:nvPr/>
        </p:nvSpPr>
        <p:spPr bwMode="auto">
          <a:xfrm>
            <a:off x="3162252"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a:spLocks/>
          </p:cNvSpPr>
          <p:nvPr/>
        </p:nvSpPr>
        <p:spPr bwMode="auto">
          <a:xfrm>
            <a:off x="3162252"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extLst/>
          </p:nvPr>
        </p:nvGraphicFramePr>
        <p:xfrm>
          <a:off x="4567755" y="1604439"/>
          <a:ext cx="1677692" cy="1677692"/>
        </p:xfrm>
        <a:graphic>
          <a:graphicData uri="http://schemas.openxmlformats.org/drawingml/2006/chart">
            <c:chart xmlns:c="http://schemas.openxmlformats.org/drawingml/2006/chart" xmlns:r="http://schemas.openxmlformats.org/officeDocument/2006/relationships" r:id="rId5"/>
          </a:graphicData>
        </a:graphic>
      </p:graphicFrame>
      <p:sp>
        <p:nvSpPr>
          <p:cNvPr id="64526" name="AutoShape 14"/>
          <p:cNvSpPr>
            <a:spLocks/>
          </p:cNvSpPr>
          <p:nvPr/>
        </p:nvSpPr>
        <p:spPr bwMode="auto">
          <a:xfrm>
            <a:off x="4863290" y="1906871"/>
            <a:ext cx="1086095" cy="1086095"/>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a:spLocks/>
          </p:cNvSpPr>
          <p:nvPr/>
        </p:nvSpPr>
        <p:spPr bwMode="auto">
          <a:xfrm>
            <a:off x="4773620"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a:spLocks/>
          </p:cNvSpPr>
          <p:nvPr/>
        </p:nvSpPr>
        <p:spPr bwMode="auto">
          <a:xfrm>
            <a:off x="4773620"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extLst/>
          </p:nvPr>
        </p:nvGraphicFramePr>
        <p:xfrm>
          <a:off x="6147820" y="1581095"/>
          <a:ext cx="1724383" cy="1724383"/>
        </p:xfrm>
        <a:graphic>
          <a:graphicData uri="http://schemas.openxmlformats.org/drawingml/2006/chart">
            <c:chart xmlns:c="http://schemas.openxmlformats.org/drawingml/2006/chart" xmlns:r="http://schemas.openxmlformats.org/officeDocument/2006/relationships" r:id="rId6"/>
          </a:graphicData>
        </a:graphic>
      </p:graphicFrame>
      <p:sp>
        <p:nvSpPr>
          <p:cNvPr id="64530" name="AutoShape 18"/>
          <p:cNvSpPr>
            <a:spLocks/>
          </p:cNvSpPr>
          <p:nvPr/>
        </p:nvSpPr>
        <p:spPr bwMode="auto">
          <a:xfrm>
            <a:off x="6467229" y="1894668"/>
            <a:ext cx="1086095" cy="108609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a:spLocks/>
          </p:cNvSpPr>
          <p:nvPr/>
        </p:nvSpPr>
        <p:spPr bwMode="auto">
          <a:xfrm>
            <a:off x="6377030"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a:spLocks/>
          </p:cNvSpPr>
          <p:nvPr/>
        </p:nvSpPr>
        <p:spPr bwMode="auto">
          <a:xfrm>
            <a:off x="6377030"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21"/>
          <p:cNvGrpSpPr>
            <a:grpSpLocks/>
          </p:cNvGrpSpPr>
          <p:nvPr/>
        </p:nvGrpSpPr>
        <p:grpSpPr bwMode="auto">
          <a:xfrm>
            <a:off x="1957839" y="2274562"/>
            <a:ext cx="5229387" cy="326837"/>
            <a:chOff x="0" y="-1"/>
            <a:chExt cx="15646569" cy="977781"/>
          </a:xfrm>
        </p:grpSpPr>
        <p:sp>
          <p:nvSpPr>
            <p:cNvPr id="64534" name="AutoShape 22"/>
            <p:cNvSpPr>
              <a:spLocks/>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a:spLocks/>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a:spLocks/>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a:spLocks/>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80821134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200"/>
                            </p:stCondLst>
                            <p:childTnLst>
                              <p:par>
                                <p:cTn id="65" presetID="2" presetClass="entr" presetSubtype="4"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BC627963-061C-4BD7-BB61-91FDE22E01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20"/>
            <a:ext cx="9144000" cy="5145024"/>
          </a:xfrm>
          <a:prstGeom prst="rect">
            <a:avLst/>
          </a:prstGeom>
        </p:spPr>
      </p:pic>
      <p:sp>
        <p:nvSpPr>
          <p:cNvPr id="5" name="TextBox 4"/>
          <p:cNvSpPr txBox="1"/>
          <p:nvPr/>
        </p:nvSpPr>
        <p:spPr>
          <a:xfrm>
            <a:off x="339210" y="2976449"/>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800" dirty="0">
                <a:solidFill>
                  <a:schemeClr val="tx1">
                    <a:lumMod val="75000"/>
                    <a:lumOff val="25000"/>
                  </a:schemeClr>
                </a:solidFill>
              </a:rPr>
              <a:t>Chinadaily.com.cn is the largest English portal in China, providing news, business information, BBS, learning materials. The Website has channels as China,</a:t>
            </a:r>
            <a:endParaRPr lang="id-ID" altLang="zh-CN" sz="600" dirty="0">
              <a:solidFill>
                <a:schemeClr val="tx1">
                  <a:lumMod val="75000"/>
                  <a:lumOff val="25000"/>
                </a:schemeClr>
              </a:solidFill>
              <a:latin typeface="Lato" pitchFamily="34" charset="0"/>
              <a:ea typeface="Clear Sans Light" pitchFamily="34" charset="0"/>
              <a:cs typeface="Clear Sans Light" pitchFamily="34" charset="0"/>
            </a:endParaRPr>
          </a:p>
        </p:txBody>
      </p:sp>
      <p:sp>
        <p:nvSpPr>
          <p:cNvPr id="6" name="TextBox 5"/>
          <p:cNvSpPr txBox="1"/>
          <p:nvPr/>
        </p:nvSpPr>
        <p:spPr>
          <a:xfrm>
            <a:off x="251520" y="2212504"/>
            <a:ext cx="5768385" cy="746358"/>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buNone/>
            </a:pPr>
            <a:r>
              <a:rPr lang="zh-CN" altLang="en-US" sz="4400" cap="all" dirty="0">
                <a:solidFill>
                  <a:schemeClr val="tx1">
                    <a:lumMod val="75000"/>
                    <a:lumOff val="25000"/>
                  </a:schemeClr>
                </a:solidFill>
                <a:latin typeface="微软雅黑" pitchFamily="34" charset="-122"/>
                <a:ea typeface="微软雅黑" pitchFamily="34" charset="-122"/>
                <a:cs typeface="Arial" panose="020B0604020202020204" pitchFamily="34" charset="0"/>
              </a:rPr>
              <a:t>演讲完毕  谢谢观看</a:t>
            </a:r>
            <a:endParaRPr lang="en-US" altLang="zh-CN" sz="4400" cap="all" dirty="0">
              <a:solidFill>
                <a:schemeClr val="tx1">
                  <a:lumMod val="75000"/>
                  <a:lumOff val="25000"/>
                </a:schemeClr>
              </a:solidFill>
              <a:latin typeface="微软雅黑" pitchFamily="34" charset="-122"/>
              <a:ea typeface="微软雅黑" pitchFamily="34" charset="-122"/>
              <a:cs typeface="Arial" panose="020B0604020202020204" pitchFamily="34" charset="0"/>
            </a:endParaRPr>
          </a:p>
        </p:txBody>
      </p:sp>
      <p:sp>
        <p:nvSpPr>
          <p:cNvPr id="7" name="TextBox 6"/>
          <p:cNvSpPr txBox="1">
            <a:spLocks noChangeArrowheads="1"/>
          </p:cNvSpPr>
          <p:nvPr/>
        </p:nvSpPr>
        <p:spPr bwMode="auto">
          <a:xfrm>
            <a:off x="359532" y="1842543"/>
            <a:ext cx="4129539" cy="276999"/>
          </a:xfrm>
          <a:prstGeom prst="rect">
            <a:avLst/>
          </a:prstGeom>
          <a:noFill/>
          <a:ln w="9525">
            <a:solidFill>
              <a:schemeClr val="tx1">
                <a:lumMod val="65000"/>
                <a:lumOff val="35000"/>
              </a:schemeClr>
            </a:solid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200" dirty="0">
                <a:solidFill>
                  <a:schemeClr val="tx1">
                    <a:lumMod val="75000"/>
                    <a:lumOff val="25000"/>
                  </a:schemeClr>
                </a:solidFill>
              </a:rPr>
              <a:t>总结计划</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框架完整</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精美大气</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可以编辑</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商业策划书</a:t>
            </a:r>
            <a:endParaRPr lang="en-US" altLang="zh-CN" sz="1200" dirty="0">
              <a:solidFill>
                <a:schemeClr val="tx1">
                  <a:lumMod val="75000"/>
                  <a:lumOff val="25000"/>
                </a:schemeClr>
              </a:solidFill>
            </a:endParaRPr>
          </a:p>
        </p:txBody>
      </p:sp>
      <p:sp>
        <p:nvSpPr>
          <p:cNvPr id="3" name="矩形: 圆角 2">
            <a:extLst>
              <a:ext uri="{FF2B5EF4-FFF2-40B4-BE49-F238E27FC236}">
                <a16:creationId xmlns:a16="http://schemas.microsoft.com/office/drawing/2014/main" id="{843162E4-91B1-4229-A5AA-C67AF47F0918}"/>
              </a:ext>
            </a:extLst>
          </p:cNvPr>
          <p:cNvSpPr/>
          <p:nvPr/>
        </p:nvSpPr>
        <p:spPr>
          <a:xfrm>
            <a:off x="359532" y="3580656"/>
            <a:ext cx="2268252" cy="18904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汇报</a:t>
            </a:r>
            <a:r>
              <a:rPr lang="zh-CN" altLang="en-US" sz="1600">
                <a:latin typeface="微软雅黑" panose="020B0503020204020204" pitchFamily="34" charset="-122"/>
                <a:ea typeface="微软雅黑" panose="020B0503020204020204" pitchFamily="34" charset="-122"/>
              </a:rPr>
              <a:t>人</a:t>
            </a:r>
            <a:r>
              <a:rPr lang="zh-CN" altLang="en-US" sz="1600" smtClean="0">
                <a:latin typeface="微软雅黑" panose="020B0503020204020204" pitchFamily="34" charset="-122"/>
                <a:ea typeface="微软雅黑" panose="020B0503020204020204" pitchFamily="34" charset="-122"/>
              </a:rPr>
              <a:t>：泡泡糖</a:t>
            </a:r>
            <a:r>
              <a:rPr lang="en-US" altLang="zh-CN" sz="1600" smtClean="0">
                <a:latin typeface="微软雅黑" panose="020B0503020204020204" pitchFamily="34" charset="-122"/>
                <a:ea typeface="微软雅黑" panose="020B0503020204020204" pitchFamily="34" charset="-122"/>
              </a:rPr>
              <a:t>PPT</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97650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Scale>
                                      <p:cBhvr>
                                        <p:cTn id="13"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xEl>
                                              <p:pRg st="0" end="0"/>
                                            </p:txEl>
                                          </p:spTgt>
                                        </p:tgtEl>
                                        <p:attrNameLst>
                                          <p:attrName>ppt_x</p:attrName>
                                          <p:attrName>ppt_y</p:attrName>
                                        </p:attrNameLst>
                                      </p:cBhvr>
                                    </p:animMotion>
                                    <p:animEffect transition="in" filter="fade">
                                      <p:cBhvr>
                                        <p:cTn id="15" dur="1000"/>
                                        <p:tgtEl>
                                          <p:spTgt spid="6">
                                            <p:txEl>
                                              <p:pRg st="0" end="0"/>
                                            </p:txEl>
                                          </p:spTgt>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750" fill="hold"/>
                                        <p:tgtEl>
                                          <p:spTgt spid="7"/>
                                        </p:tgtEl>
                                        <p:attrNameLst>
                                          <p:attrName>ppt_w</p:attrName>
                                        </p:attrNameLst>
                                      </p:cBhvr>
                                      <p:tavLst>
                                        <p:tav tm="0">
                                          <p:val>
                                            <p:fltVal val="0"/>
                                          </p:val>
                                        </p:tav>
                                        <p:tav tm="100000">
                                          <p:val>
                                            <p:strVal val="#ppt_w"/>
                                          </p:val>
                                        </p:tav>
                                      </p:tavLst>
                                    </p:anim>
                                    <p:anim calcmode="lin" valueType="num">
                                      <p:cBhvr>
                                        <p:cTn id="20" dur="750" fill="hold"/>
                                        <p:tgtEl>
                                          <p:spTgt spid="7"/>
                                        </p:tgtEl>
                                        <p:attrNameLst>
                                          <p:attrName>ppt_h</p:attrName>
                                        </p:attrNameLst>
                                      </p:cBhvr>
                                      <p:tavLst>
                                        <p:tav tm="0">
                                          <p:val>
                                            <p:fltVal val="0"/>
                                          </p:val>
                                        </p:tav>
                                        <p:tav tm="100000">
                                          <p:val>
                                            <p:strVal val="#ppt_h"/>
                                          </p:val>
                                        </p:tav>
                                      </p:tavLst>
                                    </p:anim>
                                    <p:animEffect transition="in" filter="fade">
                                      <p:cBhvr>
                                        <p:cTn id="21" dur="750"/>
                                        <p:tgtEl>
                                          <p:spTgt spid="7"/>
                                        </p:tgtEl>
                                      </p:cBhvr>
                                    </p:animEffect>
                                  </p:childTnLst>
                                </p:cTn>
                              </p:par>
                            </p:childTnLst>
                          </p:cTn>
                        </p:par>
                        <p:par>
                          <p:cTn id="22" fill="hold">
                            <p:stCondLst>
                              <p:cond delay="2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1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animBg="1"/>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OTHERS"/>
  <p:tag name="ID" val="545818"/>
</p:tagLst>
</file>

<file path=ppt/tags/tag2.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OTHERS"/>
  <p:tag name="ID" val="545818"/>
</p:tagLst>
</file>

<file path=ppt/tags/tag3.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OTHERS"/>
  <p:tag name="ID" val="545818"/>
</p:tagLst>
</file>

<file path=ppt/tags/tag4.xml><?xml version="1.0" encoding="utf-8"?>
<p:tagLst xmlns:a="http://schemas.openxmlformats.org/drawingml/2006/main" xmlns:r="http://schemas.openxmlformats.org/officeDocument/2006/relationships" xmlns:p="http://schemas.openxmlformats.org/presentationml/2006/main">
  <p:tag name="MH" val="20160410221230"/>
  <p:tag name="MH_LIBRARY" val="GRAPHIC"/>
  <p:tag name="MH_ORDER" val="Rectangle 26"/>
</p:tagLst>
</file>

<file path=ppt/tags/tag5.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6.xml><?xml version="1.0" encoding="utf-8"?>
<p:tagLst xmlns:a="http://schemas.openxmlformats.org/drawingml/2006/main" xmlns:r="http://schemas.openxmlformats.org/officeDocument/2006/relationships" xmlns:p="http://schemas.openxmlformats.org/presentationml/2006/main">
  <p:tag name="MH" val="20160410221230"/>
  <p:tag name="MH_LIBRARY" val="GRAPHIC"/>
  <p:tag name="MH_ORDER" val="Rectangle 26"/>
</p:tagLst>
</file>

<file path=ppt/tags/tag7.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8.xml><?xml version="1.0" encoding="utf-8"?>
<p:tagLst xmlns:a="http://schemas.openxmlformats.org/drawingml/2006/main" xmlns:r="http://schemas.openxmlformats.org/officeDocument/2006/relationships" xmlns:p="http://schemas.openxmlformats.org/presentationml/2006/main">
  <p:tag name="MH" val="20160410221230"/>
  <p:tag name="MH_LIBRARY" val="GRAPHIC"/>
  <p:tag name="MH_ORDER" val="Rectangle 26"/>
</p:tagLst>
</file>

<file path=ppt/tags/tag9.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10.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ags/tag14.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17.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ags/tag18.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21.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ags/tag22.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25.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heme/theme1.xml><?xml version="1.0" encoding="utf-8"?>
<a:theme xmlns:a="http://schemas.openxmlformats.org/drawingml/2006/main" name="Office 主题">
  <a:themeElements>
    <a:clrScheme name="自定义 1163">
      <a:dk1>
        <a:sysClr val="windowText" lastClr="000000"/>
      </a:dk1>
      <a:lt1>
        <a:sysClr val="window" lastClr="FFFFFF"/>
      </a:lt1>
      <a:dk2>
        <a:srgbClr val="1F497D"/>
      </a:dk2>
      <a:lt2>
        <a:srgbClr val="EEECE1"/>
      </a:lt2>
      <a:accent1>
        <a:srgbClr val="F1C510"/>
      </a:accent1>
      <a:accent2>
        <a:srgbClr val="814218"/>
      </a:accent2>
      <a:accent3>
        <a:srgbClr val="F1C510"/>
      </a:accent3>
      <a:accent4>
        <a:srgbClr val="814218"/>
      </a:accent4>
      <a:accent5>
        <a:srgbClr val="F1C510"/>
      </a:accent5>
      <a:accent6>
        <a:srgbClr val="81421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TotalTime>
  <Words>2721</Words>
  <Application>Microsoft Office PowerPoint</Application>
  <PresentationFormat>自定义</PresentationFormat>
  <Paragraphs>219</Paragraphs>
  <Slides>24</Slides>
  <Notes>20</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Clear Sans Light</vt:lpstr>
      <vt:lpstr>Gill Sans</vt:lpstr>
      <vt:lpstr>Lato</vt:lpstr>
      <vt:lpstr>Lato Light</vt:lpstr>
      <vt:lpstr>Lato Regular</vt:lpstr>
      <vt:lpstr>Open Sans</vt:lpstr>
      <vt:lpstr>Roboto</vt:lpstr>
      <vt:lpstr>方正粗倩简体</vt:lpstr>
      <vt:lpstr>方正兰亭超细黑简体</vt:lpstr>
      <vt:lpstr>方正兰亭纤黑_GBK</vt:lpstr>
      <vt:lpstr>华文黑体</vt:lpstr>
      <vt:lpstr>思源黑体 CN Medium</vt:lpstr>
      <vt:lpstr>宋体</vt:lpstr>
      <vt:lpstr>Microsoft YaHei</vt:lpstr>
      <vt:lpstr>Microsoft YaHei</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dc:title>
  <dc:creator>Administrator</dc:creator>
  <cp:lastModifiedBy>Administrator</cp:lastModifiedBy>
  <cp:revision>235</cp:revision>
  <dcterms:created xsi:type="dcterms:W3CDTF">2017-06-17T13:16:52Z</dcterms:created>
  <dcterms:modified xsi:type="dcterms:W3CDTF">2018-03-07T02:17:19Z</dcterms:modified>
</cp:coreProperties>
</file>