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61" r:id="rId3"/>
    <p:sldId id="262" r:id="rId4"/>
    <p:sldId id="269" r:id="rId5"/>
    <p:sldId id="270" r:id="rId6"/>
    <p:sldId id="263" r:id="rId7"/>
    <p:sldId id="271" r:id="rId8"/>
    <p:sldId id="272" r:id="rId9"/>
    <p:sldId id="273" r:id="rId10"/>
    <p:sldId id="264" r:id="rId11"/>
    <p:sldId id="274" r:id="rId12"/>
    <p:sldId id="276" r:id="rId13"/>
    <p:sldId id="275" r:id="rId14"/>
    <p:sldId id="265" r:id="rId15"/>
    <p:sldId id="279" r:id="rId16"/>
    <p:sldId id="280" r:id="rId17"/>
    <p:sldId id="281" r:id="rId18"/>
    <p:sldId id="266" r:id="rId19"/>
    <p:sldId id="282" r:id="rId20"/>
    <p:sldId id="283" r:id="rId21"/>
    <p:sldId id="284" r:id="rId22"/>
    <p:sldId id="267" r:id="rId23"/>
    <p:sldId id="285" r:id="rId24"/>
    <p:sldId id="286" r:id="rId25"/>
    <p:sldId id="287" r:id="rId26"/>
    <p:sldId id="288" r:id="rId27"/>
    <p:sldId id="268" r:id="rId28"/>
    <p:sldId id="289" r:id="rId29"/>
    <p:sldId id="290" r:id="rId30"/>
    <p:sldId id="291" r:id="rId31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B3D"/>
    <a:srgbClr val="444446"/>
    <a:srgbClr val="FFFFFF"/>
    <a:srgbClr val="C49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F0E8A-79A7-41ED-AD3B-442AA33DFEE6}" type="datetimeFigureOut">
              <a:rPr lang="zh-CN" altLang="en-US" smtClean="0"/>
              <a:t>2018/7/12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7FCEF-9F42-4DB4-A747-DA3B9A750C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16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41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225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477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289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428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775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712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61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369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841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446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105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438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046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346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250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661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036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193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552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3859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001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472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1558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1320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385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1785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065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7FCEF-9F42-4DB4-A747-DA3B9A750CE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06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1E156E-B955-4524-96B9-571A5FB7634A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5241D-8C27-4CDB-BE8E-0A7F4E09931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15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FE0F80-1E2F-4076-9EE3-FCB7A6B47F13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9E95D-9FA0-4739-888C-508CFE97C95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19757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D7AC7A-69AD-44BD-9514-7515A5842581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33BDE-DA41-405E-8296-BA3663E5D06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0239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DD9060-847D-4378-AAF9-BF6512756AAC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49A43-A49A-483C-B56B-16BF1C0DD45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27846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EEFBE9-0AB6-4BA6-B576-BEE47C254A23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4F9F3-36F4-4FF3-8D13-C6E3029A1B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8162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23E0BF-6AB2-4279-B306-45BD247A80AD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CE6A9-BB98-4D1A-B251-4612FB0F4B5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18144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4E2F0E-373E-437E-81C8-92AEDA7A6865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6DE3B-A22B-4D16-8093-EFF95B4F3D1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2371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399664-B2A8-4382-B8C6-D0328E9A2A7C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42366-5B6C-4DC6-BA10-872E79488B1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28310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BA7A72-0BC5-448C-BC23-13C37788A29B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2DEE3-6053-46C4-A667-7E728F79B9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84297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2512C4-4F76-48DD-A936-29E282E07B01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4946F-42CF-468C-A992-226CD72403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3492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7CB0BB-B916-4359-8E6E-E30AD5099CD4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5EC30-FC3C-4931-A29A-07207F7B99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79567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08BB609-8986-4426-974B-1D077BB5270B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A86AFBD-59D8-4F9C-9B5B-78F9C52A874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任意多边形 8"/>
          <p:cNvSpPr>
            <a:spLocks/>
          </p:cNvSpPr>
          <p:nvPr/>
        </p:nvSpPr>
        <p:spPr bwMode="auto">
          <a:xfrm>
            <a:off x="2374900" y="1565275"/>
            <a:ext cx="1320800" cy="132080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4" name="图文框 5"/>
          <p:cNvSpPr>
            <a:spLocks/>
          </p:cNvSpPr>
          <p:nvPr/>
        </p:nvSpPr>
        <p:spPr bwMode="auto">
          <a:xfrm>
            <a:off x="2962275" y="2149475"/>
            <a:ext cx="6538913" cy="2479675"/>
          </a:xfrm>
          <a:custGeom>
            <a:avLst/>
            <a:gdLst>
              <a:gd name="T0" fmla="*/ 0 w 6538687"/>
              <a:gd name="T1" fmla="*/ 0 h 2478314"/>
              <a:gd name="T2" fmla="*/ 6538687 w 6538687"/>
              <a:gd name="T3" fmla="*/ 0 h 2478314"/>
              <a:gd name="T4" fmla="*/ 6538687 w 6538687"/>
              <a:gd name="T5" fmla="*/ 2478314 h 2478314"/>
              <a:gd name="T6" fmla="*/ 0 w 6538687"/>
              <a:gd name="T7" fmla="*/ 2478314 h 2478314"/>
              <a:gd name="T8" fmla="*/ 0 w 6538687"/>
              <a:gd name="T9" fmla="*/ 0 h 2478314"/>
              <a:gd name="T10" fmla="*/ 141983 w 6538687"/>
              <a:gd name="T11" fmla="*/ 141983 h 2478314"/>
              <a:gd name="T12" fmla="*/ 141983 w 6538687"/>
              <a:gd name="T13" fmla="*/ 2336331 h 2478314"/>
              <a:gd name="T14" fmla="*/ 6396704 w 6538687"/>
              <a:gd name="T15" fmla="*/ 2336331 h 2478314"/>
              <a:gd name="T16" fmla="*/ 6396704 w 6538687"/>
              <a:gd name="T17" fmla="*/ 141983 h 2478314"/>
              <a:gd name="T18" fmla="*/ 141983 w 6538687"/>
              <a:gd name="T19" fmla="*/ 141983 h 2478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38687" h="2478314">
                <a:moveTo>
                  <a:pt x="0" y="0"/>
                </a:moveTo>
                <a:lnTo>
                  <a:pt x="6538687" y="0"/>
                </a:lnTo>
                <a:lnTo>
                  <a:pt x="6538687" y="2478314"/>
                </a:lnTo>
                <a:lnTo>
                  <a:pt x="0" y="2478314"/>
                </a:lnTo>
                <a:lnTo>
                  <a:pt x="0" y="0"/>
                </a:lnTo>
                <a:close/>
                <a:moveTo>
                  <a:pt x="141983" y="141983"/>
                </a:moveTo>
                <a:lnTo>
                  <a:pt x="141983" y="2336331"/>
                </a:lnTo>
                <a:lnTo>
                  <a:pt x="6396704" y="2336331"/>
                </a:lnTo>
                <a:lnTo>
                  <a:pt x="6396704" y="141983"/>
                </a:lnTo>
                <a:lnTo>
                  <a:pt x="141983" y="141983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矩形 10"/>
          <p:cNvSpPr>
            <a:spLocks noChangeArrowheads="1"/>
          </p:cNvSpPr>
          <p:nvPr/>
        </p:nvSpPr>
        <p:spPr bwMode="auto">
          <a:xfrm>
            <a:off x="3408363" y="3096924"/>
            <a:ext cx="5511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模拟商务谈判计划书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9" name="任意多边形 14"/>
          <p:cNvSpPr>
            <a:spLocks/>
          </p:cNvSpPr>
          <p:nvPr/>
        </p:nvSpPr>
        <p:spPr bwMode="auto">
          <a:xfrm rot="10800000">
            <a:off x="9112250" y="4267200"/>
            <a:ext cx="704850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0" name="任意多边形 30"/>
          <p:cNvSpPr>
            <a:spLocks/>
          </p:cNvSpPr>
          <p:nvPr/>
        </p:nvSpPr>
        <p:spPr bwMode="auto">
          <a:xfrm rot="5400000">
            <a:off x="24606" y="6117432"/>
            <a:ext cx="720725" cy="769938"/>
          </a:xfrm>
          <a:custGeom>
            <a:avLst/>
            <a:gdLst>
              <a:gd name="T0" fmla="*/ 0 w 720076"/>
              <a:gd name="T1" fmla="*/ 769798 h 769798"/>
              <a:gd name="T2" fmla="*/ 0 w 720076"/>
              <a:gd name="T3" fmla="*/ 0 h 769798"/>
              <a:gd name="T4" fmla="*/ 720076 w 720076"/>
              <a:gd name="T5" fmla="*/ 0 h 769798"/>
              <a:gd name="T6" fmla="*/ 720076 w 720076"/>
              <a:gd name="T7" fmla="*/ 138995 h 769798"/>
              <a:gd name="T8" fmla="*/ 138995 w 720076"/>
              <a:gd name="T9" fmla="*/ 138995 h 769798"/>
              <a:gd name="T10" fmla="*/ 138995 w 720076"/>
              <a:gd name="T11" fmla="*/ 769798 h 769798"/>
              <a:gd name="T12" fmla="*/ 0 w 720076"/>
              <a:gd name="T13" fmla="*/ 769798 h 769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076" h="769798">
                <a:moveTo>
                  <a:pt x="0" y="769798"/>
                </a:moveTo>
                <a:lnTo>
                  <a:pt x="0" y="0"/>
                </a:lnTo>
                <a:lnTo>
                  <a:pt x="720076" y="0"/>
                </a:lnTo>
                <a:lnTo>
                  <a:pt x="720076" y="138995"/>
                </a:lnTo>
                <a:lnTo>
                  <a:pt x="138995" y="138995"/>
                </a:lnTo>
                <a:lnTo>
                  <a:pt x="138995" y="769798"/>
                </a:lnTo>
                <a:lnTo>
                  <a:pt x="0" y="769798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1" name="任意多边形 20"/>
          <p:cNvSpPr>
            <a:spLocks/>
          </p:cNvSpPr>
          <p:nvPr/>
        </p:nvSpPr>
        <p:spPr bwMode="auto">
          <a:xfrm rot="5400000">
            <a:off x="417513" y="5789613"/>
            <a:ext cx="704850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2" name="任意多边形 27"/>
          <p:cNvSpPr>
            <a:spLocks/>
          </p:cNvSpPr>
          <p:nvPr/>
        </p:nvSpPr>
        <p:spPr bwMode="auto">
          <a:xfrm rot="16200000">
            <a:off x="11472068" y="15082"/>
            <a:ext cx="735013" cy="704850"/>
          </a:xfrm>
          <a:custGeom>
            <a:avLst/>
            <a:gdLst>
              <a:gd name="T0" fmla="*/ 734437 w 734437"/>
              <a:gd name="T1" fmla="*/ 0 h 705055"/>
              <a:gd name="T2" fmla="*/ 734437 w 734437"/>
              <a:gd name="T3" fmla="*/ 138995 h 705055"/>
              <a:gd name="T4" fmla="*/ 138995 w 734437"/>
              <a:gd name="T5" fmla="*/ 138995 h 705055"/>
              <a:gd name="T6" fmla="*/ 138995 w 734437"/>
              <a:gd name="T7" fmla="*/ 705055 h 705055"/>
              <a:gd name="T8" fmla="*/ 0 w 734437"/>
              <a:gd name="T9" fmla="*/ 705055 h 705055"/>
              <a:gd name="T10" fmla="*/ 0 w 734437"/>
              <a:gd name="T11" fmla="*/ 0 h 705055"/>
              <a:gd name="T12" fmla="*/ 734437 w 734437"/>
              <a:gd name="T13" fmla="*/ 0 h 705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4437" h="705055">
                <a:moveTo>
                  <a:pt x="734437" y="0"/>
                </a:moveTo>
                <a:lnTo>
                  <a:pt x="734437" y="138995"/>
                </a:lnTo>
                <a:lnTo>
                  <a:pt x="138995" y="138995"/>
                </a:lnTo>
                <a:lnTo>
                  <a:pt x="138995" y="705055"/>
                </a:lnTo>
                <a:lnTo>
                  <a:pt x="0" y="705055"/>
                </a:lnTo>
                <a:lnTo>
                  <a:pt x="0" y="0"/>
                </a:lnTo>
                <a:lnTo>
                  <a:pt x="734437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33" name="任意多边形 24"/>
          <p:cNvSpPr>
            <a:spLocks/>
          </p:cNvSpPr>
          <p:nvPr/>
        </p:nvSpPr>
        <p:spPr bwMode="auto">
          <a:xfrm rot="16200000">
            <a:off x="11133931" y="381794"/>
            <a:ext cx="706438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矩形 4"/>
          <p:cNvSpPr>
            <a:spLocks noChangeArrowheads="1"/>
          </p:cNvSpPr>
          <p:nvPr/>
        </p:nvSpPr>
        <p:spPr bwMode="auto">
          <a:xfrm>
            <a:off x="1174750" y="1057275"/>
            <a:ext cx="4768850" cy="118903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8196" name="组合 2"/>
          <p:cNvGrpSpPr>
            <a:grpSpLocks/>
          </p:cNvGrpSpPr>
          <p:nvPr/>
        </p:nvGrpSpPr>
        <p:grpSpPr bwMode="auto">
          <a:xfrm>
            <a:off x="6284913" y="1063625"/>
            <a:ext cx="4749800" cy="1171575"/>
            <a:chOff x="0" y="0"/>
            <a:chExt cx="4749471" cy="1171509"/>
          </a:xfrm>
        </p:grpSpPr>
        <p:sp>
          <p:nvSpPr>
            <p:cNvPr id="8197" name="矩形 1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198" name="矩形 45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199" name="矩形 46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00" name="文本框 69"/>
          <p:cNvSpPr txBox="1">
            <a:spLocks noChangeArrowheads="1"/>
          </p:cNvSpPr>
          <p:nvPr/>
        </p:nvSpPr>
        <p:spPr bwMode="auto">
          <a:xfrm>
            <a:off x="6330950" y="1025525"/>
            <a:ext cx="4762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1" name="文本框 69"/>
          <p:cNvSpPr txBox="1">
            <a:spLocks noChangeArrowheads="1"/>
          </p:cNvSpPr>
          <p:nvPr/>
        </p:nvSpPr>
        <p:spPr bwMode="auto">
          <a:xfrm>
            <a:off x="7800975" y="1524000"/>
            <a:ext cx="17573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grpSp>
        <p:nvGrpSpPr>
          <p:cNvPr id="8202" name="组合 52"/>
          <p:cNvGrpSpPr>
            <a:grpSpLocks/>
          </p:cNvGrpSpPr>
          <p:nvPr/>
        </p:nvGrpSpPr>
        <p:grpSpPr bwMode="auto">
          <a:xfrm>
            <a:off x="1193800" y="2368550"/>
            <a:ext cx="4749800" cy="1171575"/>
            <a:chOff x="0" y="0"/>
            <a:chExt cx="4749471" cy="1171509"/>
          </a:xfrm>
        </p:grpSpPr>
        <p:sp>
          <p:nvSpPr>
            <p:cNvPr id="8203" name="矩形 55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04" name="矩形 56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05" name="矩形 57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06" name="文本框 69"/>
          <p:cNvSpPr txBox="1">
            <a:spLocks noChangeArrowheads="1"/>
          </p:cNvSpPr>
          <p:nvPr/>
        </p:nvSpPr>
        <p:spPr bwMode="auto">
          <a:xfrm>
            <a:off x="1239838" y="2332038"/>
            <a:ext cx="476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7" name="文本框 69"/>
          <p:cNvSpPr txBox="1">
            <a:spLocks noChangeArrowheads="1"/>
          </p:cNvSpPr>
          <p:nvPr/>
        </p:nvSpPr>
        <p:spPr bwMode="auto">
          <a:xfrm>
            <a:off x="2709863" y="2828925"/>
            <a:ext cx="1757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项目描述</a:t>
            </a:r>
          </a:p>
        </p:txBody>
      </p:sp>
      <p:grpSp>
        <p:nvGrpSpPr>
          <p:cNvPr id="8208" name="组合 91"/>
          <p:cNvGrpSpPr>
            <a:grpSpLocks/>
          </p:cNvGrpSpPr>
          <p:nvPr/>
        </p:nvGrpSpPr>
        <p:grpSpPr bwMode="auto">
          <a:xfrm>
            <a:off x="6284913" y="2366963"/>
            <a:ext cx="4749800" cy="1171575"/>
            <a:chOff x="0" y="0"/>
            <a:chExt cx="4749471" cy="1171509"/>
          </a:xfrm>
        </p:grpSpPr>
        <p:sp>
          <p:nvSpPr>
            <p:cNvPr id="8209" name="矩形 112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10" name="矩形 113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11" name="矩形 114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12" name="文本框 69"/>
          <p:cNvSpPr txBox="1">
            <a:spLocks noChangeArrowheads="1"/>
          </p:cNvSpPr>
          <p:nvPr/>
        </p:nvSpPr>
        <p:spPr bwMode="auto">
          <a:xfrm>
            <a:off x="6330950" y="2330450"/>
            <a:ext cx="476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3" name="文本框 69"/>
          <p:cNvSpPr txBox="1">
            <a:spLocks noChangeArrowheads="1"/>
          </p:cNvSpPr>
          <p:nvPr/>
        </p:nvSpPr>
        <p:spPr bwMode="auto">
          <a:xfrm>
            <a:off x="7800975" y="2827338"/>
            <a:ext cx="17573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grpSp>
        <p:nvGrpSpPr>
          <p:cNvPr id="8214" name="组合 66"/>
          <p:cNvGrpSpPr>
            <a:grpSpLocks/>
          </p:cNvGrpSpPr>
          <p:nvPr/>
        </p:nvGrpSpPr>
        <p:grpSpPr bwMode="auto">
          <a:xfrm>
            <a:off x="1193800" y="3671888"/>
            <a:ext cx="4749800" cy="1171575"/>
            <a:chOff x="0" y="0"/>
            <a:chExt cx="4749471" cy="1171509"/>
          </a:xfrm>
        </p:grpSpPr>
        <p:sp>
          <p:nvSpPr>
            <p:cNvPr id="8215" name="矩形 88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16" name="矩形 89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17" name="矩形 90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18" name="文本框 69"/>
          <p:cNvSpPr txBox="1">
            <a:spLocks noChangeArrowheads="1"/>
          </p:cNvSpPr>
          <p:nvPr/>
        </p:nvSpPr>
        <p:spPr bwMode="auto">
          <a:xfrm>
            <a:off x="1239838" y="3633788"/>
            <a:ext cx="4762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9" name="文本框 69"/>
          <p:cNvSpPr txBox="1">
            <a:spLocks noChangeArrowheads="1"/>
          </p:cNvSpPr>
          <p:nvPr/>
        </p:nvSpPr>
        <p:spPr bwMode="auto">
          <a:xfrm>
            <a:off x="2546350" y="4130675"/>
            <a:ext cx="2427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产品服务介绍</a:t>
            </a:r>
          </a:p>
        </p:txBody>
      </p:sp>
      <p:grpSp>
        <p:nvGrpSpPr>
          <p:cNvPr id="8220" name="组合 124"/>
          <p:cNvGrpSpPr>
            <a:grpSpLocks/>
          </p:cNvGrpSpPr>
          <p:nvPr/>
        </p:nvGrpSpPr>
        <p:grpSpPr bwMode="auto">
          <a:xfrm>
            <a:off x="6284913" y="3671888"/>
            <a:ext cx="4749800" cy="1171575"/>
            <a:chOff x="0" y="0"/>
            <a:chExt cx="4749471" cy="1171509"/>
          </a:xfrm>
        </p:grpSpPr>
        <p:sp>
          <p:nvSpPr>
            <p:cNvPr id="8221" name="矩形 127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22" name="矩形 128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23" name="矩形 129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24" name="文本框 69"/>
          <p:cNvSpPr txBox="1">
            <a:spLocks noChangeArrowheads="1"/>
          </p:cNvSpPr>
          <p:nvPr/>
        </p:nvSpPr>
        <p:spPr bwMode="auto">
          <a:xfrm>
            <a:off x="6330950" y="3633788"/>
            <a:ext cx="4762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25" name="文本框 69"/>
          <p:cNvSpPr txBox="1">
            <a:spLocks noChangeArrowheads="1"/>
          </p:cNvSpPr>
          <p:nvPr/>
        </p:nvSpPr>
        <p:spPr bwMode="auto">
          <a:xfrm>
            <a:off x="7800975" y="4130675"/>
            <a:ext cx="1757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</a:t>
            </a:r>
          </a:p>
        </p:txBody>
      </p:sp>
      <p:grpSp>
        <p:nvGrpSpPr>
          <p:cNvPr id="8226" name="组合 118"/>
          <p:cNvGrpSpPr>
            <a:grpSpLocks/>
          </p:cNvGrpSpPr>
          <p:nvPr/>
        </p:nvGrpSpPr>
        <p:grpSpPr bwMode="auto">
          <a:xfrm>
            <a:off x="1193800" y="4838700"/>
            <a:ext cx="4749800" cy="1171575"/>
            <a:chOff x="0" y="0"/>
            <a:chExt cx="4749471" cy="1171509"/>
          </a:xfrm>
        </p:grpSpPr>
        <p:sp>
          <p:nvSpPr>
            <p:cNvPr id="8227" name="矩形 121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28" name="矩形 122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29" name="矩形 123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30" name="文本框 69"/>
          <p:cNvSpPr txBox="1">
            <a:spLocks noChangeArrowheads="1"/>
          </p:cNvSpPr>
          <p:nvPr/>
        </p:nvSpPr>
        <p:spPr bwMode="auto">
          <a:xfrm>
            <a:off x="1239838" y="4802188"/>
            <a:ext cx="476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31" name="文本框 69"/>
          <p:cNvSpPr txBox="1">
            <a:spLocks noChangeArrowheads="1"/>
          </p:cNvSpPr>
          <p:nvPr/>
        </p:nvSpPr>
        <p:spPr bwMode="auto">
          <a:xfrm>
            <a:off x="2709863" y="5299075"/>
            <a:ext cx="17573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  <p:grpSp>
        <p:nvGrpSpPr>
          <p:cNvPr id="8232" name="组合 139"/>
          <p:cNvGrpSpPr>
            <a:grpSpLocks/>
          </p:cNvGrpSpPr>
          <p:nvPr/>
        </p:nvGrpSpPr>
        <p:grpSpPr bwMode="auto">
          <a:xfrm>
            <a:off x="6284913" y="4975225"/>
            <a:ext cx="4749800" cy="1171575"/>
            <a:chOff x="0" y="0"/>
            <a:chExt cx="4749471" cy="1171509"/>
          </a:xfrm>
        </p:grpSpPr>
        <p:sp>
          <p:nvSpPr>
            <p:cNvPr id="8233" name="矩形 142"/>
            <p:cNvSpPr>
              <a:spLocks noChangeArrowheads="1"/>
            </p:cNvSpPr>
            <p:nvPr/>
          </p:nvSpPr>
          <p:spPr bwMode="auto">
            <a:xfrm>
              <a:off x="406400" y="402253"/>
              <a:ext cx="4209143" cy="638628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34" name="矩形 143"/>
            <p:cNvSpPr>
              <a:spLocks noChangeArrowheads="1"/>
            </p:cNvSpPr>
            <p:nvPr/>
          </p:nvSpPr>
          <p:spPr bwMode="auto">
            <a:xfrm>
              <a:off x="0" y="0"/>
              <a:ext cx="522515" cy="547395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35" name="矩形 144"/>
            <p:cNvSpPr>
              <a:spLocks noChangeArrowheads="1"/>
            </p:cNvSpPr>
            <p:nvPr/>
          </p:nvSpPr>
          <p:spPr bwMode="auto">
            <a:xfrm>
              <a:off x="4513943" y="924766"/>
              <a:ext cx="235528" cy="246743"/>
            </a:xfrm>
            <a:prstGeom prst="rect">
              <a:avLst/>
            </a:prstGeom>
            <a:noFill/>
            <a:ln w="12700" cmpd="sng">
              <a:solidFill>
                <a:srgbClr val="F4BB3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236" name="文本框 69"/>
          <p:cNvSpPr txBox="1">
            <a:spLocks noChangeArrowheads="1"/>
          </p:cNvSpPr>
          <p:nvPr/>
        </p:nvSpPr>
        <p:spPr bwMode="auto">
          <a:xfrm>
            <a:off x="6330950" y="4937125"/>
            <a:ext cx="4762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37" name="文本框 69"/>
          <p:cNvSpPr txBox="1">
            <a:spLocks noChangeArrowheads="1"/>
          </p:cNvSpPr>
          <p:nvPr/>
        </p:nvSpPr>
        <p:spPr bwMode="auto">
          <a:xfrm>
            <a:off x="7569200" y="5435600"/>
            <a:ext cx="2740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风险与风险管理</a:t>
            </a:r>
          </a:p>
        </p:txBody>
      </p:sp>
      <p:sp>
        <p:nvSpPr>
          <p:cNvPr id="8238" name="文本框 69"/>
          <p:cNvSpPr txBox="1">
            <a:spLocks noChangeArrowheads="1"/>
          </p:cNvSpPr>
          <p:nvPr/>
        </p:nvSpPr>
        <p:spPr bwMode="auto">
          <a:xfrm>
            <a:off x="1679575" y="1266825"/>
            <a:ext cx="3759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Centent </a:t>
            </a:r>
            <a:r>
              <a:rPr lang="zh-CN" altLang="en-US" sz="4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9220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9221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22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23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4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5" name="文本框 69"/>
            <p:cNvSpPr txBox="1">
              <a:spLocks noChangeArrowheads="1"/>
            </p:cNvSpPr>
            <p:nvPr/>
          </p:nvSpPr>
          <p:spPr bwMode="auto">
            <a:xfrm>
              <a:off x="1124986" y="512248"/>
              <a:ext cx="2407080" cy="69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团队介绍</a:t>
              </a:r>
            </a:p>
          </p:txBody>
        </p:sp>
      </p:grpSp>
      <p:sp>
        <p:nvSpPr>
          <p:cNvPr id="9226" name="矩形 47"/>
          <p:cNvSpPr>
            <a:spLocks noChangeArrowheads="1"/>
          </p:cNvSpPr>
          <p:nvPr/>
        </p:nvSpPr>
        <p:spPr bwMode="auto">
          <a:xfrm>
            <a:off x="3940175" y="4116388"/>
            <a:ext cx="1808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团队简介</a:t>
            </a:r>
          </a:p>
        </p:txBody>
      </p:sp>
      <p:sp>
        <p:nvSpPr>
          <p:cNvPr id="9227" name="矩形 50"/>
          <p:cNvSpPr>
            <a:spLocks noChangeArrowheads="1"/>
          </p:cNvSpPr>
          <p:nvPr/>
        </p:nvSpPr>
        <p:spPr bwMode="auto">
          <a:xfrm>
            <a:off x="6213475" y="4116388"/>
            <a:ext cx="203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一、团队介绍</a:t>
            </a:r>
          </a:p>
        </p:txBody>
      </p:sp>
      <p:cxnSp>
        <p:nvCxnSpPr>
          <p:cNvPr id="10243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4" name="矩形 16"/>
          <p:cNvSpPr>
            <a:spLocks noChangeArrowheads="1"/>
          </p:cNvSpPr>
          <p:nvPr/>
        </p:nvSpPr>
        <p:spPr bwMode="auto">
          <a:xfrm>
            <a:off x="2987675" y="161925"/>
            <a:ext cx="2590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团队简介</a:t>
            </a:r>
          </a:p>
        </p:txBody>
      </p:sp>
      <p:grpSp>
        <p:nvGrpSpPr>
          <p:cNvPr id="10245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0246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47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0248" name="组合 20"/>
          <p:cNvGrpSpPr>
            <a:grpSpLocks noChangeAspect="1"/>
          </p:cNvGrpSpPr>
          <p:nvPr/>
        </p:nvGrpSpPr>
        <p:grpSpPr bwMode="auto">
          <a:xfrm>
            <a:off x="1255713" y="1885950"/>
            <a:ext cx="3282950" cy="3552825"/>
            <a:chOff x="0" y="0"/>
            <a:chExt cx="3282696" cy="3553036"/>
          </a:xfrm>
        </p:grpSpPr>
        <p:pic>
          <p:nvPicPr>
            <p:cNvPr id="10249" name="图片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92" t="13007" r="19736" b="12762"/>
            <a:stretch>
              <a:fillRect/>
            </a:stretch>
          </p:blipFill>
          <p:spPr bwMode="auto">
            <a:xfrm>
              <a:off x="695400" y="697517"/>
              <a:ext cx="1819656" cy="197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0" name="Picture 8" descr="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t="3050" r="5560" b="2527"/>
            <a:stretch>
              <a:fillRect/>
            </a:stretch>
          </p:blipFill>
          <p:spPr bwMode="auto">
            <a:xfrm>
              <a:off x="0" y="0"/>
              <a:ext cx="3282696" cy="3553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0251" name="圆角矩形 23"/>
          <p:cNvSpPr>
            <a:spLocks noChangeArrowheads="1"/>
          </p:cNvSpPr>
          <p:nvPr/>
        </p:nvSpPr>
        <p:spPr bwMode="auto">
          <a:xfrm>
            <a:off x="5653088" y="1484313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52" name="Oval 7"/>
          <p:cNvSpPr>
            <a:spLocks noChangeAspect="1" noChangeArrowheads="1"/>
          </p:cNvSpPr>
          <p:nvPr/>
        </p:nvSpPr>
        <p:spPr bwMode="auto">
          <a:xfrm>
            <a:off x="5337175" y="1450975"/>
            <a:ext cx="488950" cy="49053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10253" name="Picture 8" descr="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18113" y="1331913"/>
            <a:ext cx="7191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4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6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546225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5" name="文本框 27"/>
          <p:cNvSpPr txBox="1">
            <a:spLocks noChangeArrowheads="1"/>
          </p:cNvSpPr>
          <p:nvPr/>
        </p:nvSpPr>
        <p:spPr bwMode="auto">
          <a:xfrm>
            <a:off x="6054725" y="1522413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56" name="矩形 7"/>
          <p:cNvSpPr>
            <a:spLocks noChangeArrowheads="1"/>
          </p:cNvSpPr>
          <p:nvPr/>
        </p:nvSpPr>
        <p:spPr bwMode="auto">
          <a:xfrm>
            <a:off x="6094413" y="1960563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0257" name="圆角矩形 29"/>
          <p:cNvSpPr>
            <a:spLocks noChangeArrowheads="1"/>
          </p:cNvSpPr>
          <p:nvPr/>
        </p:nvSpPr>
        <p:spPr bwMode="auto">
          <a:xfrm>
            <a:off x="5653088" y="3163888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58" name="Oval 7"/>
          <p:cNvSpPr>
            <a:spLocks noChangeAspect="1" noChangeArrowheads="1"/>
          </p:cNvSpPr>
          <p:nvPr/>
        </p:nvSpPr>
        <p:spPr bwMode="auto">
          <a:xfrm>
            <a:off x="5337175" y="3130550"/>
            <a:ext cx="488950" cy="49053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10259" name="Picture 8" descr="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18113" y="3011488"/>
            <a:ext cx="7191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0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6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3225800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1" name="文本框 33"/>
          <p:cNvSpPr txBox="1">
            <a:spLocks noChangeArrowheads="1"/>
          </p:cNvSpPr>
          <p:nvPr/>
        </p:nvSpPr>
        <p:spPr bwMode="auto">
          <a:xfrm>
            <a:off x="6054725" y="32004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62" name="矩形 7"/>
          <p:cNvSpPr>
            <a:spLocks noChangeArrowheads="1"/>
          </p:cNvSpPr>
          <p:nvPr/>
        </p:nvSpPr>
        <p:spPr bwMode="auto">
          <a:xfrm>
            <a:off x="6094413" y="3640138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0263" name="圆角矩形 35"/>
          <p:cNvSpPr>
            <a:spLocks noChangeArrowheads="1"/>
          </p:cNvSpPr>
          <p:nvPr/>
        </p:nvSpPr>
        <p:spPr bwMode="auto">
          <a:xfrm>
            <a:off x="5653088" y="4843463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64" name="Oval 7"/>
          <p:cNvSpPr>
            <a:spLocks noChangeAspect="1" noChangeArrowheads="1"/>
          </p:cNvSpPr>
          <p:nvPr/>
        </p:nvSpPr>
        <p:spPr bwMode="auto">
          <a:xfrm>
            <a:off x="5337175" y="4810125"/>
            <a:ext cx="488950" cy="49053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10265" name="Picture 8" descr="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18113" y="4689475"/>
            <a:ext cx="71913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6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6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4905375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7" name="文本框 39"/>
          <p:cNvSpPr txBox="1">
            <a:spLocks noChangeArrowheads="1"/>
          </p:cNvSpPr>
          <p:nvPr/>
        </p:nvSpPr>
        <p:spPr bwMode="auto">
          <a:xfrm>
            <a:off x="6054725" y="4879975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68" name="矩形 7"/>
          <p:cNvSpPr>
            <a:spLocks noChangeArrowheads="1"/>
          </p:cNvSpPr>
          <p:nvPr/>
        </p:nvSpPr>
        <p:spPr bwMode="auto">
          <a:xfrm>
            <a:off x="6094413" y="5319713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一、团队介绍</a:t>
            </a:r>
          </a:p>
        </p:txBody>
      </p:sp>
      <p:cxnSp>
        <p:nvCxnSpPr>
          <p:cNvPr id="11267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8" name="矩形 16"/>
          <p:cNvSpPr>
            <a:spLocks noChangeArrowheads="1"/>
          </p:cNvSpPr>
          <p:nvPr/>
        </p:nvSpPr>
        <p:spPr bwMode="auto">
          <a:xfrm>
            <a:off x="2987675" y="161925"/>
            <a:ext cx="277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团队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69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1270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271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1272" name="饼形 7"/>
          <p:cNvSpPr>
            <a:spLocks/>
          </p:cNvSpPr>
          <p:nvPr/>
        </p:nvSpPr>
        <p:spPr bwMode="auto">
          <a:xfrm rot="21426610">
            <a:off x="7188200" y="2087563"/>
            <a:ext cx="3929063" cy="3929062"/>
          </a:xfrm>
          <a:custGeom>
            <a:avLst/>
            <a:gdLst>
              <a:gd name="T0" fmla="*/ 3928699 w 3928699"/>
              <a:gd name="T1" fmla="*/ 1964350 h 3928699"/>
              <a:gd name="T2" fmla="*/ 2737117 w 3928699"/>
              <a:gd name="T3" fmla="*/ 3770313 h 3928699"/>
              <a:gd name="T4" fmla="*/ 1964350 w 3928699"/>
              <a:gd name="T5" fmla="*/ 1964350 h 3928699"/>
              <a:gd name="T6" fmla="*/ 3928699 w 3928699"/>
              <a:gd name="T7" fmla="*/ 1964350 h 3928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28699" h="3928699">
                <a:moveTo>
                  <a:pt x="3928699" y="1964350"/>
                </a:moveTo>
                <a:cubicBezTo>
                  <a:pt x="3928699" y="2750551"/>
                  <a:pt x="3459926" y="3461024"/>
                  <a:pt x="2737117" y="3770313"/>
                </a:cubicBezTo>
                <a:lnTo>
                  <a:pt x="1964350" y="1964350"/>
                </a:lnTo>
                <a:lnTo>
                  <a:pt x="3928699" y="196435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1273" name="组合 8"/>
          <p:cNvGrpSpPr>
            <a:grpSpLocks/>
          </p:cNvGrpSpPr>
          <p:nvPr/>
        </p:nvGrpSpPr>
        <p:grpSpPr bwMode="auto">
          <a:xfrm>
            <a:off x="5210175" y="1284288"/>
            <a:ext cx="844550" cy="844550"/>
            <a:chOff x="0" y="0"/>
            <a:chExt cx="634826" cy="634826"/>
          </a:xfrm>
        </p:grpSpPr>
        <p:sp>
          <p:nvSpPr>
            <p:cNvPr id="11274" name="椭圆 9"/>
            <p:cNvSpPr>
              <a:spLocks noChangeArrowheads="1"/>
            </p:cNvSpPr>
            <p:nvPr/>
          </p:nvSpPr>
          <p:spPr bwMode="auto">
            <a:xfrm>
              <a:off x="0" y="0"/>
              <a:ext cx="634826" cy="6348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zh-CN" altLang="en-US" sz="3100">
                <a:solidFill>
                  <a:schemeClr val="bg1"/>
                </a:solidFill>
              </a:endParaRPr>
            </a:p>
          </p:txBody>
        </p:sp>
        <p:sp>
          <p:nvSpPr>
            <p:cNvPr id="11275" name="矩形 10"/>
            <p:cNvSpPr>
              <a:spLocks noChangeArrowheads="1"/>
            </p:cNvSpPr>
            <p:nvPr/>
          </p:nvSpPr>
          <p:spPr bwMode="auto">
            <a:xfrm>
              <a:off x="139613" y="93691"/>
              <a:ext cx="355599" cy="43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100">
                  <a:solidFill>
                    <a:srgbClr val="2036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>
                <a:solidFill>
                  <a:srgbClr val="2036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76" name="组合 11"/>
          <p:cNvGrpSpPr>
            <a:grpSpLocks/>
          </p:cNvGrpSpPr>
          <p:nvPr/>
        </p:nvGrpSpPr>
        <p:grpSpPr bwMode="auto">
          <a:xfrm>
            <a:off x="896938" y="2246313"/>
            <a:ext cx="5405437" cy="1058862"/>
            <a:chOff x="0" y="0"/>
            <a:chExt cx="4061990" cy="795303"/>
          </a:xfrm>
        </p:grpSpPr>
        <p:sp>
          <p:nvSpPr>
            <p:cNvPr id="11277" name="矩形 12"/>
            <p:cNvSpPr>
              <a:spLocks noChangeArrowheads="1"/>
            </p:cNvSpPr>
            <p:nvPr/>
          </p:nvSpPr>
          <p:spPr bwMode="auto">
            <a:xfrm>
              <a:off x="0" y="309606"/>
              <a:ext cx="4061990" cy="485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78" name="TextBox 13"/>
            <p:cNvSpPr txBox="1">
              <a:spLocks noChangeArrowheads="1"/>
            </p:cNvSpPr>
            <p:nvPr/>
          </p:nvSpPr>
          <p:spPr bwMode="auto">
            <a:xfrm>
              <a:off x="1971237" y="0"/>
              <a:ext cx="2046672" cy="315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2100">
                  <a:solidFill>
                    <a:schemeClr val="bg1"/>
                  </a:solidFill>
                  <a:latin typeface="Arial" panose="020B0604020202020204" pitchFamily="34" charset="0"/>
                  <a:ea typeface="方正大黑简体" charset="-122"/>
                </a:rPr>
                <a:t>YOUR  TEXT  HERE</a:t>
              </a:r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方正大黑简体" charset="-122"/>
              </a:endParaRPr>
            </a:p>
          </p:txBody>
        </p:sp>
      </p:grpSp>
      <p:sp>
        <p:nvSpPr>
          <p:cNvPr id="11279" name="矩形 19"/>
          <p:cNvSpPr>
            <a:spLocks noChangeArrowheads="1"/>
          </p:cNvSpPr>
          <p:nvPr/>
        </p:nvSpPr>
        <p:spPr bwMode="auto">
          <a:xfrm>
            <a:off x="842963" y="4881563"/>
            <a:ext cx="5429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80" name="组合 20"/>
          <p:cNvGrpSpPr>
            <a:grpSpLocks/>
          </p:cNvGrpSpPr>
          <p:nvPr/>
        </p:nvGrpSpPr>
        <p:grpSpPr bwMode="auto">
          <a:xfrm>
            <a:off x="5210175" y="3937000"/>
            <a:ext cx="844550" cy="844550"/>
            <a:chOff x="0" y="0"/>
            <a:chExt cx="634826" cy="634826"/>
          </a:xfrm>
        </p:grpSpPr>
        <p:sp>
          <p:nvSpPr>
            <p:cNvPr id="11281" name="椭圆 21"/>
            <p:cNvSpPr>
              <a:spLocks noChangeArrowheads="1"/>
            </p:cNvSpPr>
            <p:nvPr/>
          </p:nvSpPr>
          <p:spPr bwMode="auto">
            <a:xfrm>
              <a:off x="0" y="0"/>
              <a:ext cx="634826" cy="6348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zh-CN" altLang="en-US" sz="3100">
                <a:solidFill>
                  <a:schemeClr val="bg1"/>
                </a:solidFill>
              </a:endParaRPr>
            </a:p>
          </p:txBody>
        </p:sp>
        <p:sp>
          <p:nvSpPr>
            <p:cNvPr id="11282" name="矩形 22"/>
            <p:cNvSpPr>
              <a:spLocks noChangeArrowheads="1"/>
            </p:cNvSpPr>
            <p:nvPr/>
          </p:nvSpPr>
          <p:spPr bwMode="auto">
            <a:xfrm>
              <a:off x="151659" y="98756"/>
              <a:ext cx="331507" cy="43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100">
                  <a:solidFill>
                    <a:srgbClr val="2036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100">
                <a:solidFill>
                  <a:srgbClr val="2036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283" name="椭圆 23"/>
          <p:cNvSpPr>
            <a:spLocks/>
          </p:cNvSpPr>
          <p:nvPr/>
        </p:nvSpPr>
        <p:spPr bwMode="auto">
          <a:xfrm>
            <a:off x="6759575" y="2019300"/>
            <a:ext cx="2541588" cy="3683000"/>
          </a:xfrm>
          <a:custGeom>
            <a:avLst/>
            <a:gdLst>
              <a:gd name="T0" fmla="*/ 790215 w 2251968"/>
              <a:gd name="T1" fmla="*/ 0 h 3263462"/>
              <a:gd name="T2" fmla="*/ 2251968 w 2251968"/>
              <a:gd name="T3" fmla="*/ 1669228 h 3263462"/>
              <a:gd name="T4" fmla="*/ 724161 w 2251968"/>
              <a:gd name="T5" fmla="*/ 3263462 h 3263462"/>
              <a:gd name="T6" fmla="*/ 0 w 2251968"/>
              <a:gd name="T7" fmla="*/ 1660884 h 3263462"/>
              <a:gd name="T8" fmla="*/ 790215 w 2251968"/>
              <a:gd name="T9" fmla="*/ 0 h 3263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51968" h="3263462">
                <a:moveTo>
                  <a:pt x="790215" y="0"/>
                </a:moveTo>
                <a:lnTo>
                  <a:pt x="2251968" y="1669228"/>
                </a:lnTo>
                <a:lnTo>
                  <a:pt x="724161" y="3263462"/>
                </a:lnTo>
                <a:cubicBezTo>
                  <a:pt x="279418" y="2872729"/>
                  <a:pt x="0" y="2299437"/>
                  <a:pt x="0" y="1660884"/>
                </a:cubicBezTo>
                <a:cubicBezTo>
                  <a:pt x="0" y="990644"/>
                  <a:pt x="307837" y="392303"/>
                  <a:pt x="790215" y="0"/>
                </a:cubicBez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84" name="椭圆 24"/>
          <p:cNvSpPr>
            <a:spLocks noChangeArrowheads="1"/>
          </p:cNvSpPr>
          <p:nvPr/>
        </p:nvSpPr>
        <p:spPr bwMode="auto">
          <a:xfrm>
            <a:off x="7486650" y="2279650"/>
            <a:ext cx="3332163" cy="33305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27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1285" name="椭圆 25"/>
          <p:cNvSpPr>
            <a:spLocks noChangeArrowheads="1"/>
          </p:cNvSpPr>
          <p:nvPr/>
        </p:nvSpPr>
        <p:spPr bwMode="auto">
          <a:xfrm>
            <a:off x="7720013" y="2513013"/>
            <a:ext cx="2865437" cy="28638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1286" name="椭圆 26"/>
          <p:cNvSpPr>
            <a:spLocks noChangeArrowheads="1"/>
          </p:cNvSpPr>
          <p:nvPr/>
        </p:nvSpPr>
        <p:spPr bwMode="auto">
          <a:xfrm>
            <a:off x="7720013" y="2513013"/>
            <a:ext cx="2865437" cy="2863850"/>
          </a:xfrm>
          <a:prstGeom prst="ellipse">
            <a:avLst/>
          </a:prstGeom>
          <a:solidFill>
            <a:schemeClr val="tx1">
              <a:alpha val="43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7" name="矩形 27"/>
          <p:cNvSpPr>
            <a:spLocks noChangeArrowheads="1"/>
          </p:cNvSpPr>
          <p:nvPr/>
        </p:nvSpPr>
        <p:spPr bwMode="auto">
          <a:xfrm>
            <a:off x="8021638" y="3613150"/>
            <a:ext cx="2559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12292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12293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4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5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296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97" name="文本框 69"/>
            <p:cNvSpPr txBox="1">
              <a:spLocks noChangeArrowheads="1"/>
            </p:cNvSpPr>
            <p:nvPr/>
          </p:nvSpPr>
          <p:spPr bwMode="auto">
            <a:xfrm>
              <a:off x="1124986" y="512248"/>
              <a:ext cx="2407080" cy="69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项目描述</a:t>
              </a:r>
            </a:p>
          </p:txBody>
        </p:sp>
      </p:grpSp>
      <p:sp>
        <p:nvSpPr>
          <p:cNvPr id="12298" name="矩形 47"/>
          <p:cNvSpPr>
            <a:spLocks noChangeArrowheads="1"/>
          </p:cNvSpPr>
          <p:nvPr/>
        </p:nvSpPr>
        <p:spPr bwMode="auto">
          <a:xfrm>
            <a:off x="3940175" y="4116388"/>
            <a:ext cx="2039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299" name="矩形 50"/>
          <p:cNvSpPr>
            <a:spLocks noChangeArrowheads="1"/>
          </p:cNvSpPr>
          <p:nvPr/>
        </p:nvSpPr>
        <p:spPr bwMode="auto">
          <a:xfrm>
            <a:off x="6213475" y="4116388"/>
            <a:ext cx="203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二、项目描述</a:t>
            </a:r>
          </a:p>
        </p:txBody>
      </p:sp>
      <p:cxnSp>
        <p:nvCxnSpPr>
          <p:cNvPr id="13315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6" name="矩形 16"/>
          <p:cNvSpPr>
            <a:spLocks noChangeArrowheads="1"/>
          </p:cNvSpPr>
          <p:nvPr/>
        </p:nvSpPr>
        <p:spPr bwMode="auto">
          <a:xfrm>
            <a:off x="2987675" y="161925"/>
            <a:ext cx="277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grpSp>
        <p:nvGrpSpPr>
          <p:cNvPr id="13317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3318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319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3320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r="17390" b="12816"/>
          <a:stretch>
            <a:fillRect/>
          </a:stretch>
        </p:blipFill>
        <p:spPr bwMode="auto">
          <a:xfrm>
            <a:off x="7986713" y="1936750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4"/>
          <a:stretch>
            <a:fillRect/>
          </a:stretch>
        </p:blipFill>
        <p:spPr bwMode="auto">
          <a:xfrm>
            <a:off x="1328738" y="1936750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b="11020"/>
          <a:stretch>
            <a:fillRect/>
          </a:stretch>
        </p:blipFill>
        <p:spPr bwMode="auto">
          <a:xfrm>
            <a:off x="4657725" y="1936750"/>
            <a:ext cx="2805113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3" name="文本框 10"/>
          <p:cNvSpPr txBox="1">
            <a:spLocks noChangeArrowheads="1"/>
          </p:cNvSpPr>
          <p:nvPr/>
        </p:nvSpPr>
        <p:spPr bwMode="auto">
          <a:xfrm>
            <a:off x="1230313" y="3903663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24" name="TextBox 35"/>
          <p:cNvSpPr txBox="1">
            <a:spLocks noChangeArrowheads="1"/>
          </p:cNvSpPr>
          <p:nvPr/>
        </p:nvSpPr>
        <p:spPr bwMode="auto">
          <a:xfrm>
            <a:off x="1230313" y="43862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3325" name="文本框 12"/>
          <p:cNvSpPr txBox="1">
            <a:spLocks noChangeArrowheads="1"/>
          </p:cNvSpPr>
          <p:nvPr/>
        </p:nvSpPr>
        <p:spPr bwMode="auto">
          <a:xfrm>
            <a:off x="4535488" y="3903663"/>
            <a:ext cx="290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26" name="TextBox 35"/>
          <p:cNvSpPr txBox="1">
            <a:spLocks noChangeArrowheads="1"/>
          </p:cNvSpPr>
          <p:nvPr/>
        </p:nvSpPr>
        <p:spPr bwMode="auto">
          <a:xfrm>
            <a:off x="4535488" y="43862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3327" name="文本框 19"/>
          <p:cNvSpPr txBox="1">
            <a:spLocks noChangeArrowheads="1"/>
          </p:cNvSpPr>
          <p:nvPr/>
        </p:nvSpPr>
        <p:spPr bwMode="auto">
          <a:xfrm>
            <a:off x="7869238" y="3903663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28" name="TextBox 35"/>
          <p:cNvSpPr txBox="1">
            <a:spLocks noChangeArrowheads="1"/>
          </p:cNvSpPr>
          <p:nvPr/>
        </p:nvSpPr>
        <p:spPr bwMode="auto">
          <a:xfrm>
            <a:off x="7869238" y="43862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二、项目描述</a:t>
            </a:r>
          </a:p>
        </p:txBody>
      </p:sp>
      <p:cxnSp>
        <p:nvCxnSpPr>
          <p:cNvPr id="14339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0" name="矩形 16"/>
          <p:cNvSpPr>
            <a:spLocks noChangeArrowheads="1"/>
          </p:cNvSpPr>
          <p:nvPr/>
        </p:nvSpPr>
        <p:spPr bwMode="auto">
          <a:xfrm>
            <a:off x="2987675" y="161925"/>
            <a:ext cx="277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  <p:grpSp>
        <p:nvGrpSpPr>
          <p:cNvPr id="14341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4342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3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4344" name="矩形 37"/>
          <p:cNvSpPr>
            <a:spLocks noChangeArrowheads="1"/>
          </p:cNvSpPr>
          <p:nvPr/>
        </p:nvSpPr>
        <p:spPr bwMode="auto">
          <a:xfrm>
            <a:off x="620713" y="1704975"/>
            <a:ext cx="10563225" cy="4248150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45" name="矩形 5"/>
          <p:cNvSpPr>
            <a:spLocks noChangeArrowheads="1"/>
          </p:cNvSpPr>
          <p:nvPr/>
        </p:nvSpPr>
        <p:spPr bwMode="auto">
          <a:xfrm>
            <a:off x="620713" y="16891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46" name="矩形 43"/>
          <p:cNvSpPr>
            <a:spLocks noChangeArrowheads="1"/>
          </p:cNvSpPr>
          <p:nvPr/>
        </p:nvSpPr>
        <p:spPr bwMode="auto">
          <a:xfrm>
            <a:off x="2381250" y="16891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47" name="矩形 44"/>
          <p:cNvSpPr>
            <a:spLocks noChangeArrowheads="1"/>
          </p:cNvSpPr>
          <p:nvPr/>
        </p:nvSpPr>
        <p:spPr bwMode="auto">
          <a:xfrm>
            <a:off x="4141788" y="16891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48" name="矩形 45"/>
          <p:cNvSpPr>
            <a:spLocks noChangeArrowheads="1"/>
          </p:cNvSpPr>
          <p:nvPr/>
        </p:nvSpPr>
        <p:spPr bwMode="auto">
          <a:xfrm>
            <a:off x="5902325" y="16891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49" name="矩形 46"/>
          <p:cNvSpPr>
            <a:spLocks noChangeArrowheads="1"/>
          </p:cNvSpPr>
          <p:nvPr/>
        </p:nvSpPr>
        <p:spPr bwMode="auto">
          <a:xfrm>
            <a:off x="7662863" y="16891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0" name="矩形 47"/>
          <p:cNvSpPr>
            <a:spLocks noChangeArrowheads="1"/>
          </p:cNvSpPr>
          <p:nvPr/>
        </p:nvSpPr>
        <p:spPr bwMode="auto">
          <a:xfrm>
            <a:off x="9423400" y="16891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4351" name="矩形 7"/>
          <p:cNvSpPr>
            <a:spLocks noChangeArrowheads="1"/>
          </p:cNvSpPr>
          <p:nvPr/>
        </p:nvSpPr>
        <p:spPr bwMode="auto">
          <a:xfrm>
            <a:off x="2054225" y="2898775"/>
            <a:ext cx="85471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/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  <a:p>
            <a:pPr eaLnBrk="1" hangingPunct="1"/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52" name="图片 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2065338"/>
            <a:ext cx="142081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图片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325" y="3571875"/>
            <a:ext cx="942975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二、项目描述</a:t>
            </a:r>
          </a:p>
        </p:txBody>
      </p:sp>
      <p:cxnSp>
        <p:nvCxnSpPr>
          <p:cNvPr id="15363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4" name="矩形 16"/>
          <p:cNvSpPr>
            <a:spLocks noChangeArrowheads="1"/>
          </p:cNvSpPr>
          <p:nvPr/>
        </p:nvSpPr>
        <p:spPr bwMode="auto">
          <a:xfrm>
            <a:off x="2987675" y="161925"/>
            <a:ext cx="277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  <p:grpSp>
        <p:nvGrpSpPr>
          <p:cNvPr id="15365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5366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67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5368" name="组合 7"/>
          <p:cNvGrpSpPr>
            <a:grpSpLocks noChangeAspect="1"/>
          </p:cNvGrpSpPr>
          <p:nvPr/>
        </p:nvGrpSpPr>
        <p:grpSpPr bwMode="auto">
          <a:xfrm>
            <a:off x="1931988" y="1379538"/>
            <a:ext cx="8083550" cy="4940300"/>
            <a:chOff x="0" y="0"/>
            <a:chExt cx="8084243" cy="4940370"/>
          </a:xfrm>
        </p:grpSpPr>
        <p:pic>
          <p:nvPicPr>
            <p:cNvPr id="15369" name="图片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84243" cy="494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0" name="图片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811" y="453200"/>
              <a:ext cx="5793201" cy="37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1" name="矩形 10"/>
          <p:cNvSpPr>
            <a:spLocks noChangeArrowheads="1"/>
          </p:cNvSpPr>
          <p:nvPr/>
        </p:nvSpPr>
        <p:spPr bwMode="auto">
          <a:xfrm>
            <a:off x="0" y="2222500"/>
            <a:ext cx="4022725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72" name="文本框 11"/>
          <p:cNvSpPr txBox="1">
            <a:spLocks noChangeArrowheads="1"/>
          </p:cNvSpPr>
          <p:nvPr/>
        </p:nvSpPr>
        <p:spPr bwMode="auto">
          <a:xfrm>
            <a:off x="463550" y="2371725"/>
            <a:ext cx="3386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73" name="矩形 12"/>
          <p:cNvSpPr>
            <a:spLocks noChangeArrowheads="1"/>
          </p:cNvSpPr>
          <p:nvPr/>
        </p:nvSpPr>
        <p:spPr bwMode="auto">
          <a:xfrm>
            <a:off x="0" y="3325813"/>
            <a:ext cx="4022725" cy="649287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74" name="文本框 13"/>
          <p:cNvSpPr txBox="1">
            <a:spLocks noChangeArrowheads="1"/>
          </p:cNvSpPr>
          <p:nvPr/>
        </p:nvSpPr>
        <p:spPr bwMode="auto">
          <a:xfrm>
            <a:off x="463550" y="3475038"/>
            <a:ext cx="3386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75" name="矩形 19"/>
          <p:cNvSpPr>
            <a:spLocks noChangeArrowheads="1"/>
          </p:cNvSpPr>
          <p:nvPr/>
        </p:nvSpPr>
        <p:spPr bwMode="auto">
          <a:xfrm>
            <a:off x="0" y="4432300"/>
            <a:ext cx="4022725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76" name="文本框 20"/>
          <p:cNvSpPr txBox="1">
            <a:spLocks noChangeArrowheads="1"/>
          </p:cNvSpPr>
          <p:nvPr/>
        </p:nvSpPr>
        <p:spPr bwMode="auto">
          <a:xfrm>
            <a:off x="463550" y="4579938"/>
            <a:ext cx="3386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77" name="矩形 21"/>
          <p:cNvSpPr>
            <a:spLocks noChangeArrowheads="1"/>
          </p:cNvSpPr>
          <p:nvPr/>
        </p:nvSpPr>
        <p:spPr bwMode="auto">
          <a:xfrm>
            <a:off x="8164513" y="2222500"/>
            <a:ext cx="4024312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78" name="文本框 22"/>
          <p:cNvSpPr txBox="1">
            <a:spLocks noChangeArrowheads="1"/>
          </p:cNvSpPr>
          <p:nvPr/>
        </p:nvSpPr>
        <p:spPr bwMode="auto">
          <a:xfrm>
            <a:off x="8628063" y="2371725"/>
            <a:ext cx="3386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79" name="矩形 23"/>
          <p:cNvSpPr>
            <a:spLocks noChangeArrowheads="1"/>
          </p:cNvSpPr>
          <p:nvPr/>
        </p:nvSpPr>
        <p:spPr bwMode="auto">
          <a:xfrm>
            <a:off x="8164513" y="3325813"/>
            <a:ext cx="4024312" cy="649287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80" name="文本框 24"/>
          <p:cNvSpPr txBox="1">
            <a:spLocks noChangeArrowheads="1"/>
          </p:cNvSpPr>
          <p:nvPr/>
        </p:nvSpPr>
        <p:spPr bwMode="auto">
          <a:xfrm>
            <a:off x="8628063" y="3475038"/>
            <a:ext cx="3386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81" name="矩形 25"/>
          <p:cNvSpPr>
            <a:spLocks noChangeArrowheads="1"/>
          </p:cNvSpPr>
          <p:nvPr/>
        </p:nvSpPr>
        <p:spPr bwMode="auto">
          <a:xfrm>
            <a:off x="8164513" y="4432300"/>
            <a:ext cx="4024312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82" name="文本框 26"/>
          <p:cNvSpPr txBox="1">
            <a:spLocks noChangeArrowheads="1"/>
          </p:cNvSpPr>
          <p:nvPr/>
        </p:nvSpPr>
        <p:spPr bwMode="auto">
          <a:xfrm>
            <a:off x="8628063" y="4579938"/>
            <a:ext cx="3386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16388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16389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0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1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392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3" name="文本框 69"/>
            <p:cNvSpPr txBox="1">
              <a:spLocks noChangeArrowheads="1"/>
            </p:cNvSpPr>
            <p:nvPr/>
          </p:nvSpPr>
          <p:spPr bwMode="auto">
            <a:xfrm>
              <a:off x="1124986" y="512248"/>
              <a:ext cx="2407080" cy="69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行业分析</a:t>
              </a:r>
            </a:p>
          </p:txBody>
        </p:sp>
      </p:grpSp>
      <p:sp>
        <p:nvSpPr>
          <p:cNvPr id="16394" name="矩形 11"/>
          <p:cNvSpPr>
            <a:spLocks noChangeArrowheads="1"/>
          </p:cNvSpPr>
          <p:nvPr/>
        </p:nvSpPr>
        <p:spPr bwMode="auto">
          <a:xfrm>
            <a:off x="3497263" y="4054475"/>
            <a:ext cx="1808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市场介绍</a:t>
            </a:r>
          </a:p>
        </p:txBody>
      </p:sp>
      <p:sp>
        <p:nvSpPr>
          <p:cNvPr id="16395" name="矩形 12"/>
          <p:cNvSpPr>
            <a:spLocks noChangeArrowheads="1"/>
          </p:cNvSpPr>
          <p:nvPr/>
        </p:nvSpPr>
        <p:spPr bwMode="auto">
          <a:xfrm>
            <a:off x="5770563" y="4054475"/>
            <a:ext cx="3148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分析顾客购买原则</a:t>
            </a:r>
          </a:p>
        </p:txBody>
      </p:sp>
      <p:sp>
        <p:nvSpPr>
          <p:cNvPr id="16396" name="矩形 13"/>
          <p:cNvSpPr>
            <a:spLocks noChangeArrowheads="1"/>
          </p:cNvSpPr>
          <p:nvPr/>
        </p:nvSpPr>
        <p:spPr bwMode="auto">
          <a:xfrm>
            <a:off x="3497263" y="4691063"/>
            <a:ext cx="1808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目标市场</a:t>
            </a:r>
          </a:p>
        </p:txBody>
      </p:sp>
      <p:sp>
        <p:nvSpPr>
          <p:cNvPr id="16397" name="矩形 14"/>
          <p:cNvSpPr>
            <a:spLocks noChangeArrowheads="1"/>
          </p:cNvSpPr>
          <p:nvPr/>
        </p:nvSpPr>
        <p:spPr bwMode="auto">
          <a:xfrm>
            <a:off x="5770563" y="4691063"/>
            <a:ext cx="3148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竞争对手分析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三、行业分析</a:t>
            </a:r>
          </a:p>
        </p:txBody>
      </p:sp>
      <p:cxnSp>
        <p:nvCxnSpPr>
          <p:cNvPr id="17411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2" name="矩形 16"/>
          <p:cNvSpPr>
            <a:spLocks noChangeArrowheads="1"/>
          </p:cNvSpPr>
          <p:nvPr/>
        </p:nvSpPr>
        <p:spPr bwMode="auto">
          <a:xfrm>
            <a:off x="2987675" y="161925"/>
            <a:ext cx="277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市场介绍</a:t>
            </a:r>
          </a:p>
        </p:txBody>
      </p:sp>
      <p:grpSp>
        <p:nvGrpSpPr>
          <p:cNvPr id="17413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7414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15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7416" name="矩形 7"/>
          <p:cNvSpPr>
            <a:spLocks noChangeArrowheads="1"/>
          </p:cNvSpPr>
          <p:nvPr/>
        </p:nvSpPr>
        <p:spPr bwMode="auto">
          <a:xfrm>
            <a:off x="0" y="4059238"/>
            <a:ext cx="12192000" cy="2798762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pSp>
        <p:nvGrpSpPr>
          <p:cNvPr id="17417" name="组合 8"/>
          <p:cNvGrpSpPr>
            <a:grpSpLocks noChangeAspect="1"/>
          </p:cNvGrpSpPr>
          <p:nvPr/>
        </p:nvGrpSpPr>
        <p:grpSpPr bwMode="auto">
          <a:xfrm>
            <a:off x="180975" y="5064125"/>
            <a:ext cx="1190625" cy="1312863"/>
            <a:chOff x="0" y="0"/>
            <a:chExt cx="1189962" cy="1312753"/>
          </a:xfrm>
        </p:grpSpPr>
        <p:pic>
          <p:nvPicPr>
            <p:cNvPr id="17418" name="图片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图片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369" y="321913"/>
              <a:ext cx="682571" cy="68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0" name="组合 11"/>
          <p:cNvGrpSpPr>
            <a:grpSpLocks noChangeAspect="1"/>
          </p:cNvGrpSpPr>
          <p:nvPr/>
        </p:nvGrpSpPr>
        <p:grpSpPr bwMode="auto">
          <a:xfrm>
            <a:off x="4379913" y="5070475"/>
            <a:ext cx="1190625" cy="1312863"/>
            <a:chOff x="0" y="0"/>
            <a:chExt cx="1189962" cy="1312753"/>
          </a:xfrm>
        </p:grpSpPr>
        <p:pic>
          <p:nvPicPr>
            <p:cNvPr id="17421" name="图片 1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图片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498" y="373934"/>
              <a:ext cx="605758" cy="60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23" name="组合 19"/>
          <p:cNvGrpSpPr>
            <a:grpSpLocks noChangeAspect="1"/>
          </p:cNvGrpSpPr>
          <p:nvPr/>
        </p:nvGrpSpPr>
        <p:grpSpPr bwMode="auto">
          <a:xfrm>
            <a:off x="8370888" y="5064125"/>
            <a:ext cx="1190625" cy="1312863"/>
            <a:chOff x="0" y="0"/>
            <a:chExt cx="1189962" cy="1312753"/>
          </a:xfrm>
        </p:grpSpPr>
        <p:pic>
          <p:nvPicPr>
            <p:cNvPr id="17424" name="图片 2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5" name="图片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37" y="360442"/>
              <a:ext cx="656591" cy="65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26" name="矩形 7"/>
          <p:cNvSpPr>
            <a:spLocks noChangeArrowheads="1"/>
          </p:cNvSpPr>
          <p:nvPr/>
        </p:nvSpPr>
        <p:spPr bwMode="auto">
          <a:xfrm>
            <a:off x="1470025" y="5454650"/>
            <a:ext cx="248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7427" name="矩形 7"/>
          <p:cNvSpPr>
            <a:spLocks noChangeArrowheads="1"/>
          </p:cNvSpPr>
          <p:nvPr/>
        </p:nvSpPr>
        <p:spPr bwMode="auto">
          <a:xfrm>
            <a:off x="5657850" y="5454650"/>
            <a:ext cx="248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美化与定制。。</a:t>
            </a:r>
          </a:p>
        </p:txBody>
      </p:sp>
      <p:sp>
        <p:nvSpPr>
          <p:cNvPr id="17428" name="矩形 7"/>
          <p:cNvSpPr>
            <a:spLocks noChangeArrowheads="1"/>
          </p:cNvSpPr>
          <p:nvPr/>
        </p:nvSpPr>
        <p:spPr bwMode="auto">
          <a:xfrm>
            <a:off x="9561513" y="5384800"/>
            <a:ext cx="2487612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美化与定制。。</a:t>
            </a:r>
          </a:p>
        </p:txBody>
      </p:sp>
      <p:pic>
        <p:nvPicPr>
          <p:cNvPr id="17429" name="图片 2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398588"/>
            <a:ext cx="64452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图片 2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93850"/>
            <a:ext cx="1111250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1" name="图片 2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700213"/>
            <a:ext cx="1174750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图片 2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474788"/>
            <a:ext cx="76517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3" name="矩形 7"/>
          <p:cNvSpPr>
            <a:spLocks noChangeArrowheads="1"/>
          </p:cNvSpPr>
          <p:nvPr/>
        </p:nvSpPr>
        <p:spPr bwMode="auto">
          <a:xfrm>
            <a:off x="6667500" y="1177925"/>
            <a:ext cx="4559300" cy="1954213"/>
          </a:xfrm>
          <a:prstGeom prst="rect">
            <a:avLst/>
          </a:prstGeom>
          <a:noFill/>
          <a:ln w="9525" cmpd="sng">
            <a:solidFill>
              <a:srgbClr val="FCFCF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三、行业分析</a:t>
            </a:r>
          </a:p>
        </p:txBody>
      </p:sp>
      <p:cxnSp>
        <p:nvCxnSpPr>
          <p:cNvPr id="18435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6" name="矩形 16"/>
          <p:cNvSpPr>
            <a:spLocks noChangeArrowheads="1"/>
          </p:cNvSpPr>
          <p:nvPr/>
        </p:nvSpPr>
        <p:spPr bwMode="auto">
          <a:xfrm>
            <a:off x="2987675" y="161925"/>
            <a:ext cx="3862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目标市场</a:t>
            </a:r>
          </a:p>
        </p:txBody>
      </p:sp>
      <p:grpSp>
        <p:nvGrpSpPr>
          <p:cNvPr id="18437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8438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39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8440" name="组合 7"/>
          <p:cNvGrpSpPr>
            <a:grpSpLocks noChangeAspect="1"/>
          </p:cNvGrpSpPr>
          <p:nvPr/>
        </p:nvGrpSpPr>
        <p:grpSpPr bwMode="auto">
          <a:xfrm>
            <a:off x="1096963" y="1493838"/>
            <a:ext cx="5637212" cy="4608512"/>
            <a:chOff x="0" y="0"/>
            <a:chExt cx="5637410" cy="4608443"/>
          </a:xfrm>
        </p:grpSpPr>
        <p:pic>
          <p:nvPicPr>
            <p:cNvPr id="18441" name="图片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2" r="13387" b="1358"/>
            <a:stretch>
              <a:fillRect/>
            </a:stretch>
          </p:blipFill>
          <p:spPr bwMode="auto">
            <a:xfrm>
              <a:off x="0" y="0"/>
              <a:ext cx="5637410" cy="4608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2" name="图片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944"/>
            <a:stretch>
              <a:fillRect/>
            </a:stretch>
          </p:blipFill>
          <p:spPr bwMode="auto">
            <a:xfrm>
              <a:off x="255318" y="347472"/>
              <a:ext cx="5159317" cy="3017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43" name="椭圆 10"/>
          <p:cNvSpPr>
            <a:spLocks noChangeArrowheads="1"/>
          </p:cNvSpPr>
          <p:nvPr/>
        </p:nvSpPr>
        <p:spPr bwMode="auto">
          <a:xfrm>
            <a:off x="1489075" y="4051300"/>
            <a:ext cx="403225" cy="401638"/>
          </a:xfrm>
          <a:prstGeom prst="ellipse">
            <a:avLst/>
          </a:prstGeom>
          <a:solidFill>
            <a:srgbClr val="EE49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44" name="组合 11"/>
          <p:cNvGrpSpPr>
            <a:grpSpLocks/>
          </p:cNvGrpSpPr>
          <p:nvPr/>
        </p:nvGrpSpPr>
        <p:grpSpPr bwMode="auto">
          <a:xfrm>
            <a:off x="1654175" y="4556125"/>
            <a:ext cx="862013" cy="862013"/>
            <a:chOff x="0" y="0"/>
            <a:chExt cx="862907" cy="862907"/>
          </a:xfrm>
        </p:grpSpPr>
        <p:sp>
          <p:nvSpPr>
            <p:cNvPr id="18445" name="椭圆 12"/>
            <p:cNvSpPr>
              <a:spLocks noChangeArrowheads="1"/>
            </p:cNvSpPr>
            <p:nvPr/>
          </p:nvSpPr>
          <p:spPr bwMode="auto">
            <a:xfrm>
              <a:off x="0" y="0"/>
              <a:ext cx="862907" cy="862907"/>
            </a:xfrm>
            <a:prstGeom prst="ellipse">
              <a:avLst/>
            </a:pr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8446" name="图片 1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721" y="112533"/>
              <a:ext cx="586348" cy="58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47" name="组合 19"/>
          <p:cNvGrpSpPr>
            <a:grpSpLocks/>
          </p:cNvGrpSpPr>
          <p:nvPr/>
        </p:nvGrpSpPr>
        <p:grpSpPr bwMode="auto">
          <a:xfrm>
            <a:off x="1892300" y="3660775"/>
            <a:ext cx="504825" cy="504825"/>
            <a:chOff x="0" y="0"/>
            <a:chExt cx="505322" cy="505322"/>
          </a:xfrm>
        </p:grpSpPr>
        <p:sp>
          <p:nvSpPr>
            <p:cNvPr id="18448" name="椭圆 20"/>
            <p:cNvSpPr>
              <a:spLocks noChangeArrowheads="1"/>
            </p:cNvSpPr>
            <p:nvPr/>
          </p:nvSpPr>
          <p:spPr bwMode="auto">
            <a:xfrm>
              <a:off x="0" y="0"/>
              <a:ext cx="505322" cy="505322"/>
            </a:xfrm>
            <a:prstGeom prst="ellipse">
              <a:avLst/>
            </a:prstGeom>
            <a:solidFill>
              <a:srgbClr val="3CBD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8449" name="图片 2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59" y="55045"/>
              <a:ext cx="402404" cy="40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0" name="组合 22"/>
          <p:cNvGrpSpPr>
            <a:grpSpLocks noChangeAspect="1"/>
          </p:cNvGrpSpPr>
          <p:nvPr/>
        </p:nvGrpSpPr>
        <p:grpSpPr bwMode="auto">
          <a:xfrm>
            <a:off x="5391150" y="3763963"/>
            <a:ext cx="1508125" cy="2189162"/>
            <a:chOff x="0" y="0"/>
            <a:chExt cx="1508662" cy="2188651"/>
          </a:xfrm>
        </p:grpSpPr>
        <p:pic>
          <p:nvPicPr>
            <p:cNvPr id="18451" name="图片 2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08662" cy="2188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2" name="图片 2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2" r="24432"/>
            <a:stretch>
              <a:fillRect/>
            </a:stretch>
          </p:blipFill>
          <p:spPr bwMode="auto">
            <a:xfrm>
              <a:off x="123750" y="235730"/>
              <a:ext cx="1270735" cy="174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3" name="组合 25"/>
          <p:cNvGrpSpPr>
            <a:grpSpLocks noChangeAspect="1"/>
          </p:cNvGrpSpPr>
          <p:nvPr/>
        </p:nvGrpSpPr>
        <p:grpSpPr bwMode="auto">
          <a:xfrm>
            <a:off x="6575425" y="5124450"/>
            <a:ext cx="649288" cy="944563"/>
            <a:chOff x="0" y="0"/>
            <a:chExt cx="1508662" cy="2188652"/>
          </a:xfrm>
        </p:grpSpPr>
        <p:pic>
          <p:nvPicPr>
            <p:cNvPr id="18454" name="图片 2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08662" cy="218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5" name="图片 2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73" y="235731"/>
              <a:ext cx="1274613" cy="1722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56" name="矩形 28"/>
          <p:cNvSpPr>
            <a:spLocks noChangeArrowheads="1"/>
          </p:cNvSpPr>
          <p:nvPr/>
        </p:nvSpPr>
        <p:spPr bwMode="auto">
          <a:xfrm>
            <a:off x="8169275" y="1838325"/>
            <a:ext cx="4022725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8457" name="文本框 29"/>
          <p:cNvSpPr txBox="1">
            <a:spLocks noChangeArrowheads="1"/>
          </p:cNvSpPr>
          <p:nvPr/>
        </p:nvSpPr>
        <p:spPr bwMode="auto">
          <a:xfrm>
            <a:off x="8805863" y="1978025"/>
            <a:ext cx="3386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8458" name="矩形 30"/>
          <p:cNvSpPr>
            <a:spLocks noChangeArrowheads="1"/>
          </p:cNvSpPr>
          <p:nvPr/>
        </p:nvSpPr>
        <p:spPr bwMode="auto">
          <a:xfrm>
            <a:off x="8631238" y="2924175"/>
            <a:ext cx="3560762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8459" name="文本框 31"/>
          <p:cNvSpPr txBox="1">
            <a:spLocks noChangeArrowheads="1"/>
          </p:cNvSpPr>
          <p:nvPr/>
        </p:nvSpPr>
        <p:spPr bwMode="auto">
          <a:xfrm>
            <a:off x="8805863" y="3063875"/>
            <a:ext cx="3386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8460" name="矩形 32"/>
          <p:cNvSpPr>
            <a:spLocks noChangeArrowheads="1"/>
          </p:cNvSpPr>
          <p:nvPr/>
        </p:nvSpPr>
        <p:spPr bwMode="auto">
          <a:xfrm>
            <a:off x="9231313" y="3998913"/>
            <a:ext cx="2960687" cy="649287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8461" name="文本框 33"/>
          <p:cNvSpPr txBox="1">
            <a:spLocks noChangeArrowheads="1"/>
          </p:cNvSpPr>
          <p:nvPr/>
        </p:nvSpPr>
        <p:spPr bwMode="auto">
          <a:xfrm>
            <a:off x="9231313" y="4138613"/>
            <a:ext cx="2870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</a:p>
        </p:txBody>
      </p:sp>
      <p:sp>
        <p:nvSpPr>
          <p:cNvPr id="18462" name="矩形 34"/>
          <p:cNvSpPr>
            <a:spLocks noChangeArrowheads="1"/>
          </p:cNvSpPr>
          <p:nvPr/>
        </p:nvSpPr>
        <p:spPr bwMode="auto">
          <a:xfrm>
            <a:off x="9839325" y="5070475"/>
            <a:ext cx="2357438" cy="6492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8463" name="文本框 35"/>
          <p:cNvSpPr txBox="1">
            <a:spLocks noChangeArrowheads="1"/>
          </p:cNvSpPr>
          <p:nvPr/>
        </p:nvSpPr>
        <p:spPr bwMode="auto">
          <a:xfrm>
            <a:off x="9921875" y="5210175"/>
            <a:ext cx="2871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三、行业分析</a:t>
            </a:r>
          </a:p>
        </p:txBody>
      </p:sp>
      <p:cxnSp>
        <p:nvCxnSpPr>
          <p:cNvPr id="19459" name="直接连接符 15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0" name="矩形 16"/>
          <p:cNvSpPr>
            <a:spLocks noChangeArrowheads="1"/>
          </p:cNvSpPr>
          <p:nvPr/>
        </p:nvSpPr>
        <p:spPr bwMode="auto">
          <a:xfrm>
            <a:off x="2987675" y="161925"/>
            <a:ext cx="3862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分析顾客购买原则</a:t>
            </a:r>
          </a:p>
        </p:txBody>
      </p:sp>
      <p:grpSp>
        <p:nvGrpSpPr>
          <p:cNvPr id="19461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19462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9463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9464" name="Group 16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1139825"/>
            <a:ext cx="42545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Group 117"/>
          <p:cNvGrpSpPr>
            <a:grpSpLocks/>
          </p:cNvGrpSpPr>
          <p:nvPr/>
        </p:nvGrpSpPr>
        <p:grpSpPr bwMode="auto">
          <a:xfrm>
            <a:off x="3611563" y="2001838"/>
            <a:ext cx="609600" cy="609600"/>
            <a:chOff x="0" y="0"/>
            <a:chExt cx="384" cy="384"/>
          </a:xfrm>
        </p:grpSpPr>
        <p:sp>
          <p:nvSpPr>
            <p:cNvPr id="19466" name="Oval 113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467" name="Oval 115"/>
            <p:cNvGrpSpPr>
              <a:grpSpLocks/>
            </p:cNvGrpSpPr>
            <p:nvPr/>
          </p:nvGrpSpPr>
          <p:grpSpPr bwMode="auto">
            <a:xfrm>
              <a:off x="125" y="125"/>
              <a:ext cx="134" cy="131"/>
              <a:chOff x="0" y="0"/>
              <a:chExt cx="213360" cy="207264"/>
            </a:xfrm>
          </p:grpSpPr>
          <p:pic>
            <p:nvPicPr>
              <p:cNvPr id="19468" name="Oval 115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69" name="Text Box 13"/>
              <p:cNvSpPr txBox="1">
                <a:spLocks noChangeArrowheads="1"/>
              </p:cNvSpPr>
              <p:nvPr/>
            </p:nvSpPr>
            <p:spPr bwMode="auto">
              <a:xfrm>
                <a:off x="43503" y="42734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470" name="Oval 116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71" name="Group 135"/>
          <p:cNvGrpSpPr>
            <a:grpSpLocks/>
          </p:cNvGrpSpPr>
          <p:nvPr/>
        </p:nvGrpSpPr>
        <p:grpSpPr bwMode="auto">
          <a:xfrm>
            <a:off x="7439025" y="2443163"/>
            <a:ext cx="609600" cy="609600"/>
            <a:chOff x="0" y="0"/>
            <a:chExt cx="384" cy="384"/>
          </a:xfrm>
        </p:grpSpPr>
        <p:sp>
          <p:nvSpPr>
            <p:cNvPr id="19472" name="Oval 136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473" name="Oval 137"/>
            <p:cNvGrpSpPr>
              <a:grpSpLocks/>
            </p:cNvGrpSpPr>
            <p:nvPr/>
          </p:nvGrpSpPr>
          <p:grpSpPr bwMode="auto">
            <a:xfrm>
              <a:off x="125" y="127"/>
              <a:ext cx="134" cy="131"/>
              <a:chOff x="0" y="0"/>
              <a:chExt cx="213360" cy="207264"/>
            </a:xfrm>
          </p:grpSpPr>
          <p:pic>
            <p:nvPicPr>
              <p:cNvPr id="19474" name="Oval 13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75" name="Text Box 19"/>
              <p:cNvSpPr txBox="1">
                <a:spLocks noChangeArrowheads="1"/>
              </p:cNvSpPr>
              <p:nvPr/>
            </p:nvSpPr>
            <p:spPr bwMode="auto">
              <a:xfrm>
                <a:off x="43440" y="39757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476" name="Oval 138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477" name="Group 139"/>
          <p:cNvGrpSpPr>
            <a:grpSpLocks/>
          </p:cNvGrpSpPr>
          <p:nvPr/>
        </p:nvGrpSpPr>
        <p:grpSpPr bwMode="auto">
          <a:xfrm>
            <a:off x="6370638" y="3890963"/>
            <a:ext cx="609600" cy="609600"/>
            <a:chOff x="0" y="0"/>
            <a:chExt cx="384" cy="384"/>
          </a:xfrm>
        </p:grpSpPr>
        <p:sp>
          <p:nvSpPr>
            <p:cNvPr id="19478" name="Oval 140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9479" name="Oval 141"/>
            <p:cNvGrpSpPr>
              <a:grpSpLocks/>
            </p:cNvGrpSpPr>
            <p:nvPr/>
          </p:nvGrpSpPr>
          <p:grpSpPr bwMode="auto">
            <a:xfrm>
              <a:off x="126" y="126"/>
              <a:ext cx="131" cy="131"/>
              <a:chOff x="0" y="0"/>
              <a:chExt cx="207264" cy="207264"/>
            </a:xfrm>
          </p:grpSpPr>
          <p:pic>
            <p:nvPicPr>
              <p:cNvPr id="19480" name="Oval 141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7264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81" name="Text Box 25"/>
              <p:cNvSpPr txBox="1">
                <a:spLocks noChangeArrowheads="1"/>
              </p:cNvSpPr>
              <p:nvPr/>
            </p:nvSpPr>
            <p:spPr bwMode="auto">
              <a:xfrm>
                <a:off x="41704" y="42389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482" name="Oval 142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483" name="图片 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1606550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4" name="图片 3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4178300"/>
            <a:ext cx="153035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85" name="组合 37"/>
          <p:cNvGrpSpPr>
            <a:grpSpLocks/>
          </p:cNvGrpSpPr>
          <p:nvPr/>
        </p:nvGrpSpPr>
        <p:grpSpPr bwMode="auto">
          <a:xfrm>
            <a:off x="1006475" y="3133725"/>
            <a:ext cx="2605088" cy="1352550"/>
            <a:chOff x="0" y="0"/>
            <a:chExt cx="1958232" cy="1016244"/>
          </a:xfrm>
        </p:grpSpPr>
        <p:sp>
          <p:nvSpPr>
            <p:cNvPr id="19486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9487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9488" name="直接连接符 40"/>
          <p:cNvCxnSpPr>
            <a:cxnSpLocks noChangeShapeType="1"/>
          </p:cNvCxnSpPr>
          <p:nvPr/>
        </p:nvCxnSpPr>
        <p:spPr bwMode="auto">
          <a:xfrm>
            <a:off x="1104900" y="3579813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489" name="组合 41"/>
          <p:cNvGrpSpPr>
            <a:grpSpLocks/>
          </p:cNvGrpSpPr>
          <p:nvPr/>
        </p:nvGrpSpPr>
        <p:grpSpPr bwMode="auto">
          <a:xfrm>
            <a:off x="8672513" y="3702050"/>
            <a:ext cx="2603500" cy="1350963"/>
            <a:chOff x="0" y="0"/>
            <a:chExt cx="1958232" cy="1016244"/>
          </a:xfrm>
        </p:grpSpPr>
        <p:sp>
          <p:nvSpPr>
            <p:cNvPr id="19490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9491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9492" name="直接连接符 44"/>
          <p:cNvCxnSpPr>
            <a:cxnSpLocks noChangeShapeType="1"/>
          </p:cNvCxnSpPr>
          <p:nvPr/>
        </p:nvCxnSpPr>
        <p:spPr bwMode="auto">
          <a:xfrm>
            <a:off x="8769350" y="4146550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493" name="组合 45"/>
          <p:cNvGrpSpPr>
            <a:grpSpLocks/>
          </p:cNvGrpSpPr>
          <p:nvPr/>
        </p:nvGrpSpPr>
        <p:grpSpPr bwMode="auto">
          <a:xfrm>
            <a:off x="1006475" y="4470400"/>
            <a:ext cx="2605088" cy="1352550"/>
            <a:chOff x="0" y="0"/>
            <a:chExt cx="1958232" cy="1016244"/>
          </a:xfrm>
        </p:grpSpPr>
        <p:sp>
          <p:nvSpPr>
            <p:cNvPr id="19494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9495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9496" name="直接连接符 48"/>
          <p:cNvCxnSpPr>
            <a:cxnSpLocks noChangeShapeType="1"/>
          </p:cNvCxnSpPr>
          <p:nvPr/>
        </p:nvCxnSpPr>
        <p:spPr bwMode="auto">
          <a:xfrm>
            <a:off x="1104900" y="4914900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20484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20485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0486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0487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488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89" name="文本框 69"/>
            <p:cNvSpPr txBox="1">
              <a:spLocks noChangeArrowheads="1"/>
            </p:cNvSpPr>
            <p:nvPr/>
          </p:nvSpPr>
          <p:spPr bwMode="auto">
            <a:xfrm>
              <a:off x="619249" y="512248"/>
              <a:ext cx="3304510" cy="69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产品服务介绍</a:t>
              </a:r>
            </a:p>
          </p:txBody>
        </p:sp>
      </p:grpSp>
      <p:sp>
        <p:nvSpPr>
          <p:cNvPr id="20490" name="矩形 11"/>
          <p:cNvSpPr>
            <a:spLocks noChangeArrowheads="1"/>
          </p:cNvSpPr>
          <p:nvPr/>
        </p:nvSpPr>
        <p:spPr bwMode="auto">
          <a:xfrm>
            <a:off x="4384675" y="4098925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产品的概念、性能及特性</a:t>
            </a:r>
          </a:p>
        </p:txBody>
      </p:sp>
      <p:sp>
        <p:nvSpPr>
          <p:cNvPr id="20491" name="矩形 12"/>
          <p:cNvSpPr>
            <a:spLocks noChangeArrowheads="1"/>
          </p:cNvSpPr>
          <p:nvPr/>
        </p:nvSpPr>
        <p:spPr bwMode="auto">
          <a:xfrm>
            <a:off x="4384675" y="4583113"/>
            <a:ext cx="23082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主要产品介绍</a:t>
            </a:r>
          </a:p>
        </p:txBody>
      </p:sp>
      <p:sp>
        <p:nvSpPr>
          <p:cNvPr id="20492" name="矩形 13"/>
          <p:cNvSpPr>
            <a:spLocks noChangeArrowheads="1"/>
          </p:cNvSpPr>
          <p:nvPr/>
        </p:nvSpPr>
        <p:spPr bwMode="auto">
          <a:xfrm>
            <a:off x="4384675" y="5068888"/>
            <a:ext cx="293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产品的市场及竞争力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71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四、产品服务介绍</a:t>
            </a:r>
          </a:p>
        </p:txBody>
      </p:sp>
      <p:cxnSp>
        <p:nvCxnSpPr>
          <p:cNvPr id="21507" name="直接连接符 15"/>
          <p:cNvCxnSpPr>
            <a:cxnSpLocks noChangeShapeType="1"/>
          </p:cNvCxnSpPr>
          <p:nvPr/>
        </p:nvCxnSpPr>
        <p:spPr bwMode="auto">
          <a:xfrm>
            <a:off x="3502025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08" name="矩形 16"/>
          <p:cNvSpPr>
            <a:spLocks noChangeArrowheads="1"/>
          </p:cNvSpPr>
          <p:nvPr/>
        </p:nvSpPr>
        <p:spPr bwMode="auto">
          <a:xfrm>
            <a:off x="3625850" y="161925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产品的概念、性能及特性</a:t>
            </a:r>
          </a:p>
        </p:txBody>
      </p:sp>
      <p:grpSp>
        <p:nvGrpSpPr>
          <p:cNvPr id="21509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1510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1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1512" name="任意多边形 7"/>
          <p:cNvSpPr>
            <a:spLocks/>
          </p:cNvSpPr>
          <p:nvPr/>
        </p:nvSpPr>
        <p:spPr bwMode="auto">
          <a:xfrm>
            <a:off x="3914775" y="2022475"/>
            <a:ext cx="1050925" cy="1050925"/>
          </a:xfrm>
          <a:custGeom>
            <a:avLst/>
            <a:gdLst>
              <a:gd name="T0" fmla="*/ 139284 w 1050805"/>
              <a:gd name="T1" fmla="*/ 401828 h 1050805"/>
              <a:gd name="T2" fmla="*/ 401828 w 1050805"/>
              <a:gd name="T3" fmla="*/ 401828 h 1050805"/>
              <a:gd name="T4" fmla="*/ 401828 w 1050805"/>
              <a:gd name="T5" fmla="*/ 139284 h 1050805"/>
              <a:gd name="T6" fmla="*/ 648977 w 1050805"/>
              <a:gd name="T7" fmla="*/ 139284 h 1050805"/>
              <a:gd name="T8" fmla="*/ 648977 w 1050805"/>
              <a:gd name="T9" fmla="*/ 401828 h 1050805"/>
              <a:gd name="T10" fmla="*/ 911521 w 1050805"/>
              <a:gd name="T11" fmla="*/ 401828 h 1050805"/>
              <a:gd name="T12" fmla="*/ 911521 w 1050805"/>
              <a:gd name="T13" fmla="*/ 648977 h 1050805"/>
              <a:gd name="T14" fmla="*/ 648977 w 1050805"/>
              <a:gd name="T15" fmla="*/ 648977 h 1050805"/>
              <a:gd name="T16" fmla="*/ 648977 w 1050805"/>
              <a:gd name="T17" fmla="*/ 911521 h 1050805"/>
              <a:gd name="T18" fmla="*/ 401828 w 1050805"/>
              <a:gd name="T19" fmla="*/ 911521 h 1050805"/>
              <a:gd name="T20" fmla="*/ 401828 w 1050805"/>
              <a:gd name="T21" fmla="*/ 648977 h 1050805"/>
              <a:gd name="T22" fmla="*/ 139284 w 1050805"/>
              <a:gd name="T23" fmla="*/ 648977 h 1050805"/>
              <a:gd name="T24" fmla="*/ 139284 w 1050805"/>
              <a:gd name="T25" fmla="*/ 401828 h 1050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9284" tIns="401828" rIns="139284" bIns="401828" anchor="ctr"/>
          <a:lstStyle/>
          <a:p>
            <a:endParaRPr lang="zh-CN" altLang="en-US"/>
          </a:p>
        </p:txBody>
      </p:sp>
      <p:sp>
        <p:nvSpPr>
          <p:cNvPr id="21513" name="任意多边形 8"/>
          <p:cNvSpPr>
            <a:spLocks/>
          </p:cNvSpPr>
          <p:nvPr/>
        </p:nvSpPr>
        <p:spPr bwMode="auto">
          <a:xfrm>
            <a:off x="7070725" y="2022475"/>
            <a:ext cx="1050925" cy="1050925"/>
          </a:xfrm>
          <a:custGeom>
            <a:avLst/>
            <a:gdLst>
              <a:gd name="T0" fmla="*/ 139284 w 1050805"/>
              <a:gd name="T1" fmla="*/ 216466 h 1050805"/>
              <a:gd name="T2" fmla="*/ 911521 w 1050805"/>
              <a:gd name="T3" fmla="*/ 216466 h 1050805"/>
              <a:gd name="T4" fmla="*/ 911521 w 1050805"/>
              <a:gd name="T5" fmla="*/ 463615 h 1050805"/>
              <a:gd name="T6" fmla="*/ 139284 w 1050805"/>
              <a:gd name="T7" fmla="*/ 463615 h 1050805"/>
              <a:gd name="T8" fmla="*/ 139284 w 1050805"/>
              <a:gd name="T9" fmla="*/ 216466 h 1050805"/>
              <a:gd name="T10" fmla="*/ 139284 w 1050805"/>
              <a:gd name="T11" fmla="*/ 587190 h 1050805"/>
              <a:gd name="T12" fmla="*/ 911521 w 1050805"/>
              <a:gd name="T13" fmla="*/ 587190 h 1050805"/>
              <a:gd name="T14" fmla="*/ 911521 w 1050805"/>
              <a:gd name="T15" fmla="*/ 834339 h 1050805"/>
              <a:gd name="T16" fmla="*/ 139284 w 1050805"/>
              <a:gd name="T17" fmla="*/ 834339 h 1050805"/>
              <a:gd name="T18" fmla="*/ 139284 w 1050805"/>
              <a:gd name="T19" fmla="*/ 587190 h 1050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0805" h="1050805">
                <a:moveTo>
                  <a:pt x="139284" y="216466"/>
                </a:moveTo>
                <a:lnTo>
                  <a:pt x="911521" y="216466"/>
                </a:lnTo>
                <a:lnTo>
                  <a:pt x="911521" y="463615"/>
                </a:lnTo>
                <a:lnTo>
                  <a:pt x="139284" y="463615"/>
                </a:lnTo>
                <a:lnTo>
                  <a:pt x="139284" y="216466"/>
                </a:lnTo>
                <a:close/>
                <a:moveTo>
                  <a:pt x="139284" y="587190"/>
                </a:moveTo>
                <a:lnTo>
                  <a:pt x="911521" y="587190"/>
                </a:lnTo>
                <a:lnTo>
                  <a:pt x="911521" y="834339"/>
                </a:lnTo>
                <a:lnTo>
                  <a:pt x="139284" y="834339"/>
                </a:lnTo>
                <a:lnTo>
                  <a:pt x="139284" y="58719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9284" tIns="216466" rIns="139284" bIns="216466" anchor="ctr"/>
          <a:lstStyle/>
          <a:p>
            <a:endParaRPr lang="zh-CN" altLang="en-US"/>
          </a:p>
        </p:txBody>
      </p:sp>
      <p:sp>
        <p:nvSpPr>
          <p:cNvPr id="21514" name="任意多边形 9"/>
          <p:cNvSpPr>
            <a:spLocks/>
          </p:cNvSpPr>
          <p:nvPr/>
        </p:nvSpPr>
        <p:spPr bwMode="auto">
          <a:xfrm>
            <a:off x="1955800" y="1641475"/>
            <a:ext cx="1811338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15" name="文本框 11"/>
          <p:cNvSpPr txBox="1">
            <a:spLocks noChangeArrowheads="1"/>
          </p:cNvSpPr>
          <p:nvPr/>
        </p:nvSpPr>
        <p:spPr bwMode="auto">
          <a:xfrm>
            <a:off x="2308225" y="2651125"/>
            <a:ext cx="1106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1516" name="任意多边形 12"/>
          <p:cNvSpPr>
            <a:spLocks/>
          </p:cNvSpPr>
          <p:nvPr/>
        </p:nvSpPr>
        <p:spPr bwMode="auto">
          <a:xfrm>
            <a:off x="5113338" y="1641475"/>
            <a:ext cx="1811337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17" name="文本框 19"/>
          <p:cNvSpPr txBox="1">
            <a:spLocks noChangeArrowheads="1"/>
          </p:cNvSpPr>
          <p:nvPr/>
        </p:nvSpPr>
        <p:spPr bwMode="auto">
          <a:xfrm>
            <a:off x="546576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1518" name="任意多边形 20"/>
          <p:cNvSpPr>
            <a:spLocks/>
          </p:cNvSpPr>
          <p:nvPr/>
        </p:nvSpPr>
        <p:spPr bwMode="auto">
          <a:xfrm>
            <a:off x="8269288" y="1641475"/>
            <a:ext cx="1811337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19" name="文本框 22"/>
          <p:cNvSpPr txBox="1">
            <a:spLocks noChangeArrowheads="1"/>
          </p:cNvSpPr>
          <p:nvPr/>
        </p:nvSpPr>
        <p:spPr bwMode="auto">
          <a:xfrm>
            <a:off x="862171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1520" name="TextBox 35"/>
          <p:cNvSpPr txBox="1">
            <a:spLocks noChangeArrowheads="1"/>
          </p:cNvSpPr>
          <p:nvPr/>
        </p:nvSpPr>
        <p:spPr bwMode="auto">
          <a:xfrm>
            <a:off x="1787525" y="3662363"/>
            <a:ext cx="83629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凭借对于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/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21521" name="Freeform 501"/>
          <p:cNvSpPr>
            <a:spLocks noEditPoints="1"/>
          </p:cNvSpPr>
          <p:nvPr/>
        </p:nvSpPr>
        <p:spPr bwMode="auto">
          <a:xfrm>
            <a:off x="5721350" y="1865313"/>
            <a:ext cx="595313" cy="596900"/>
          </a:xfrm>
          <a:custGeom>
            <a:avLst/>
            <a:gdLst>
              <a:gd name="T0" fmla="*/ 72 w 92"/>
              <a:gd name="T1" fmla="*/ 26 h 92"/>
              <a:gd name="T2" fmla="*/ 41 w 92"/>
              <a:gd name="T3" fmla="*/ 14 h 92"/>
              <a:gd name="T4" fmla="*/ 16 w 92"/>
              <a:gd name="T5" fmla="*/ 34 h 92"/>
              <a:gd name="T6" fmla="*/ 20 w 92"/>
              <a:gd name="T7" fmla="*/ 66 h 92"/>
              <a:gd name="T8" fmla="*/ 50 w 92"/>
              <a:gd name="T9" fmla="*/ 79 h 92"/>
              <a:gd name="T10" fmla="*/ 74 w 92"/>
              <a:gd name="T11" fmla="*/ 28 h 92"/>
              <a:gd name="T12" fmla="*/ 86 w 92"/>
              <a:gd name="T13" fmla="*/ 29 h 92"/>
              <a:gd name="T14" fmla="*/ 86 w 92"/>
              <a:gd name="T15" fmla="*/ 29 h 92"/>
              <a:gd name="T16" fmla="*/ 87 w 92"/>
              <a:gd name="T17" fmla="*/ 29 h 92"/>
              <a:gd name="T18" fmla="*/ 90 w 92"/>
              <a:gd name="T19" fmla="*/ 41 h 92"/>
              <a:gd name="T20" fmla="*/ 89 w 92"/>
              <a:gd name="T21" fmla="*/ 41 h 92"/>
              <a:gd name="T22" fmla="*/ 89 w 92"/>
              <a:gd name="T23" fmla="*/ 41 h 92"/>
              <a:gd name="T24" fmla="*/ 85 w 92"/>
              <a:gd name="T25" fmla="*/ 30 h 92"/>
              <a:gd name="T26" fmla="*/ 40 w 92"/>
              <a:gd name="T27" fmla="*/ 33 h 92"/>
              <a:gd name="T28" fmla="*/ 41 w 92"/>
              <a:gd name="T29" fmla="*/ 31 h 92"/>
              <a:gd name="T30" fmla="*/ 6 w 92"/>
              <a:gd name="T31" fmla="*/ 64 h 92"/>
              <a:gd name="T32" fmla="*/ 5 w 92"/>
              <a:gd name="T33" fmla="*/ 64 h 92"/>
              <a:gd name="T34" fmla="*/ 5 w 92"/>
              <a:gd name="T35" fmla="*/ 63 h 92"/>
              <a:gd name="T36" fmla="*/ 2 w 92"/>
              <a:gd name="T37" fmla="*/ 52 h 92"/>
              <a:gd name="T38" fmla="*/ 2 w 92"/>
              <a:gd name="T39" fmla="*/ 51 h 92"/>
              <a:gd name="T40" fmla="*/ 2 w 92"/>
              <a:gd name="T41" fmla="*/ 51 h 92"/>
              <a:gd name="T42" fmla="*/ 4 w 92"/>
              <a:gd name="T43" fmla="*/ 52 h 92"/>
              <a:gd name="T44" fmla="*/ 20 w 92"/>
              <a:gd name="T45" fmla="*/ 13 h 92"/>
              <a:gd name="T46" fmla="*/ 11 w 92"/>
              <a:gd name="T47" fmla="*/ 20 h 92"/>
              <a:gd name="T48" fmla="*/ 11 w 92"/>
              <a:gd name="T49" fmla="*/ 20 h 92"/>
              <a:gd name="T50" fmla="*/ 11 w 92"/>
              <a:gd name="T51" fmla="*/ 20 h 92"/>
              <a:gd name="T52" fmla="*/ 19 w 92"/>
              <a:gd name="T53" fmla="*/ 11 h 92"/>
              <a:gd name="T54" fmla="*/ 19 w 92"/>
              <a:gd name="T55" fmla="*/ 11 h 92"/>
              <a:gd name="T56" fmla="*/ 20 w 92"/>
              <a:gd name="T57" fmla="*/ 11 h 92"/>
              <a:gd name="T58" fmla="*/ 30 w 92"/>
              <a:gd name="T59" fmla="*/ 17 h 92"/>
              <a:gd name="T60" fmla="*/ 24 w 92"/>
              <a:gd name="T61" fmla="*/ 42 h 92"/>
              <a:gd name="T62" fmla="*/ 26 w 92"/>
              <a:gd name="T63" fmla="*/ 40 h 92"/>
              <a:gd name="T64" fmla="*/ 41 w 92"/>
              <a:gd name="T65" fmla="*/ 90 h 92"/>
              <a:gd name="T66" fmla="*/ 41 w 92"/>
              <a:gd name="T67" fmla="*/ 90 h 92"/>
              <a:gd name="T68" fmla="*/ 40 w 92"/>
              <a:gd name="T69" fmla="*/ 90 h 92"/>
              <a:gd name="T70" fmla="*/ 29 w 92"/>
              <a:gd name="T71" fmla="*/ 87 h 92"/>
              <a:gd name="T72" fmla="*/ 28 w 92"/>
              <a:gd name="T73" fmla="*/ 87 h 92"/>
              <a:gd name="T74" fmla="*/ 28 w 92"/>
              <a:gd name="T75" fmla="*/ 86 h 92"/>
              <a:gd name="T76" fmla="*/ 30 w 92"/>
              <a:gd name="T77" fmla="*/ 86 h 92"/>
              <a:gd name="T78" fmla="*/ 48 w 92"/>
              <a:gd name="T79" fmla="*/ 54 h 92"/>
              <a:gd name="T80" fmla="*/ 52 w 92"/>
              <a:gd name="T81" fmla="*/ 4 h 92"/>
              <a:gd name="T82" fmla="*/ 51 w 92"/>
              <a:gd name="T83" fmla="*/ 3 h 92"/>
              <a:gd name="T84" fmla="*/ 51 w 92"/>
              <a:gd name="T85" fmla="*/ 2 h 92"/>
              <a:gd name="T86" fmla="*/ 51 w 92"/>
              <a:gd name="T87" fmla="*/ 2 h 92"/>
              <a:gd name="T88" fmla="*/ 63 w 92"/>
              <a:gd name="T89" fmla="*/ 5 h 92"/>
              <a:gd name="T90" fmla="*/ 63 w 92"/>
              <a:gd name="T91" fmla="*/ 6 h 92"/>
              <a:gd name="T92" fmla="*/ 63 w 92"/>
              <a:gd name="T93" fmla="*/ 6 h 92"/>
              <a:gd name="T94" fmla="*/ 63 w 92"/>
              <a:gd name="T95" fmla="*/ 18 h 92"/>
              <a:gd name="T96" fmla="*/ 81 w 92"/>
              <a:gd name="T97" fmla="*/ 72 h 92"/>
              <a:gd name="T98" fmla="*/ 81 w 92"/>
              <a:gd name="T99" fmla="*/ 72 h 92"/>
              <a:gd name="T100" fmla="*/ 81 w 92"/>
              <a:gd name="T101" fmla="*/ 73 h 92"/>
              <a:gd name="T102" fmla="*/ 73 w 92"/>
              <a:gd name="T103" fmla="*/ 81 h 92"/>
              <a:gd name="T104" fmla="*/ 72 w 92"/>
              <a:gd name="T105" fmla="*/ 81 h 92"/>
              <a:gd name="T106" fmla="*/ 72 w 92"/>
              <a:gd name="T107" fmla="*/ 81 h 92"/>
              <a:gd name="T108" fmla="*/ 63 w 92"/>
              <a:gd name="T109" fmla="*/ 74 h 92"/>
              <a:gd name="T110" fmla="*/ 75 w 92"/>
              <a:gd name="T111" fmla="*/ 6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92">
                <a:moveTo>
                  <a:pt x="76" y="58"/>
                </a:moveTo>
                <a:cubicBezTo>
                  <a:pt x="78" y="50"/>
                  <a:pt x="78" y="50"/>
                  <a:pt x="78" y="50"/>
                </a:cubicBezTo>
                <a:cubicBezTo>
                  <a:pt x="92" y="42"/>
                  <a:pt x="92" y="42"/>
                  <a:pt x="92" y="42"/>
                </a:cubicBezTo>
                <a:cubicBezTo>
                  <a:pt x="88" y="26"/>
                  <a:pt x="88" y="26"/>
                  <a:pt x="88" y="26"/>
                </a:cubicBezTo>
                <a:cubicBezTo>
                  <a:pt x="72" y="26"/>
                  <a:pt x="72" y="26"/>
                  <a:pt x="72" y="26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4"/>
                  <a:pt x="66" y="4"/>
                  <a:pt x="66" y="4"/>
                </a:cubicBezTo>
                <a:cubicBezTo>
                  <a:pt x="50" y="0"/>
                  <a:pt x="50" y="0"/>
                  <a:pt x="50" y="0"/>
                </a:cubicBezTo>
                <a:cubicBezTo>
                  <a:pt x="41" y="14"/>
                  <a:pt x="41" y="14"/>
                  <a:pt x="41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19" y="8"/>
                  <a:pt x="19" y="8"/>
                  <a:pt x="19" y="8"/>
                </a:cubicBezTo>
                <a:cubicBezTo>
                  <a:pt x="8" y="20"/>
                  <a:pt x="8" y="20"/>
                  <a:pt x="8" y="20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4" y="42"/>
                  <a:pt x="14" y="42"/>
                  <a:pt x="14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4" y="66"/>
                  <a:pt x="4" y="66"/>
                  <a:pt x="4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88"/>
                  <a:pt x="26" y="88"/>
                  <a:pt x="26" y="88"/>
                </a:cubicBezTo>
                <a:cubicBezTo>
                  <a:pt x="42" y="92"/>
                  <a:pt x="42" y="92"/>
                  <a:pt x="42" y="92"/>
                </a:cubicBezTo>
                <a:cubicBezTo>
                  <a:pt x="50" y="79"/>
                  <a:pt x="50" y="79"/>
                  <a:pt x="50" y="79"/>
                </a:cubicBezTo>
                <a:cubicBezTo>
                  <a:pt x="58" y="76"/>
                  <a:pt x="58" y="76"/>
                  <a:pt x="58" y="76"/>
                </a:cubicBezTo>
                <a:cubicBezTo>
                  <a:pt x="72" y="84"/>
                  <a:pt x="72" y="84"/>
                  <a:pt x="72" y="84"/>
                </a:cubicBezTo>
                <a:cubicBezTo>
                  <a:pt x="84" y="72"/>
                  <a:pt x="84" y="72"/>
                  <a:pt x="84" y="72"/>
                </a:cubicBezTo>
                <a:cubicBezTo>
                  <a:pt x="76" y="58"/>
                  <a:pt x="76" y="58"/>
                  <a:pt x="76" y="58"/>
                </a:cubicBezTo>
                <a:close/>
                <a:moveTo>
                  <a:pt x="74" y="28"/>
                </a:move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79" y="47"/>
                  <a:pt x="79" y="47"/>
                  <a:pt x="79" y="47"/>
                </a:cubicBezTo>
                <a:cubicBezTo>
                  <a:pt x="79" y="47"/>
                  <a:pt x="79" y="47"/>
                  <a:pt x="78" y="47"/>
                </a:cubicBezTo>
                <a:cubicBezTo>
                  <a:pt x="78" y="46"/>
                  <a:pt x="78" y="46"/>
                  <a:pt x="79" y="46"/>
                </a:cubicBezTo>
                <a:cubicBezTo>
                  <a:pt x="88" y="40"/>
                  <a:pt x="88" y="40"/>
                  <a:pt x="88" y="40"/>
                </a:cubicBezTo>
                <a:cubicBezTo>
                  <a:pt x="85" y="30"/>
                  <a:pt x="85" y="30"/>
                  <a:pt x="85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29"/>
                </a:cubicBezTo>
                <a:cubicBezTo>
                  <a:pt x="74" y="29"/>
                  <a:pt x="74" y="28"/>
                  <a:pt x="74" y="28"/>
                </a:cubicBezTo>
                <a:close/>
                <a:moveTo>
                  <a:pt x="41" y="31"/>
                </a:moveTo>
                <a:cubicBezTo>
                  <a:pt x="42" y="32"/>
                  <a:pt x="41" y="33"/>
                  <a:pt x="40" y="33"/>
                </a:cubicBezTo>
                <a:cubicBezTo>
                  <a:pt x="37" y="35"/>
                  <a:pt x="34" y="38"/>
                  <a:pt x="32" y="42"/>
                </a:cubicBezTo>
                <a:cubicBezTo>
                  <a:pt x="32" y="43"/>
                  <a:pt x="31" y="44"/>
                  <a:pt x="31" y="44"/>
                </a:cubicBezTo>
                <a:cubicBezTo>
                  <a:pt x="30" y="43"/>
                  <a:pt x="30" y="42"/>
                  <a:pt x="30" y="41"/>
                </a:cubicBezTo>
                <a:cubicBezTo>
                  <a:pt x="32" y="37"/>
                  <a:pt x="35" y="34"/>
                  <a:pt x="39" y="31"/>
                </a:cubicBezTo>
                <a:cubicBezTo>
                  <a:pt x="40" y="31"/>
                  <a:pt x="41" y="31"/>
                  <a:pt x="41" y="31"/>
                </a:cubicBezTo>
                <a:close/>
                <a:moveTo>
                  <a:pt x="17" y="64"/>
                </a:move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12" y="45"/>
                  <a:pt x="12" y="45"/>
                  <a:pt x="12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4" y="46"/>
                  <a:pt x="13" y="46"/>
                  <a:pt x="13" y="47"/>
                </a:cubicBezTo>
                <a:cubicBezTo>
                  <a:pt x="4" y="52"/>
                  <a:pt x="4" y="52"/>
                  <a:pt x="4" y="52"/>
                </a:cubicBezTo>
                <a:cubicBezTo>
                  <a:pt x="7" y="62"/>
                  <a:pt x="7" y="62"/>
                  <a:pt x="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8" y="62"/>
                  <a:pt x="18" y="63"/>
                  <a:pt x="18" y="63"/>
                </a:cubicBezTo>
                <a:cubicBezTo>
                  <a:pt x="18" y="63"/>
                  <a:pt x="18" y="64"/>
                  <a:pt x="17" y="64"/>
                </a:cubicBezTo>
                <a:close/>
                <a:moveTo>
                  <a:pt x="20" y="13"/>
                </a:moveTo>
                <a:cubicBezTo>
                  <a:pt x="12" y="20"/>
                  <a:pt x="12" y="20"/>
                  <a:pt x="12" y="20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0"/>
                  <a:pt x="18" y="30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8"/>
                </a:cubicBezTo>
                <a:cubicBezTo>
                  <a:pt x="30" y="18"/>
                  <a:pt x="29" y="18"/>
                  <a:pt x="29" y="18"/>
                </a:cubicBezTo>
                <a:lnTo>
                  <a:pt x="20" y="13"/>
                </a:lnTo>
                <a:close/>
                <a:moveTo>
                  <a:pt x="26" y="40"/>
                </a:moveTo>
                <a:cubicBezTo>
                  <a:pt x="25" y="41"/>
                  <a:pt x="25" y="42"/>
                  <a:pt x="24" y="42"/>
                </a:cubicBezTo>
                <a:cubicBezTo>
                  <a:pt x="23" y="42"/>
                  <a:pt x="23" y="41"/>
                  <a:pt x="24" y="40"/>
                </a:cubicBezTo>
                <a:cubicBezTo>
                  <a:pt x="26" y="33"/>
                  <a:pt x="30" y="28"/>
                  <a:pt x="36" y="25"/>
                </a:cubicBezTo>
                <a:cubicBezTo>
                  <a:pt x="37" y="24"/>
                  <a:pt x="38" y="24"/>
                  <a:pt x="39" y="25"/>
                </a:cubicBezTo>
                <a:cubicBezTo>
                  <a:pt x="39" y="26"/>
                  <a:pt x="38" y="26"/>
                  <a:pt x="37" y="27"/>
                </a:cubicBezTo>
                <a:cubicBezTo>
                  <a:pt x="32" y="30"/>
                  <a:pt x="28" y="34"/>
                  <a:pt x="26" y="40"/>
                </a:cubicBezTo>
                <a:close/>
                <a:moveTo>
                  <a:pt x="47" y="80"/>
                </a:move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8" y="87"/>
                </a:cubicBezTo>
                <a:cubicBezTo>
                  <a:pt x="28" y="87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4"/>
                  <a:pt x="29" y="74"/>
                  <a:pt x="29" y="74"/>
                </a:cubicBezTo>
                <a:cubicBezTo>
                  <a:pt x="29" y="74"/>
                  <a:pt x="30" y="74"/>
                  <a:pt x="30" y="75"/>
                </a:cubicBezTo>
                <a:cubicBezTo>
                  <a:pt x="30" y="86"/>
                  <a:pt x="30" y="86"/>
                  <a:pt x="30" y="86"/>
                </a:cubicBezTo>
                <a:cubicBezTo>
                  <a:pt x="40" y="88"/>
                  <a:pt x="40" y="88"/>
                  <a:pt x="40" y="88"/>
                </a:cubicBezTo>
                <a:cubicBezTo>
                  <a:pt x="46" y="79"/>
                  <a:pt x="46" y="79"/>
                  <a:pt x="46" y="79"/>
                </a:cubicBezTo>
                <a:cubicBezTo>
                  <a:pt x="46" y="79"/>
                  <a:pt x="46" y="78"/>
                  <a:pt x="47" y="79"/>
                </a:cubicBezTo>
                <a:cubicBezTo>
                  <a:pt x="47" y="79"/>
                  <a:pt x="47" y="79"/>
                  <a:pt x="47" y="80"/>
                </a:cubicBezTo>
                <a:close/>
                <a:moveTo>
                  <a:pt x="48" y="54"/>
                </a:moveTo>
                <a:cubicBezTo>
                  <a:pt x="44" y="55"/>
                  <a:pt x="39" y="53"/>
                  <a:pt x="38" y="48"/>
                </a:cubicBezTo>
                <a:cubicBezTo>
                  <a:pt x="37" y="44"/>
                  <a:pt x="39" y="39"/>
                  <a:pt x="44" y="38"/>
                </a:cubicBezTo>
                <a:cubicBezTo>
                  <a:pt x="48" y="37"/>
                  <a:pt x="53" y="39"/>
                  <a:pt x="54" y="44"/>
                </a:cubicBezTo>
                <a:cubicBezTo>
                  <a:pt x="55" y="48"/>
                  <a:pt x="52" y="53"/>
                  <a:pt x="48" y="54"/>
                </a:cubicBezTo>
                <a:close/>
                <a:moveTo>
                  <a:pt x="52" y="4"/>
                </a:moveTo>
                <a:cubicBezTo>
                  <a:pt x="46" y="13"/>
                  <a:pt x="46" y="13"/>
                  <a:pt x="46" y="13"/>
                </a:cubicBezTo>
                <a:cubicBezTo>
                  <a:pt x="46" y="14"/>
                  <a:pt x="45" y="14"/>
                  <a:pt x="45" y="14"/>
                </a:cubicBezTo>
                <a:cubicBezTo>
                  <a:pt x="45" y="13"/>
                  <a:pt x="45" y="13"/>
                  <a:pt x="45" y="12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7"/>
                  <a:pt x="63" y="17"/>
                  <a:pt x="63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18"/>
                  <a:pt x="62" y="18"/>
                  <a:pt x="62" y="17"/>
                </a:cubicBezTo>
                <a:cubicBezTo>
                  <a:pt x="62" y="7"/>
                  <a:pt x="62" y="7"/>
                  <a:pt x="62" y="7"/>
                </a:cubicBezTo>
                <a:lnTo>
                  <a:pt x="52" y="4"/>
                </a:lnTo>
                <a:close/>
                <a:moveTo>
                  <a:pt x="81" y="72"/>
                </a:move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62" y="76"/>
                  <a:pt x="62" y="76"/>
                  <a:pt x="62" y="76"/>
                </a:cubicBezTo>
                <a:cubicBezTo>
                  <a:pt x="61" y="75"/>
                  <a:pt x="61" y="75"/>
                  <a:pt x="62" y="75"/>
                </a:cubicBezTo>
                <a:cubicBezTo>
                  <a:pt x="62" y="74"/>
                  <a:pt x="62" y="74"/>
                  <a:pt x="63" y="74"/>
                </a:cubicBezTo>
                <a:cubicBezTo>
                  <a:pt x="72" y="80"/>
                  <a:pt x="72" y="80"/>
                  <a:pt x="72" y="80"/>
                </a:cubicBezTo>
                <a:cubicBezTo>
                  <a:pt x="79" y="72"/>
                  <a:pt x="79" y="72"/>
                  <a:pt x="79" y="72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2"/>
                  <a:pt x="74" y="62"/>
                  <a:pt x="74" y="62"/>
                </a:cubicBezTo>
                <a:cubicBezTo>
                  <a:pt x="75" y="61"/>
                  <a:pt x="75" y="62"/>
                  <a:pt x="75" y="6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2" name="Freeform 502"/>
          <p:cNvSpPr>
            <a:spLocks noEditPoints="1"/>
          </p:cNvSpPr>
          <p:nvPr/>
        </p:nvSpPr>
        <p:spPr bwMode="auto">
          <a:xfrm>
            <a:off x="8878888" y="1905000"/>
            <a:ext cx="593725" cy="439738"/>
          </a:xfrm>
          <a:custGeom>
            <a:avLst/>
            <a:gdLst>
              <a:gd name="T0" fmla="*/ 106 w 107"/>
              <a:gd name="T1" fmla="*/ 33 h 79"/>
              <a:gd name="T2" fmla="*/ 17 w 107"/>
              <a:gd name="T3" fmla="*/ 33 h 79"/>
              <a:gd name="T4" fmla="*/ 16 w 107"/>
              <a:gd name="T5" fmla="*/ 35 h 79"/>
              <a:gd name="T6" fmla="*/ 0 w 107"/>
              <a:gd name="T7" fmla="*/ 79 h 79"/>
              <a:gd name="T8" fmla="*/ 91 w 107"/>
              <a:gd name="T9" fmla="*/ 79 h 79"/>
              <a:gd name="T10" fmla="*/ 107 w 107"/>
              <a:gd name="T11" fmla="*/ 35 h 79"/>
              <a:gd name="T12" fmla="*/ 106 w 107"/>
              <a:gd name="T13" fmla="*/ 33 h 79"/>
              <a:gd name="T14" fmla="*/ 17 w 107"/>
              <a:gd name="T15" fmla="*/ 30 h 79"/>
              <a:gd name="T16" fmla="*/ 91 w 107"/>
              <a:gd name="T17" fmla="*/ 30 h 79"/>
              <a:gd name="T18" fmla="*/ 91 w 107"/>
              <a:gd name="T19" fmla="*/ 14 h 79"/>
              <a:gd name="T20" fmla="*/ 90 w 107"/>
              <a:gd name="T21" fmla="*/ 13 h 79"/>
              <a:gd name="T22" fmla="*/ 41 w 107"/>
              <a:gd name="T23" fmla="*/ 13 h 79"/>
              <a:gd name="T24" fmla="*/ 40 w 107"/>
              <a:gd name="T25" fmla="*/ 12 h 79"/>
              <a:gd name="T26" fmla="*/ 40 w 107"/>
              <a:gd name="T27" fmla="*/ 5 h 79"/>
              <a:gd name="T28" fmla="*/ 35 w 107"/>
              <a:gd name="T29" fmla="*/ 0 h 79"/>
              <a:gd name="T30" fmla="*/ 5 w 107"/>
              <a:gd name="T31" fmla="*/ 0 h 79"/>
              <a:gd name="T32" fmla="*/ 0 w 107"/>
              <a:gd name="T33" fmla="*/ 5 h 79"/>
              <a:gd name="T34" fmla="*/ 0 w 107"/>
              <a:gd name="T35" fmla="*/ 70 h 79"/>
              <a:gd name="T36" fmla="*/ 13 w 107"/>
              <a:gd name="T37" fmla="*/ 34 h 79"/>
              <a:gd name="T38" fmla="*/ 17 w 107"/>
              <a:gd name="T39" fmla="*/ 3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7" h="79">
                <a:moveTo>
                  <a:pt x="106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6" y="34"/>
                  <a:pt x="16" y="35"/>
                </a:cubicBezTo>
                <a:cubicBezTo>
                  <a:pt x="0" y="79"/>
                  <a:pt x="0" y="79"/>
                  <a:pt x="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4"/>
                  <a:pt x="107" y="33"/>
                  <a:pt x="106" y="33"/>
                </a:cubicBezTo>
                <a:close/>
                <a:moveTo>
                  <a:pt x="17" y="30"/>
                </a:moveTo>
                <a:cubicBezTo>
                  <a:pt x="91" y="30"/>
                  <a:pt x="91" y="30"/>
                  <a:pt x="91" y="30"/>
                </a:cubicBezTo>
                <a:cubicBezTo>
                  <a:pt x="91" y="14"/>
                  <a:pt x="91" y="14"/>
                  <a:pt x="91" y="14"/>
                </a:cubicBezTo>
                <a:cubicBezTo>
                  <a:pt x="91" y="13"/>
                  <a:pt x="90" y="13"/>
                  <a:pt x="90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40" y="12"/>
                  <a:pt x="40" y="12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2"/>
                  <a:pt x="38" y="0"/>
                  <a:pt x="35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0"/>
                  <a:pt x="0" y="70"/>
                  <a:pt x="0" y="70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32"/>
                  <a:pt x="15" y="30"/>
                  <a:pt x="17" y="30"/>
                </a:cubicBez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3" name="Freeform 370"/>
          <p:cNvSpPr>
            <a:spLocks noEditPoints="1"/>
          </p:cNvSpPr>
          <p:nvPr/>
        </p:nvSpPr>
        <p:spPr bwMode="auto">
          <a:xfrm>
            <a:off x="2613025" y="1917700"/>
            <a:ext cx="495300" cy="600075"/>
          </a:xfrm>
          <a:custGeom>
            <a:avLst/>
            <a:gdLst>
              <a:gd name="T0" fmla="*/ 60 w 73"/>
              <a:gd name="T1" fmla="*/ 8 h 88"/>
              <a:gd name="T2" fmla="*/ 28 w 73"/>
              <a:gd name="T3" fmla="*/ 13 h 88"/>
              <a:gd name="T4" fmla="*/ 29 w 73"/>
              <a:gd name="T5" fmla="*/ 41 h 88"/>
              <a:gd name="T6" fmla="*/ 2 w 73"/>
              <a:gd name="T7" fmla="*/ 79 h 88"/>
              <a:gd name="T8" fmla="*/ 4 w 73"/>
              <a:gd name="T9" fmla="*/ 87 h 88"/>
              <a:gd name="T10" fmla="*/ 4 w 73"/>
              <a:gd name="T11" fmla="*/ 87 h 88"/>
              <a:gd name="T12" fmla="*/ 4 w 73"/>
              <a:gd name="T13" fmla="*/ 87 h 88"/>
              <a:gd name="T14" fmla="*/ 4 w 73"/>
              <a:gd name="T15" fmla="*/ 87 h 88"/>
              <a:gd name="T16" fmla="*/ 31 w 73"/>
              <a:gd name="T17" fmla="*/ 49 h 88"/>
              <a:gd name="T18" fmla="*/ 33 w 73"/>
              <a:gd name="T19" fmla="*/ 49 h 88"/>
              <a:gd name="T20" fmla="*/ 33 w 73"/>
              <a:gd name="T21" fmla="*/ 51 h 88"/>
              <a:gd name="T22" fmla="*/ 6 w 73"/>
              <a:gd name="T23" fmla="*/ 88 h 88"/>
              <a:gd name="T24" fmla="*/ 13 w 73"/>
              <a:gd name="T25" fmla="*/ 87 h 88"/>
              <a:gd name="T26" fmla="*/ 14 w 73"/>
              <a:gd name="T27" fmla="*/ 85 h 88"/>
              <a:gd name="T28" fmla="*/ 20 w 73"/>
              <a:gd name="T29" fmla="*/ 84 h 88"/>
              <a:gd name="T30" fmla="*/ 18 w 73"/>
              <a:gd name="T31" fmla="*/ 80 h 88"/>
              <a:gd name="T32" fmla="*/ 20 w 73"/>
              <a:gd name="T33" fmla="*/ 79 h 88"/>
              <a:gd name="T34" fmla="*/ 23 w 73"/>
              <a:gd name="T35" fmla="*/ 78 h 88"/>
              <a:gd name="T36" fmla="*/ 25 w 73"/>
              <a:gd name="T37" fmla="*/ 75 h 88"/>
              <a:gd name="T38" fmla="*/ 29 w 73"/>
              <a:gd name="T39" fmla="*/ 75 h 88"/>
              <a:gd name="T40" fmla="*/ 31 w 73"/>
              <a:gd name="T41" fmla="*/ 72 h 88"/>
              <a:gd name="T42" fmla="*/ 30 w 73"/>
              <a:gd name="T43" fmla="*/ 66 h 88"/>
              <a:gd name="T44" fmla="*/ 31 w 73"/>
              <a:gd name="T45" fmla="*/ 65 h 88"/>
              <a:gd name="T46" fmla="*/ 37 w 73"/>
              <a:gd name="T47" fmla="*/ 64 h 88"/>
              <a:gd name="T48" fmla="*/ 34 w 73"/>
              <a:gd name="T49" fmla="*/ 59 h 88"/>
              <a:gd name="T50" fmla="*/ 40 w 73"/>
              <a:gd name="T51" fmla="*/ 57 h 88"/>
              <a:gd name="T52" fmla="*/ 36 w 73"/>
              <a:gd name="T53" fmla="*/ 51 h 88"/>
              <a:gd name="T54" fmla="*/ 39 w 73"/>
              <a:gd name="T55" fmla="*/ 48 h 88"/>
              <a:gd name="T56" fmla="*/ 66 w 73"/>
              <a:gd name="T57" fmla="*/ 40 h 88"/>
              <a:gd name="T58" fmla="*/ 60 w 73"/>
              <a:gd name="T59" fmla="*/ 8 h 88"/>
              <a:gd name="T60" fmla="*/ 58 w 73"/>
              <a:gd name="T61" fmla="*/ 19 h 88"/>
              <a:gd name="T62" fmla="*/ 51 w 73"/>
              <a:gd name="T63" fmla="*/ 20 h 88"/>
              <a:gd name="T64" fmla="*/ 50 w 73"/>
              <a:gd name="T65" fmla="*/ 14 h 88"/>
              <a:gd name="T66" fmla="*/ 57 w 73"/>
              <a:gd name="T67" fmla="*/ 13 h 88"/>
              <a:gd name="T68" fmla="*/ 58 w 73"/>
              <a:gd name="T69" fmla="*/ 1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71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四、产品服务介绍</a:t>
            </a:r>
          </a:p>
        </p:txBody>
      </p:sp>
      <p:cxnSp>
        <p:nvCxnSpPr>
          <p:cNvPr id="22531" name="直接连接符 15"/>
          <p:cNvCxnSpPr>
            <a:cxnSpLocks noChangeShapeType="1"/>
          </p:cNvCxnSpPr>
          <p:nvPr/>
        </p:nvCxnSpPr>
        <p:spPr bwMode="auto">
          <a:xfrm>
            <a:off x="3502025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2" name="矩形 16"/>
          <p:cNvSpPr>
            <a:spLocks noChangeArrowheads="1"/>
          </p:cNvSpPr>
          <p:nvPr/>
        </p:nvSpPr>
        <p:spPr bwMode="auto">
          <a:xfrm>
            <a:off x="3625850" y="161925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主要产品介绍</a:t>
            </a:r>
          </a:p>
        </p:txBody>
      </p:sp>
      <p:grpSp>
        <p:nvGrpSpPr>
          <p:cNvPr id="22533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2534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35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2536" name="六边形 7"/>
          <p:cNvSpPr>
            <a:spLocks noChangeArrowheads="1"/>
          </p:cNvSpPr>
          <p:nvPr/>
        </p:nvSpPr>
        <p:spPr bwMode="auto">
          <a:xfrm>
            <a:off x="1370013" y="1966913"/>
            <a:ext cx="1706562" cy="1470025"/>
          </a:xfrm>
          <a:prstGeom prst="hexagon">
            <a:avLst>
              <a:gd name="adj" fmla="val 25019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sp>
        <p:nvSpPr>
          <p:cNvPr id="22537" name="六边形 8"/>
          <p:cNvSpPr>
            <a:spLocks noChangeArrowheads="1"/>
          </p:cNvSpPr>
          <p:nvPr/>
        </p:nvSpPr>
        <p:spPr bwMode="auto">
          <a:xfrm>
            <a:off x="1479550" y="2057400"/>
            <a:ext cx="1493838" cy="1287463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grpSp>
        <p:nvGrpSpPr>
          <p:cNvPr id="22538" name="组合 9"/>
          <p:cNvGrpSpPr>
            <a:grpSpLocks/>
          </p:cNvGrpSpPr>
          <p:nvPr/>
        </p:nvGrpSpPr>
        <p:grpSpPr bwMode="auto">
          <a:xfrm>
            <a:off x="1671638" y="2263775"/>
            <a:ext cx="1355725" cy="911225"/>
            <a:chOff x="0" y="0"/>
            <a:chExt cx="2318097" cy="912144"/>
          </a:xfrm>
        </p:grpSpPr>
        <p:sp>
          <p:nvSpPr>
            <p:cNvPr id="22539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40" name="文本框 1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541" name="六边形 12"/>
          <p:cNvSpPr>
            <a:spLocks noChangeArrowheads="1"/>
          </p:cNvSpPr>
          <p:nvPr/>
        </p:nvSpPr>
        <p:spPr bwMode="auto">
          <a:xfrm>
            <a:off x="2963863" y="2757488"/>
            <a:ext cx="1706562" cy="1471612"/>
          </a:xfrm>
          <a:prstGeom prst="hexagon">
            <a:avLst>
              <a:gd name="adj" fmla="val 2499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sp>
        <p:nvSpPr>
          <p:cNvPr id="22542" name="六边形 13"/>
          <p:cNvSpPr>
            <a:spLocks noChangeArrowheads="1"/>
          </p:cNvSpPr>
          <p:nvPr/>
        </p:nvSpPr>
        <p:spPr bwMode="auto">
          <a:xfrm>
            <a:off x="3073400" y="2849563"/>
            <a:ext cx="1493838" cy="1287462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grpSp>
        <p:nvGrpSpPr>
          <p:cNvPr id="22543" name="组合 19"/>
          <p:cNvGrpSpPr>
            <a:grpSpLocks/>
          </p:cNvGrpSpPr>
          <p:nvPr/>
        </p:nvGrpSpPr>
        <p:grpSpPr bwMode="auto">
          <a:xfrm>
            <a:off x="3268663" y="3054350"/>
            <a:ext cx="1355725" cy="912813"/>
            <a:chOff x="0" y="0"/>
            <a:chExt cx="2318097" cy="912144"/>
          </a:xfrm>
        </p:grpSpPr>
        <p:sp>
          <p:nvSpPr>
            <p:cNvPr id="22544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45" name="文本框 2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546" name="六边形 22"/>
          <p:cNvSpPr>
            <a:spLocks noChangeArrowheads="1"/>
          </p:cNvSpPr>
          <p:nvPr/>
        </p:nvSpPr>
        <p:spPr bwMode="auto">
          <a:xfrm>
            <a:off x="6046788" y="2944813"/>
            <a:ext cx="1706562" cy="1471612"/>
          </a:xfrm>
          <a:prstGeom prst="hexagon">
            <a:avLst>
              <a:gd name="adj" fmla="val 2499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sp>
        <p:nvSpPr>
          <p:cNvPr id="22547" name="六边形 23"/>
          <p:cNvSpPr>
            <a:spLocks noChangeArrowheads="1"/>
          </p:cNvSpPr>
          <p:nvPr/>
        </p:nvSpPr>
        <p:spPr bwMode="auto">
          <a:xfrm>
            <a:off x="6156325" y="3036888"/>
            <a:ext cx="1493838" cy="1287462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grpSp>
        <p:nvGrpSpPr>
          <p:cNvPr id="22548" name="组合 24"/>
          <p:cNvGrpSpPr>
            <a:grpSpLocks/>
          </p:cNvGrpSpPr>
          <p:nvPr/>
        </p:nvGrpSpPr>
        <p:grpSpPr bwMode="auto">
          <a:xfrm>
            <a:off x="6343650" y="3173413"/>
            <a:ext cx="1355725" cy="912812"/>
            <a:chOff x="0" y="0"/>
            <a:chExt cx="2318097" cy="912144"/>
          </a:xfrm>
        </p:grpSpPr>
        <p:sp>
          <p:nvSpPr>
            <p:cNvPr id="22549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50" name="文本框 26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551" name="六边形 27"/>
          <p:cNvSpPr>
            <a:spLocks noChangeArrowheads="1"/>
          </p:cNvSpPr>
          <p:nvPr/>
        </p:nvSpPr>
        <p:spPr bwMode="auto">
          <a:xfrm>
            <a:off x="9110663" y="2962275"/>
            <a:ext cx="1706562" cy="1471613"/>
          </a:xfrm>
          <a:prstGeom prst="hexagon">
            <a:avLst>
              <a:gd name="adj" fmla="val 2499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sp>
        <p:nvSpPr>
          <p:cNvPr id="22552" name="六边形 28"/>
          <p:cNvSpPr>
            <a:spLocks noChangeArrowheads="1"/>
          </p:cNvSpPr>
          <p:nvPr/>
        </p:nvSpPr>
        <p:spPr bwMode="auto">
          <a:xfrm>
            <a:off x="9220200" y="3054350"/>
            <a:ext cx="1493838" cy="1287463"/>
          </a:xfrm>
          <a:prstGeom prst="hexagon">
            <a:avLst>
              <a:gd name="adj" fmla="val 25005"/>
              <a:gd name="vf" fmla="val 115470"/>
            </a:avLst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grpSp>
        <p:nvGrpSpPr>
          <p:cNvPr id="22553" name="组合 29"/>
          <p:cNvGrpSpPr>
            <a:grpSpLocks/>
          </p:cNvGrpSpPr>
          <p:nvPr/>
        </p:nvGrpSpPr>
        <p:grpSpPr bwMode="auto">
          <a:xfrm>
            <a:off x="9445625" y="3235325"/>
            <a:ext cx="1355725" cy="911225"/>
            <a:chOff x="0" y="0"/>
            <a:chExt cx="2318097" cy="912144"/>
          </a:xfrm>
        </p:grpSpPr>
        <p:sp>
          <p:nvSpPr>
            <p:cNvPr id="22554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55" name="文本框 3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2556" name="六边形 32"/>
          <p:cNvSpPr>
            <a:spLocks noChangeArrowheads="1"/>
          </p:cNvSpPr>
          <p:nvPr/>
        </p:nvSpPr>
        <p:spPr bwMode="auto">
          <a:xfrm>
            <a:off x="4449763" y="3681413"/>
            <a:ext cx="1706562" cy="1470025"/>
          </a:xfrm>
          <a:prstGeom prst="hexagon">
            <a:avLst>
              <a:gd name="adj" fmla="val 25019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pic>
        <p:nvPicPr>
          <p:cNvPr id="22557" name="图片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388302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8" name="六边形 34"/>
          <p:cNvSpPr>
            <a:spLocks noChangeArrowheads="1"/>
          </p:cNvSpPr>
          <p:nvPr/>
        </p:nvSpPr>
        <p:spPr bwMode="auto">
          <a:xfrm>
            <a:off x="7594600" y="2163763"/>
            <a:ext cx="1706563" cy="1470025"/>
          </a:xfrm>
          <a:prstGeom prst="hexagon">
            <a:avLst>
              <a:gd name="adj" fmla="val 25019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pic>
        <p:nvPicPr>
          <p:cNvPr id="22559" name="图片 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88" y="23606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60" name="六边形 36"/>
          <p:cNvSpPr>
            <a:spLocks noChangeArrowheads="1"/>
          </p:cNvSpPr>
          <p:nvPr/>
        </p:nvSpPr>
        <p:spPr bwMode="auto">
          <a:xfrm>
            <a:off x="1458913" y="3681413"/>
            <a:ext cx="1708150" cy="1470025"/>
          </a:xfrm>
          <a:prstGeom prst="hexagon">
            <a:avLst>
              <a:gd name="adj" fmla="val 25042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pic>
        <p:nvPicPr>
          <p:cNvPr id="22561" name="图片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24300"/>
            <a:ext cx="1019175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62" name="六边形 38"/>
          <p:cNvSpPr>
            <a:spLocks noChangeArrowheads="1"/>
          </p:cNvSpPr>
          <p:nvPr/>
        </p:nvSpPr>
        <p:spPr bwMode="auto">
          <a:xfrm>
            <a:off x="7594600" y="3848100"/>
            <a:ext cx="1706563" cy="1471613"/>
          </a:xfrm>
          <a:prstGeom prst="hexagon">
            <a:avLst>
              <a:gd name="adj" fmla="val 24992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444446"/>
              </a:solidFill>
            </a:endParaRPr>
          </a:p>
        </p:txBody>
      </p:sp>
      <p:pic>
        <p:nvPicPr>
          <p:cNvPr id="22563" name="图片 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408622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4"/>
          <p:cNvSpPr txBox="1">
            <a:spLocks noChangeArrowheads="1"/>
          </p:cNvSpPr>
          <p:nvPr/>
        </p:nvSpPr>
        <p:spPr bwMode="auto">
          <a:xfrm>
            <a:off x="739775" y="219075"/>
            <a:ext cx="271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四、产品服务介绍</a:t>
            </a:r>
          </a:p>
        </p:txBody>
      </p:sp>
      <p:cxnSp>
        <p:nvCxnSpPr>
          <p:cNvPr id="23555" name="直接连接符 15"/>
          <p:cNvCxnSpPr>
            <a:cxnSpLocks noChangeShapeType="1"/>
          </p:cNvCxnSpPr>
          <p:nvPr/>
        </p:nvCxnSpPr>
        <p:spPr bwMode="auto">
          <a:xfrm>
            <a:off x="3502025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56" name="矩形 16"/>
          <p:cNvSpPr>
            <a:spLocks noChangeArrowheads="1"/>
          </p:cNvSpPr>
          <p:nvPr/>
        </p:nvSpPr>
        <p:spPr bwMode="auto">
          <a:xfrm>
            <a:off x="3625850" y="161925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产品的市场及竞争力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3558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559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3560" name="饼形 7"/>
          <p:cNvSpPr>
            <a:spLocks/>
          </p:cNvSpPr>
          <p:nvPr/>
        </p:nvSpPr>
        <p:spPr bwMode="auto">
          <a:xfrm>
            <a:off x="3127375" y="2774950"/>
            <a:ext cx="2073275" cy="2017713"/>
          </a:xfrm>
          <a:custGeom>
            <a:avLst/>
            <a:gdLst>
              <a:gd name="T0" fmla="*/ 2074255 w 2074255"/>
              <a:gd name="T1" fmla="*/ 1008346 h 2016691"/>
              <a:gd name="T2" fmla="*/ 1037127 w 2074255"/>
              <a:gd name="T3" fmla="*/ 2016692 h 2016691"/>
              <a:gd name="T4" fmla="*/ -1 w 2074255"/>
              <a:gd name="T5" fmla="*/ 1008347 h 2016691"/>
              <a:gd name="T6" fmla="*/ 1037128 w 2074255"/>
              <a:gd name="T7" fmla="*/ 1008346 h 2016691"/>
              <a:gd name="T8" fmla="*/ 2074255 w 2074255"/>
              <a:gd name="T9" fmla="*/ 1008346 h 2016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255" h="2016691">
                <a:moveTo>
                  <a:pt x="2074255" y="1008346"/>
                </a:moveTo>
                <a:cubicBezTo>
                  <a:pt x="2074255" y="1565240"/>
                  <a:pt x="1609917" y="2016692"/>
                  <a:pt x="1037127" y="2016692"/>
                </a:cubicBezTo>
                <a:cubicBezTo>
                  <a:pt x="464337" y="2016692"/>
                  <a:pt x="-1" y="1565241"/>
                  <a:pt x="-1" y="1008347"/>
                </a:cubicBezTo>
                <a:lnTo>
                  <a:pt x="1037128" y="1008346"/>
                </a:lnTo>
                <a:lnTo>
                  <a:pt x="2074255" y="1008346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1" name="饼形 8"/>
          <p:cNvSpPr>
            <a:spLocks/>
          </p:cNvSpPr>
          <p:nvPr/>
        </p:nvSpPr>
        <p:spPr bwMode="auto">
          <a:xfrm rot="5400000">
            <a:off x="2117726" y="3754437"/>
            <a:ext cx="2017712" cy="2074863"/>
          </a:xfrm>
          <a:custGeom>
            <a:avLst/>
            <a:gdLst>
              <a:gd name="T0" fmla="*/ 2016691 w 2016691"/>
              <a:gd name="T1" fmla="*/ 1037128 h 2074255"/>
              <a:gd name="T2" fmla="*/ 1008345 w 2016691"/>
              <a:gd name="T3" fmla="*/ 2074256 h 2074255"/>
              <a:gd name="T4" fmla="*/ -1 w 2016691"/>
              <a:gd name="T5" fmla="*/ 1037129 h 2074255"/>
              <a:gd name="T6" fmla="*/ 1008346 w 2016691"/>
              <a:gd name="T7" fmla="*/ 1037128 h 2074255"/>
              <a:gd name="T8" fmla="*/ 2016691 w 2016691"/>
              <a:gd name="T9" fmla="*/ 1037128 h 2074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691" h="2074255">
                <a:moveTo>
                  <a:pt x="2016691" y="1037128"/>
                </a:moveTo>
                <a:cubicBezTo>
                  <a:pt x="2016691" y="1609918"/>
                  <a:pt x="1565239" y="2074256"/>
                  <a:pt x="1008345" y="2074256"/>
                </a:cubicBezTo>
                <a:cubicBezTo>
                  <a:pt x="451451" y="2074256"/>
                  <a:pt x="-1" y="1609918"/>
                  <a:pt x="-1" y="1037129"/>
                </a:cubicBezTo>
                <a:lnTo>
                  <a:pt x="1008346" y="1037128"/>
                </a:lnTo>
                <a:lnTo>
                  <a:pt x="2016691" y="1037128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2" name="饼形 9"/>
          <p:cNvSpPr>
            <a:spLocks/>
          </p:cNvSpPr>
          <p:nvPr/>
        </p:nvSpPr>
        <p:spPr bwMode="auto">
          <a:xfrm rot="16200000">
            <a:off x="2118519" y="1737519"/>
            <a:ext cx="2016125" cy="2074863"/>
          </a:xfrm>
          <a:custGeom>
            <a:avLst/>
            <a:gdLst>
              <a:gd name="T0" fmla="*/ 2016691 w 2016691"/>
              <a:gd name="T1" fmla="*/ 1037128 h 2074255"/>
              <a:gd name="T2" fmla="*/ 1008345 w 2016691"/>
              <a:gd name="T3" fmla="*/ 2074256 h 2074255"/>
              <a:gd name="T4" fmla="*/ -1 w 2016691"/>
              <a:gd name="T5" fmla="*/ 1037129 h 2074255"/>
              <a:gd name="T6" fmla="*/ 1008346 w 2016691"/>
              <a:gd name="T7" fmla="*/ 1037128 h 2074255"/>
              <a:gd name="T8" fmla="*/ 2016691 w 2016691"/>
              <a:gd name="T9" fmla="*/ 1037128 h 2074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691" h="2074255">
                <a:moveTo>
                  <a:pt x="2016691" y="1037128"/>
                </a:moveTo>
                <a:cubicBezTo>
                  <a:pt x="2016691" y="1609918"/>
                  <a:pt x="1565239" y="2074256"/>
                  <a:pt x="1008345" y="2074256"/>
                </a:cubicBezTo>
                <a:cubicBezTo>
                  <a:pt x="451451" y="2074256"/>
                  <a:pt x="-1" y="1609918"/>
                  <a:pt x="-1" y="1037129"/>
                </a:cubicBezTo>
                <a:lnTo>
                  <a:pt x="1008346" y="1037128"/>
                </a:lnTo>
                <a:lnTo>
                  <a:pt x="2016691" y="1037128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3" name="饼形 10"/>
          <p:cNvSpPr>
            <a:spLocks/>
          </p:cNvSpPr>
          <p:nvPr/>
        </p:nvSpPr>
        <p:spPr bwMode="auto">
          <a:xfrm rot="10800000">
            <a:off x="1052513" y="2774950"/>
            <a:ext cx="2074862" cy="2017713"/>
          </a:xfrm>
          <a:custGeom>
            <a:avLst/>
            <a:gdLst>
              <a:gd name="T0" fmla="*/ 2074255 w 2074255"/>
              <a:gd name="T1" fmla="*/ 1008346 h 2016691"/>
              <a:gd name="T2" fmla="*/ 1037127 w 2074255"/>
              <a:gd name="T3" fmla="*/ 2016692 h 2016691"/>
              <a:gd name="T4" fmla="*/ -1 w 2074255"/>
              <a:gd name="T5" fmla="*/ 1008347 h 2016691"/>
              <a:gd name="T6" fmla="*/ 1037128 w 2074255"/>
              <a:gd name="T7" fmla="*/ 1008346 h 2016691"/>
              <a:gd name="T8" fmla="*/ 2074255 w 2074255"/>
              <a:gd name="T9" fmla="*/ 1008346 h 2016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255" h="2016691">
                <a:moveTo>
                  <a:pt x="2074255" y="1008346"/>
                </a:moveTo>
                <a:cubicBezTo>
                  <a:pt x="2074255" y="1565240"/>
                  <a:pt x="1609917" y="2016692"/>
                  <a:pt x="1037127" y="2016692"/>
                </a:cubicBezTo>
                <a:cubicBezTo>
                  <a:pt x="464337" y="2016692"/>
                  <a:pt x="-1" y="1565241"/>
                  <a:pt x="-1" y="1008347"/>
                </a:cubicBezTo>
                <a:lnTo>
                  <a:pt x="1037128" y="1008346"/>
                </a:lnTo>
                <a:lnTo>
                  <a:pt x="2074255" y="1008346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4" name="椭圆 11"/>
          <p:cNvSpPr>
            <a:spLocks noChangeArrowheads="1"/>
          </p:cNvSpPr>
          <p:nvPr/>
        </p:nvSpPr>
        <p:spPr bwMode="auto">
          <a:xfrm>
            <a:off x="2927350" y="3590925"/>
            <a:ext cx="398463" cy="3857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5" name="椭圆 21"/>
          <p:cNvSpPr>
            <a:spLocks noChangeArrowheads="1"/>
          </p:cNvSpPr>
          <p:nvPr/>
        </p:nvSpPr>
        <p:spPr bwMode="auto">
          <a:xfrm>
            <a:off x="6246813" y="1766888"/>
            <a:ext cx="442912" cy="442912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444446"/>
                </a:solidFill>
              </a:rPr>
              <a:t>1</a:t>
            </a:r>
            <a:endParaRPr lang="zh-CN" altLang="en-US" sz="2000">
              <a:solidFill>
                <a:srgbClr val="444446"/>
              </a:solidFill>
            </a:endParaRPr>
          </a:p>
        </p:txBody>
      </p:sp>
      <p:sp>
        <p:nvSpPr>
          <p:cNvPr id="23566" name="矩形 22"/>
          <p:cNvSpPr>
            <a:spLocks noChangeArrowheads="1"/>
          </p:cNvSpPr>
          <p:nvPr/>
        </p:nvSpPr>
        <p:spPr bwMode="auto">
          <a:xfrm>
            <a:off x="6799263" y="1882775"/>
            <a:ext cx="42497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7" name="文本框 23"/>
          <p:cNvSpPr txBox="1">
            <a:spLocks noChangeArrowheads="1"/>
          </p:cNvSpPr>
          <p:nvPr/>
        </p:nvSpPr>
        <p:spPr bwMode="auto">
          <a:xfrm>
            <a:off x="6799263" y="1512888"/>
            <a:ext cx="1236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3568" name="椭圆 24"/>
          <p:cNvSpPr>
            <a:spLocks noChangeArrowheads="1"/>
          </p:cNvSpPr>
          <p:nvPr/>
        </p:nvSpPr>
        <p:spPr bwMode="auto">
          <a:xfrm>
            <a:off x="6246813" y="2889250"/>
            <a:ext cx="442912" cy="442913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444446"/>
                </a:solidFill>
              </a:rPr>
              <a:t>2</a:t>
            </a:r>
            <a:endParaRPr lang="zh-CN" altLang="en-US" sz="2000">
              <a:solidFill>
                <a:srgbClr val="444446"/>
              </a:solidFill>
            </a:endParaRPr>
          </a:p>
        </p:txBody>
      </p:sp>
      <p:sp>
        <p:nvSpPr>
          <p:cNvPr id="23569" name="矩形 25"/>
          <p:cNvSpPr>
            <a:spLocks noChangeArrowheads="1"/>
          </p:cNvSpPr>
          <p:nvPr/>
        </p:nvSpPr>
        <p:spPr bwMode="auto">
          <a:xfrm>
            <a:off x="6799263" y="3003550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0" name="文本框 26"/>
          <p:cNvSpPr txBox="1">
            <a:spLocks noChangeArrowheads="1"/>
          </p:cNvSpPr>
          <p:nvPr/>
        </p:nvSpPr>
        <p:spPr bwMode="auto">
          <a:xfrm>
            <a:off x="6799263" y="2635250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3571" name="椭圆 27"/>
          <p:cNvSpPr>
            <a:spLocks noChangeArrowheads="1"/>
          </p:cNvSpPr>
          <p:nvPr/>
        </p:nvSpPr>
        <p:spPr bwMode="auto">
          <a:xfrm>
            <a:off x="6246813" y="4098925"/>
            <a:ext cx="442912" cy="442913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444446"/>
                </a:solidFill>
              </a:rPr>
              <a:t>3</a:t>
            </a:r>
            <a:endParaRPr lang="zh-CN" altLang="en-US" sz="2000">
              <a:solidFill>
                <a:srgbClr val="444446"/>
              </a:solidFill>
            </a:endParaRPr>
          </a:p>
        </p:txBody>
      </p:sp>
      <p:sp>
        <p:nvSpPr>
          <p:cNvPr id="23572" name="矩形 28"/>
          <p:cNvSpPr>
            <a:spLocks noChangeArrowheads="1"/>
          </p:cNvSpPr>
          <p:nvPr/>
        </p:nvSpPr>
        <p:spPr bwMode="auto">
          <a:xfrm>
            <a:off x="6799263" y="4213225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3" name="文本框 29"/>
          <p:cNvSpPr txBox="1">
            <a:spLocks noChangeArrowheads="1"/>
          </p:cNvSpPr>
          <p:nvPr/>
        </p:nvSpPr>
        <p:spPr bwMode="auto">
          <a:xfrm>
            <a:off x="6799263" y="3844925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3574" name="椭圆 30"/>
          <p:cNvSpPr>
            <a:spLocks noChangeArrowheads="1"/>
          </p:cNvSpPr>
          <p:nvPr/>
        </p:nvSpPr>
        <p:spPr bwMode="auto">
          <a:xfrm>
            <a:off x="6246813" y="5267325"/>
            <a:ext cx="442912" cy="442913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444446"/>
                </a:solidFill>
              </a:rPr>
              <a:t>4</a:t>
            </a:r>
            <a:endParaRPr lang="zh-CN" altLang="en-US" sz="2000">
              <a:solidFill>
                <a:srgbClr val="444446"/>
              </a:solidFill>
            </a:endParaRPr>
          </a:p>
        </p:txBody>
      </p:sp>
      <p:sp>
        <p:nvSpPr>
          <p:cNvPr id="23575" name="矩形 31"/>
          <p:cNvSpPr>
            <a:spLocks noChangeArrowheads="1"/>
          </p:cNvSpPr>
          <p:nvPr/>
        </p:nvSpPr>
        <p:spPr bwMode="auto">
          <a:xfrm>
            <a:off x="6799263" y="5381625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6" name="文本框 32"/>
          <p:cNvSpPr txBox="1">
            <a:spLocks noChangeArrowheads="1"/>
          </p:cNvSpPr>
          <p:nvPr/>
        </p:nvSpPr>
        <p:spPr bwMode="auto">
          <a:xfrm>
            <a:off x="6799263" y="5013325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3577" name="Freeform 188"/>
          <p:cNvSpPr>
            <a:spLocks/>
          </p:cNvSpPr>
          <p:nvPr/>
        </p:nvSpPr>
        <p:spPr bwMode="auto">
          <a:xfrm>
            <a:off x="3349625" y="2528888"/>
            <a:ext cx="504825" cy="549275"/>
          </a:xfrm>
          <a:custGeom>
            <a:avLst/>
            <a:gdLst>
              <a:gd name="T0" fmla="*/ 91 w 92"/>
              <a:gd name="T1" fmla="*/ 74 h 100"/>
              <a:gd name="T2" fmla="*/ 73 w 92"/>
              <a:gd name="T3" fmla="*/ 53 h 100"/>
              <a:gd name="T4" fmla="*/ 62 w 92"/>
              <a:gd name="T5" fmla="*/ 10 h 100"/>
              <a:gd name="T6" fmla="*/ 46 w 92"/>
              <a:gd name="T7" fmla="*/ 0 h 100"/>
              <a:gd name="T8" fmla="*/ 30 w 92"/>
              <a:gd name="T9" fmla="*/ 10 h 100"/>
              <a:gd name="T10" fmla="*/ 19 w 92"/>
              <a:gd name="T11" fmla="*/ 53 h 100"/>
              <a:gd name="T12" fmla="*/ 1 w 92"/>
              <a:gd name="T13" fmla="*/ 74 h 100"/>
              <a:gd name="T14" fmla="*/ 26 w 92"/>
              <a:gd name="T15" fmla="*/ 74 h 100"/>
              <a:gd name="T16" fmla="*/ 25 w 92"/>
              <a:gd name="T17" fmla="*/ 79 h 100"/>
              <a:gd name="T18" fmla="*/ 20 w 92"/>
              <a:gd name="T19" fmla="*/ 86 h 100"/>
              <a:gd name="T20" fmla="*/ 25 w 92"/>
              <a:gd name="T21" fmla="*/ 99 h 100"/>
              <a:gd name="T22" fmla="*/ 35 w 92"/>
              <a:gd name="T23" fmla="*/ 91 h 100"/>
              <a:gd name="T24" fmla="*/ 35 w 92"/>
              <a:gd name="T25" fmla="*/ 82 h 100"/>
              <a:gd name="T26" fmla="*/ 37 w 92"/>
              <a:gd name="T27" fmla="*/ 74 h 100"/>
              <a:gd name="T28" fmla="*/ 91 w 92"/>
              <a:gd name="T29" fmla="*/ 7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2" h="100">
                <a:moveTo>
                  <a:pt x="91" y="74"/>
                </a:moveTo>
                <a:cubicBezTo>
                  <a:pt x="92" y="65"/>
                  <a:pt x="79" y="59"/>
                  <a:pt x="73" y="53"/>
                </a:cubicBezTo>
                <a:cubicBezTo>
                  <a:pt x="60" y="40"/>
                  <a:pt x="68" y="25"/>
                  <a:pt x="62" y="10"/>
                </a:cubicBezTo>
                <a:cubicBezTo>
                  <a:pt x="59" y="3"/>
                  <a:pt x="53" y="0"/>
                  <a:pt x="46" y="0"/>
                </a:cubicBezTo>
                <a:cubicBezTo>
                  <a:pt x="39" y="0"/>
                  <a:pt x="33" y="3"/>
                  <a:pt x="30" y="10"/>
                </a:cubicBezTo>
                <a:cubicBezTo>
                  <a:pt x="24" y="25"/>
                  <a:pt x="32" y="40"/>
                  <a:pt x="19" y="53"/>
                </a:cubicBezTo>
                <a:cubicBezTo>
                  <a:pt x="12" y="59"/>
                  <a:pt x="0" y="65"/>
                  <a:pt x="1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5" y="79"/>
                  <a:pt x="25" y="79"/>
                  <a:pt x="25" y="79"/>
                </a:cubicBezTo>
                <a:cubicBezTo>
                  <a:pt x="23" y="80"/>
                  <a:pt x="21" y="83"/>
                  <a:pt x="20" y="86"/>
                </a:cubicBezTo>
                <a:cubicBezTo>
                  <a:pt x="18" y="92"/>
                  <a:pt x="20" y="97"/>
                  <a:pt x="25" y="99"/>
                </a:cubicBezTo>
                <a:cubicBezTo>
                  <a:pt x="29" y="100"/>
                  <a:pt x="34" y="96"/>
                  <a:pt x="35" y="91"/>
                </a:cubicBezTo>
                <a:cubicBezTo>
                  <a:pt x="36" y="88"/>
                  <a:pt x="36" y="85"/>
                  <a:pt x="35" y="82"/>
                </a:cubicBezTo>
                <a:cubicBezTo>
                  <a:pt x="37" y="74"/>
                  <a:pt x="37" y="74"/>
                  <a:pt x="37" y="74"/>
                </a:cubicBezTo>
                <a:lnTo>
                  <a:pt x="91" y="74"/>
                </a:ln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8" name="Freeform 414"/>
          <p:cNvSpPr>
            <a:spLocks/>
          </p:cNvSpPr>
          <p:nvPr/>
        </p:nvSpPr>
        <p:spPr bwMode="auto">
          <a:xfrm>
            <a:off x="1811338" y="2987675"/>
            <a:ext cx="538162" cy="557213"/>
          </a:xfrm>
          <a:custGeom>
            <a:avLst/>
            <a:gdLst>
              <a:gd name="T0" fmla="*/ 78 w 98"/>
              <a:gd name="T1" fmla="*/ 72 h 101"/>
              <a:gd name="T2" fmla="*/ 41 w 98"/>
              <a:gd name="T3" fmla="*/ 0 h 101"/>
              <a:gd name="T4" fmla="*/ 43 w 98"/>
              <a:gd name="T5" fmla="*/ 72 h 101"/>
              <a:gd name="T6" fmla="*/ 39 w 98"/>
              <a:gd name="T7" fmla="*/ 72 h 101"/>
              <a:gd name="T8" fmla="*/ 41 w 98"/>
              <a:gd name="T9" fmla="*/ 0 h 101"/>
              <a:gd name="T10" fmla="*/ 25 w 98"/>
              <a:gd name="T11" fmla="*/ 72 h 101"/>
              <a:gd name="T12" fmla="*/ 0 w 98"/>
              <a:gd name="T13" fmla="*/ 72 h 101"/>
              <a:gd name="T14" fmla="*/ 31 w 98"/>
              <a:gd name="T15" fmla="*/ 99 h 101"/>
              <a:gd name="T16" fmla="*/ 98 w 98"/>
              <a:gd name="T17" fmla="*/ 72 h 101"/>
              <a:gd name="T18" fmla="*/ 78 w 98"/>
              <a:gd name="T19" fmla="*/ 7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8" h="101">
                <a:moveTo>
                  <a:pt x="78" y="72"/>
                </a:moveTo>
                <a:cubicBezTo>
                  <a:pt x="98" y="37"/>
                  <a:pt x="41" y="0"/>
                  <a:pt x="41" y="0"/>
                </a:cubicBezTo>
                <a:cubicBezTo>
                  <a:pt x="59" y="17"/>
                  <a:pt x="49" y="54"/>
                  <a:pt x="43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55" y="31"/>
                  <a:pt x="41" y="0"/>
                  <a:pt x="41" y="0"/>
                </a:cubicBezTo>
                <a:cubicBezTo>
                  <a:pt x="49" y="18"/>
                  <a:pt x="33" y="55"/>
                  <a:pt x="25" y="72"/>
                </a:cubicBezTo>
                <a:cubicBezTo>
                  <a:pt x="11" y="72"/>
                  <a:pt x="0" y="72"/>
                  <a:pt x="0" y="72"/>
                </a:cubicBezTo>
                <a:cubicBezTo>
                  <a:pt x="0" y="72"/>
                  <a:pt x="8" y="96"/>
                  <a:pt x="31" y="99"/>
                </a:cubicBezTo>
                <a:cubicBezTo>
                  <a:pt x="53" y="101"/>
                  <a:pt x="85" y="91"/>
                  <a:pt x="98" y="72"/>
                </a:cubicBezTo>
                <a:lnTo>
                  <a:pt x="78" y="72"/>
                </a:ln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9" name="Freeform 276"/>
          <p:cNvSpPr>
            <a:spLocks/>
          </p:cNvSpPr>
          <p:nvPr/>
        </p:nvSpPr>
        <p:spPr bwMode="auto">
          <a:xfrm>
            <a:off x="2328863" y="4583113"/>
            <a:ext cx="614362" cy="530225"/>
          </a:xfrm>
          <a:custGeom>
            <a:avLst/>
            <a:gdLst>
              <a:gd name="T0" fmla="*/ 3 w 101"/>
              <a:gd name="T1" fmla="*/ 67 h 87"/>
              <a:gd name="T2" fmla="*/ 44 w 101"/>
              <a:gd name="T3" fmla="*/ 39 h 87"/>
              <a:gd name="T4" fmla="*/ 46 w 101"/>
              <a:gd name="T5" fmla="*/ 19 h 87"/>
              <a:gd name="T6" fmla="*/ 79 w 101"/>
              <a:gd name="T7" fmla="*/ 3 h 87"/>
              <a:gd name="T8" fmla="*/ 64 w 101"/>
              <a:gd name="T9" fmla="*/ 14 h 87"/>
              <a:gd name="T10" fmla="*/ 65 w 101"/>
              <a:gd name="T11" fmla="*/ 36 h 87"/>
              <a:gd name="T12" fmla="*/ 85 w 101"/>
              <a:gd name="T13" fmla="*/ 45 h 87"/>
              <a:gd name="T14" fmla="*/ 101 w 101"/>
              <a:gd name="T15" fmla="*/ 34 h 87"/>
              <a:gd name="T16" fmla="*/ 98 w 101"/>
              <a:gd name="T17" fmla="*/ 43 h 87"/>
              <a:gd name="T18" fmla="*/ 60 w 101"/>
              <a:gd name="T19" fmla="*/ 57 h 87"/>
              <a:gd name="T20" fmla="*/ 58 w 101"/>
              <a:gd name="T21" fmla="*/ 56 h 87"/>
              <a:gd name="T22" fmla="*/ 16 w 101"/>
              <a:gd name="T23" fmla="*/ 86 h 87"/>
              <a:gd name="T24" fmla="*/ 9 w 101"/>
              <a:gd name="T25" fmla="*/ 84 h 87"/>
              <a:gd name="T26" fmla="*/ 2 w 101"/>
              <a:gd name="T27" fmla="*/ 75 h 87"/>
              <a:gd name="T28" fmla="*/ 3 w 101"/>
              <a:gd name="T29" fmla="*/ 6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1" h="87">
                <a:moveTo>
                  <a:pt x="3" y="67"/>
                </a:moveTo>
                <a:cubicBezTo>
                  <a:pt x="44" y="39"/>
                  <a:pt x="44" y="39"/>
                  <a:pt x="44" y="39"/>
                </a:cubicBezTo>
                <a:cubicBezTo>
                  <a:pt x="42" y="32"/>
                  <a:pt x="43" y="25"/>
                  <a:pt x="46" y="19"/>
                </a:cubicBezTo>
                <a:cubicBezTo>
                  <a:pt x="52" y="6"/>
                  <a:pt x="66" y="0"/>
                  <a:pt x="79" y="3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36"/>
                  <a:pt x="65" y="36"/>
                  <a:pt x="65" y="36"/>
                </a:cubicBezTo>
                <a:cubicBezTo>
                  <a:pt x="85" y="45"/>
                  <a:pt x="85" y="45"/>
                  <a:pt x="85" y="45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0" y="37"/>
                  <a:pt x="100" y="40"/>
                  <a:pt x="98" y="43"/>
                </a:cubicBezTo>
                <a:cubicBezTo>
                  <a:pt x="92" y="58"/>
                  <a:pt x="74" y="64"/>
                  <a:pt x="60" y="57"/>
                </a:cubicBezTo>
                <a:cubicBezTo>
                  <a:pt x="59" y="57"/>
                  <a:pt x="59" y="57"/>
                  <a:pt x="58" y="56"/>
                </a:cubicBezTo>
                <a:cubicBezTo>
                  <a:pt x="16" y="86"/>
                  <a:pt x="16" y="86"/>
                  <a:pt x="16" y="86"/>
                </a:cubicBezTo>
                <a:cubicBezTo>
                  <a:pt x="13" y="87"/>
                  <a:pt x="10" y="87"/>
                  <a:pt x="9" y="84"/>
                </a:cubicBezTo>
                <a:cubicBezTo>
                  <a:pt x="2" y="75"/>
                  <a:pt x="2" y="75"/>
                  <a:pt x="2" y="75"/>
                </a:cubicBezTo>
                <a:cubicBezTo>
                  <a:pt x="0" y="72"/>
                  <a:pt x="1" y="69"/>
                  <a:pt x="3" y="67"/>
                </a:cubicBez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0" name="Freeform 277"/>
          <p:cNvSpPr>
            <a:spLocks noEditPoints="1"/>
          </p:cNvSpPr>
          <p:nvPr/>
        </p:nvSpPr>
        <p:spPr bwMode="auto">
          <a:xfrm>
            <a:off x="3971925" y="4014788"/>
            <a:ext cx="438150" cy="522287"/>
          </a:xfrm>
          <a:custGeom>
            <a:avLst/>
            <a:gdLst>
              <a:gd name="T0" fmla="*/ 62 w 72"/>
              <a:gd name="T1" fmla="*/ 33 h 86"/>
              <a:gd name="T2" fmla="*/ 57 w 72"/>
              <a:gd name="T3" fmla="*/ 33 h 86"/>
              <a:gd name="T4" fmla="*/ 57 w 72"/>
              <a:gd name="T5" fmla="*/ 19 h 86"/>
              <a:gd name="T6" fmla="*/ 38 w 72"/>
              <a:gd name="T7" fmla="*/ 0 h 86"/>
              <a:gd name="T8" fmla="*/ 34 w 72"/>
              <a:gd name="T9" fmla="*/ 0 h 86"/>
              <a:gd name="T10" fmla="*/ 15 w 72"/>
              <a:gd name="T11" fmla="*/ 19 h 86"/>
              <a:gd name="T12" fmla="*/ 15 w 72"/>
              <a:gd name="T13" fmla="*/ 33 h 86"/>
              <a:gd name="T14" fmla="*/ 10 w 72"/>
              <a:gd name="T15" fmla="*/ 33 h 86"/>
              <a:gd name="T16" fmla="*/ 0 w 72"/>
              <a:gd name="T17" fmla="*/ 43 h 86"/>
              <a:gd name="T18" fmla="*/ 0 w 72"/>
              <a:gd name="T19" fmla="*/ 76 h 86"/>
              <a:gd name="T20" fmla="*/ 10 w 72"/>
              <a:gd name="T21" fmla="*/ 86 h 86"/>
              <a:gd name="T22" fmla="*/ 62 w 72"/>
              <a:gd name="T23" fmla="*/ 86 h 86"/>
              <a:gd name="T24" fmla="*/ 72 w 72"/>
              <a:gd name="T25" fmla="*/ 76 h 86"/>
              <a:gd name="T26" fmla="*/ 72 w 72"/>
              <a:gd name="T27" fmla="*/ 43 h 86"/>
              <a:gd name="T28" fmla="*/ 62 w 72"/>
              <a:gd name="T29" fmla="*/ 33 h 86"/>
              <a:gd name="T30" fmla="*/ 42 w 72"/>
              <a:gd name="T31" fmla="*/ 78 h 86"/>
              <a:gd name="T32" fmla="*/ 31 w 72"/>
              <a:gd name="T33" fmla="*/ 78 h 86"/>
              <a:gd name="T34" fmla="*/ 32 w 72"/>
              <a:gd name="T35" fmla="*/ 64 h 86"/>
              <a:gd name="T36" fmla="*/ 29 w 72"/>
              <a:gd name="T37" fmla="*/ 58 h 86"/>
              <a:gd name="T38" fmla="*/ 36 w 72"/>
              <a:gd name="T39" fmla="*/ 51 h 86"/>
              <a:gd name="T40" fmla="*/ 43 w 72"/>
              <a:gd name="T41" fmla="*/ 58 h 86"/>
              <a:gd name="T42" fmla="*/ 40 w 72"/>
              <a:gd name="T43" fmla="*/ 64 h 86"/>
              <a:gd name="T44" fmla="*/ 42 w 72"/>
              <a:gd name="T45" fmla="*/ 78 h 86"/>
              <a:gd name="T46" fmla="*/ 50 w 72"/>
              <a:gd name="T47" fmla="*/ 33 h 86"/>
              <a:gd name="T48" fmla="*/ 22 w 72"/>
              <a:gd name="T49" fmla="*/ 33 h 86"/>
              <a:gd name="T50" fmla="*/ 22 w 72"/>
              <a:gd name="T51" fmla="*/ 19 h 86"/>
              <a:gd name="T52" fmla="*/ 34 w 72"/>
              <a:gd name="T53" fmla="*/ 7 h 86"/>
              <a:gd name="T54" fmla="*/ 38 w 72"/>
              <a:gd name="T55" fmla="*/ 7 h 86"/>
              <a:gd name="T56" fmla="*/ 50 w 72"/>
              <a:gd name="T57" fmla="*/ 19 h 86"/>
              <a:gd name="T58" fmla="*/ 50 w 72"/>
              <a:gd name="T59" fmla="*/ 3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2" h="86">
                <a:moveTo>
                  <a:pt x="62" y="33"/>
                </a:moveTo>
                <a:cubicBezTo>
                  <a:pt x="57" y="33"/>
                  <a:pt x="57" y="33"/>
                  <a:pt x="57" y="33"/>
                </a:cubicBezTo>
                <a:cubicBezTo>
                  <a:pt x="57" y="19"/>
                  <a:pt x="57" y="19"/>
                  <a:pt x="57" y="19"/>
                </a:cubicBezTo>
                <a:cubicBezTo>
                  <a:pt x="57" y="9"/>
                  <a:pt x="49" y="0"/>
                  <a:pt x="3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4" y="0"/>
                  <a:pt x="15" y="9"/>
                  <a:pt x="15" y="19"/>
                </a:cubicBezTo>
                <a:cubicBezTo>
                  <a:pt x="15" y="33"/>
                  <a:pt x="15" y="33"/>
                  <a:pt x="15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5" y="33"/>
                  <a:pt x="0" y="37"/>
                  <a:pt x="0" y="4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5" y="86"/>
                  <a:pt x="10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68" y="86"/>
                  <a:pt x="72" y="81"/>
                  <a:pt x="72" y="76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37"/>
                  <a:pt x="68" y="33"/>
                  <a:pt x="62" y="33"/>
                </a:cubicBezTo>
                <a:close/>
                <a:moveTo>
                  <a:pt x="42" y="78"/>
                </a:moveTo>
                <a:cubicBezTo>
                  <a:pt x="31" y="78"/>
                  <a:pt x="31" y="78"/>
                  <a:pt x="31" y="78"/>
                </a:cubicBezTo>
                <a:cubicBezTo>
                  <a:pt x="32" y="64"/>
                  <a:pt x="32" y="64"/>
                  <a:pt x="32" y="64"/>
                </a:cubicBezTo>
                <a:cubicBezTo>
                  <a:pt x="30" y="63"/>
                  <a:pt x="29" y="60"/>
                  <a:pt x="29" y="58"/>
                </a:cubicBezTo>
                <a:cubicBezTo>
                  <a:pt x="29" y="54"/>
                  <a:pt x="32" y="51"/>
                  <a:pt x="36" y="51"/>
                </a:cubicBezTo>
                <a:cubicBezTo>
                  <a:pt x="40" y="51"/>
                  <a:pt x="43" y="54"/>
                  <a:pt x="43" y="58"/>
                </a:cubicBezTo>
                <a:cubicBezTo>
                  <a:pt x="43" y="60"/>
                  <a:pt x="42" y="63"/>
                  <a:pt x="40" y="64"/>
                </a:cubicBezTo>
                <a:lnTo>
                  <a:pt x="42" y="78"/>
                </a:lnTo>
                <a:close/>
                <a:moveTo>
                  <a:pt x="50" y="33"/>
                </a:moveTo>
                <a:cubicBezTo>
                  <a:pt x="22" y="33"/>
                  <a:pt x="22" y="33"/>
                  <a:pt x="22" y="33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8" y="7"/>
                  <a:pt x="34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5" y="7"/>
                  <a:pt x="50" y="13"/>
                  <a:pt x="50" y="19"/>
                </a:cubicBezTo>
                <a:lnTo>
                  <a:pt x="50" y="33"/>
                </a:ln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24580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24581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582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583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584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85" name="文本框 69"/>
            <p:cNvSpPr txBox="1">
              <a:spLocks noChangeArrowheads="1"/>
            </p:cNvSpPr>
            <p:nvPr/>
          </p:nvSpPr>
          <p:spPr bwMode="auto">
            <a:xfrm>
              <a:off x="1124986" y="512248"/>
              <a:ext cx="2407080" cy="69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</a:p>
          </p:txBody>
        </p:sp>
      </p:grpSp>
      <p:sp>
        <p:nvSpPr>
          <p:cNvPr id="24586" name="矩形 11"/>
          <p:cNvSpPr>
            <a:spLocks noChangeArrowheads="1"/>
          </p:cNvSpPr>
          <p:nvPr/>
        </p:nvSpPr>
        <p:spPr bwMode="auto">
          <a:xfrm>
            <a:off x="4289425" y="4124325"/>
            <a:ext cx="3613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市场机构和营销渠道的选择</a:t>
            </a:r>
          </a:p>
        </p:txBody>
      </p:sp>
      <p:sp>
        <p:nvSpPr>
          <p:cNvPr id="24587" name="矩形 12"/>
          <p:cNvSpPr>
            <a:spLocks noChangeArrowheads="1"/>
          </p:cNvSpPr>
          <p:nvPr/>
        </p:nvSpPr>
        <p:spPr bwMode="auto">
          <a:xfrm>
            <a:off x="4289425" y="4578350"/>
            <a:ext cx="3227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促销计划和广告策略</a:t>
            </a:r>
          </a:p>
        </p:txBody>
      </p:sp>
      <p:sp>
        <p:nvSpPr>
          <p:cNvPr id="24588" name="矩形 13"/>
          <p:cNvSpPr>
            <a:spLocks noChangeArrowheads="1"/>
          </p:cNvSpPr>
          <p:nvPr/>
        </p:nvSpPr>
        <p:spPr bwMode="auto">
          <a:xfrm>
            <a:off x="4289425" y="5032375"/>
            <a:ext cx="1808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价格决策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5603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04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五、营销策略</a:t>
            </a:r>
          </a:p>
        </p:txBody>
      </p:sp>
      <p:cxnSp>
        <p:nvCxnSpPr>
          <p:cNvPr id="25606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7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市场机构和营销渠道的选择</a:t>
            </a:r>
          </a:p>
        </p:txBody>
      </p:sp>
      <p:cxnSp>
        <p:nvCxnSpPr>
          <p:cNvPr id="25608" name="直接连接符 10"/>
          <p:cNvCxnSpPr>
            <a:cxnSpLocks noChangeShapeType="1"/>
          </p:cNvCxnSpPr>
          <p:nvPr/>
        </p:nvCxnSpPr>
        <p:spPr bwMode="auto">
          <a:xfrm flipV="1">
            <a:off x="7467600" y="5267325"/>
            <a:ext cx="1143000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9" name="椭圆 11"/>
          <p:cNvSpPr>
            <a:spLocks noChangeArrowheads="1"/>
          </p:cNvSpPr>
          <p:nvPr/>
        </p:nvSpPr>
        <p:spPr bwMode="auto">
          <a:xfrm>
            <a:off x="8561388" y="5227638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610" name="直接连接符 12"/>
          <p:cNvCxnSpPr>
            <a:cxnSpLocks noChangeShapeType="1"/>
          </p:cNvCxnSpPr>
          <p:nvPr/>
        </p:nvCxnSpPr>
        <p:spPr bwMode="auto">
          <a:xfrm>
            <a:off x="8145463" y="3784600"/>
            <a:ext cx="415925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1" name="椭圆 13"/>
          <p:cNvSpPr>
            <a:spLocks noChangeArrowheads="1"/>
          </p:cNvSpPr>
          <p:nvPr/>
        </p:nvSpPr>
        <p:spPr bwMode="auto">
          <a:xfrm>
            <a:off x="8561388" y="3732213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612" name="六边形 19"/>
          <p:cNvSpPr>
            <a:spLocks noChangeArrowheads="1"/>
          </p:cNvSpPr>
          <p:nvPr/>
        </p:nvSpPr>
        <p:spPr bwMode="auto">
          <a:xfrm>
            <a:off x="4419600" y="2298700"/>
            <a:ext cx="3470275" cy="2990850"/>
          </a:xfrm>
          <a:prstGeom prst="hexagon">
            <a:avLst>
              <a:gd name="adj" fmla="val 25005"/>
              <a:gd name="vf" fmla="val 115470"/>
            </a:avLst>
          </a:prstGeom>
          <a:noFill/>
          <a:ln w="12700" cmpd="sng">
            <a:solidFill>
              <a:srgbClr val="FCFCF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613" name="直接连接符 20"/>
          <p:cNvCxnSpPr>
            <a:cxnSpLocks noChangeShapeType="1"/>
            <a:stCxn id="25612" idx="0"/>
            <a:endCxn id="25612" idx="2"/>
          </p:cNvCxnSpPr>
          <p:nvPr/>
        </p:nvCxnSpPr>
        <p:spPr bwMode="auto">
          <a:xfrm>
            <a:off x="5167313" y="2298700"/>
            <a:ext cx="1974850" cy="299085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直接连接符 21"/>
          <p:cNvCxnSpPr>
            <a:cxnSpLocks noChangeShapeType="1"/>
          </p:cNvCxnSpPr>
          <p:nvPr/>
        </p:nvCxnSpPr>
        <p:spPr bwMode="auto">
          <a:xfrm flipH="1">
            <a:off x="5167313" y="2298700"/>
            <a:ext cx="1974850" cy="299085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直接连接符 22"/>
          <p:cNvCxnSpPr>
            <a:cxnSpLocks noChangeShapeType="1"/>
            <a:endCxn id="25612" idx="3"/>
          </p:cNvCxnSpPr>
          <p:nvPr/>
        </p:nvCxnSpPr>
        <p:spPr bwMode="auto">
          <a:xfrm>
            <a:off x="4419600" y="3794125"/>
            <a:ext cx="3470275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6" name="椭圆 23"/>
          <p:cNvSpPr>
            <a:spLocks noChangeArrowheads="1"/>
          </p:cNvSpPr>
          <p:nvPr/>
        </p:nvSpPr>
        <p:spPr bwMode="auto">
          <a:xfrm>
            <a:off x="6594475" y="1847850"/>
            <a:ext cx="881063" cy="882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17" name="椭圆 24"/>
          <p:cNvSpPr>
            <a:spLocks noChangeArrowheads="1"/>
          </p:cNvSpPr>
          <p:nvPr/>
        </p:nvSpPr>
        <p:spPr bwMode="auto">
          <a:xfrm>
            <a:off x="6659563" y="1914525"/>
            <a:ext cx="749300" cy="749300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18" name="图片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2055813"/>
            <a:ext cx="4683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9" name="椭圆 26"/>
          <p:cNvSpPr>
            <a:spLocks noChangeArrowheads="1"/>
          </p:cNvSpPr>
          <p:nvPr/>
        </p:nvSpPr>
        <p:spPr bwMode="auto">
          <a:xfrm>
            <a:off x="4727575" y="4759325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20" name="椭圆 27"/>
          <p:cNvSpPr>
            <a:spLocks noChangeArrowheads="1"/>
          </p:cNvSpPr>
          <p:nvPr/>
        </p:nvSpPr>
        <p:spPr bwMode="auto">
          <a:xfrm>
            <a:off x="4792663" y="4824413"/>
            <a:ext cx="750887" cy="749300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21" name="图片 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4984750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2" name="椭圆 29"/>
          <p:cNvSpPr>
            <a:spLocks noChangeArrowheads="1"/>
          </p:cNvSpPr>
          <p:nvPr/>
        </p:nvSpPr>
        <p:spPr bwMode="auto">
          <a:xfrm>
            <a:off x="4098925" y="3352800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23" name="椭圆 30"/>
          <p:cNvSpPr>
            <a:spLocks noChangeArrowheads="1"/>
          </p:cNvSpPr>
          <p:nvPr/>
        </p:nvSpPr>
        <p:spPr bwMode="auto">
          <a:xfrm>
            <a:off x="4164013" y="3417888"/>
            <a:ext cx="750887" cy="750887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24" name="图片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3589338"/>
            <a:ext cx="4651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5" name="椭圆 32"/>
          <p:cNvSpPr>
            <a:spLocks noChangeArrowheads="1"/>
          </p:cNvSpPr>
          <p:nvPr/>
        </p:nvSpPr>
        <p:spPr bwMode="auto">
          <a:xfrm>
            <a:off x="6651625" y="4759325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26" name="椭圆 33"/>
          <p:cNvSpPr>
            <a:spLocks noChangeArrowheads="1"/>
          </p:cNvSpPr>
          <p:nvPr/>
        </p:nvSpPr>
        <p:spPr bwMode="auto">
          <a:xfrm>
            <a:off x="6716713" y="4824413"/>
            <a:ext cx="750887" cy="749300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27" name="图片 3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8" y="5014913"/>
            <a:ext cx="369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28" name="椭圆 35"/>
          <p:cNvSpPr>
            <a:spLocks noChangeArrowheads="1"/>
          </p:cNvSpPr>
          <p:nvPr/>
        </p:nvSpPr>
        <p:spPr bwMode="auto">
          <a:xfrm>
            <a:off x="4727575" y="1847850"/>
            <a:ext cx="881063" cy="882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29" name="椭圆 36"/>
          <p:cNvSpPr>
            <a:spLocks noChangeArrowheads="1"/>
          </p:cNvSpPr>
          <p:nvPr/>
        </p:nvSpPr>
        <p:spPr bwMode="auto">
          <a:xfrm>
            <a:off x="4792663" y="1914525"/>
            <a:ext cx="750887" cy="749300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30" name="图片 3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2055813"/>
            <a:ext cx="4683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31" name="椭圆 38"/>
          <p:cNvSpPr>
            <a:spLocks noChangeArrowheads="1"/>
          </p:cNvSpPr>
          <p:nvPr/>
        </p:nvSpPr>
        <p:spPr bwMode="auto">
          <a:xfrm>
            <a:off x="7310438" y="3352800"/>
            <a:ext cx="881062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25632" name="椭圆 39"/>
          <p:cNvSpPr>
            <a:spLocks noChangeArrowheads="1"/>
          </p:cNvSpPr>
          <p:nvPr/>
        </p:nvSpPr>
        <p:spPr bwMode="auto">
          <a:xfrm>
            <a:off x="7375525" y="3417888"/>
            <a:ext cx="750888" cy="750887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25633" name="图片 4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3589338"/>
            <a:ext cx="38258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34" name="直接连接符 41"/>
          <p:cNvCxnSpPr>
            <a:cxnSpLocks noChangeShapeType="1"/>
          </p:cNvCxnSpPr>
          <p:nvPr/>
        </p:nvCxnSpPr>
        <p:spPr bwMode="auto">
          <a:xfrm flipV="1">
            <a:off x="7467600" y="2298700"/>
            <a:ext cx="1143000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5" name="椭圆 42"/>
          <p:cNvSpPr>
            <a:spLocks noChangeArrowheads="1"/>
          </p:cNvSpPr>
          <p:nvPr/>
        </p:nvSpPr>
        <p:spPr bwMode="auto">
          <a:xfrm>
            <a:off x="8561388" y="2257425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636" name="直接连接符 43"/>
          <p:cNvCxnSpPr>
            <a:cxnSpLocks noChangeShapeType="1"/>
          </p:cNvCxnSpPr>
          <p:nvPr/>
        </p:nvCxnSpPr>
        <p:spPr bwMode="auto">
          <a:xfrm flipH="1" flipV="1">
            <a:off x="3581400" y="5286375"/>
            <a:ext cx="1143000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7" name="椭圆 44"/>
          <p:cNvSpPr>
            <a:spLocks noChangeArrowheads="1"/>
          </p:cNvSpPr>
          <p:nvPr/>
        </p:nvSpPr>
        <p:spPr bwMode="auto">
          <a:xfrm flipH="1">
            <a:off x="3532188" y="5246688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638" name="直接连接符 45"/>
          <p:cNvCxnSpPr>
            <a:cxnSpLocks noChangeShapeType="1"/>
          </p:cNvCxnSpPr>
          <p:nvPr/>
        </p:nvCxnSpPr>
        <p:spPr bwMode="auto">
          <a:xfrm flipH="1">
            <a:off x="3636963" y="3794125"/>
            <a:ext cx="415925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9" name="椭圆 46"/>
          <p:cNvSpPr>
            <a:spLocks noChangeArrowheads="1"/>
          </p:cNvSpPr>
          <p:nvPr/>
        </p:nvSpPr>
        <p:spPr bwMode="auto">
          <a:xfrm flipH="1">
            <a:off x="3536950" y="3741738"/>
            <a:ext cx="100013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5640" name="直接连接符 47"/>
          <p:cNvCxnSpPr>
            <a:cxnSpLocks noChangeShapeType="1"/>
          </p:cNvCxnSpPr>
          <p:nvPr/>
        </p:nvCxnSpPr>
        <p:spPr bwMode="auto">
          <a:xfrm flipH="1" flipV="1">
            <a:off x="3581400" y="2317750"/>
            <a:ext cx="1143000" cy="0"/>
          </a:xfrm>
          <a:prstGeom prst="line">
            <a:avLst/>
          </a:prstGeom>
          <a:noFill/>
          <a:ln w="12700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41" name="椭圆 48"/>
          <p:cNvSpPr>
            <a:spLocks noChangeArrowheads="1"/>
          </p:cNvSpPr>
          <p:nvPr/>
        </p:nvSpPr>
        <p:spPr bwMode="auto">
          <a:xfrm flipH="1">
            <a:off x="3532188" y="2278063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5642" name="组合 49"/>
          <p:cNvGrpSpPr>
            <a:grpSpLocks/>
          </p:cNvGrpSpPr>
          <p:nvPr/>
        </p:nvGrpSpPr>
        <p:grpSpPr bwMode="auto">
          <a:xfrm>
            <a:off x="8874125" y="1874838"/>
            <a:ext cx="2767013" cy="804862"/>
            <a:chOff x="0" y="0"/>
            <a:chExt cx="2766958" cy="804703"/>
          </a:xfrm>
        </p:grpSpPr>
        <p:sp>
          <p:nvSpPr>
            <p:cNvPr id="25643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44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5645" name="组合 52"/>
          <p:cNvGrpSpPr>
            <a:grpSpLocks/>
          </p:cNvGrpSpPr>
          <p:nvPr/>
        </p:nvGrpSpPr>
        <p:grpSpPr bwMode="auto">
          <a:xfrm>
            <a:off x="8874125" y="3328988"/>
            <a:ext cx="2767013" cy="804862"/>
            <a:chOff x="0" y="0"/>
            <a:chExt cx="2766958" cy="804703"/>
          </a:xfrm>
        </p:grpSpPr>
        <p:sp>
          <p:nvSpPr>
            <p:cNvPr id="25646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47" name="文本框 54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5648" name="组合 55"/>
          <p:cNvGrpSpPr>
            <a:grpSpLocks/>
          </p:cNvGrpSpPr>
          <p:nvPr/>
        </p:nvGrpSpPr>
        <p:grpSpPr bwMode="auto">
          <a:xfrm>
            <a:off x="8874125" y="4797425"/>
            <a:ext cx="2767013" cy="804863"/>
            <a:chOff x="0" y="0"/>
            <a:chExt cx="2766958" cy="804703"/>
          </a:xfrm>
        </p:grpSpPr>
        <p:sp>
          <p:nvSpPr>
            <p:cNvPr id="25649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50" name="文本框 57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5651" name="组合 58"/>
          <p:cNvGrpSpPr>
            <a:grpSpLocks/>
          </p:cNvGrpSpPr>
          <p:nvPr/>
        </p:nvGrpSpPr>
        <p:grpSpPr bwMode="auto">
          <a:xfrm>
            <a:off x="709613" y="1871663"/>
            <a:ext cx="2944812" cy="800100"/>
            <a:chOff x="0" y="0"/>
            <a:chExt cx="2944245" cy="800219"/>
          </a:xfrm>
        </p:grpSpPr>
        <p:sp>
          <p:nvSpPr>
            <p:cNvPr id="25652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53" name="文本框 60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5654" name="组合 61"/>
          <p:cNvGrpSpPr>
            <a:grpSpLocks/>
          </p:cNvGrpSpPr>
          <p:nvPr/>
        </p:nvGrpSpPr>
        <p:grpSpPr bwMode="auto">
          <a:xfrm>
            <a:off x="665163" y="3324225"/>
            <a:ext cx="2943225" cy="800100"/>
            <a:chOff x="0" y="0"/>
            <a:chExt cx="2944245" cy="800219"/>
          </a:xfrm>
        </p:grpSpPr>
        <p:sp>
          <p:nvSpPr>
            <p:cNvPr id="25655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56" name="文本框 63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5657" name="组合 64"/>
          <p:cNvGrpSpPr>
            <a:grpSpLocks/>
          </p:cNvGrpSpPr>
          <p:nvPr/>
        </p:nvGrpSpPr>
        <p:grpSpPr bwMode="auto">
          <a:xfrm>
            <a:off x="635000" y="4810125"/>
            <a:ext cx="2944813" cy="801688"/>
            <a:chOff x="0" y="0"/>
            <a:chExt cx="2944245" cy="800219"/>
          </a:xfrm>
        </p:grpSpPr>
        <p:sp>
          <p:nvSpPr>
            <p:cNvPr id="25658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59" name="文本框 66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6627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28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6629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五、营销策略</a:t>
            </a:r>
          </a:p>
        </p:txBody>
      </p:sp>
      <p:cxnSp>
        <p:nvCxnSpPr>
          <p:cNvPr id="26630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促销计划和广告策略</a:t>
            </a:r>
          </a:p>
        </p:txBody>
      </p:sp>
      <p:sp>
        <p:nvSpPr>
          <p:cNvPr id="26632" name="矩形 10"/>
          <p:cNvSpPr>
            <a:spLocks noChangeArrowheads="1"/>
          </p:cNvSpPr>
          <p:nvPr/>
        </p:nvSpPr>
        <p:spPr bwMode="auto">
          <a:xfrm>
            <a:off x="428625" y="1822450"/>
            <a:ext cx="2820988" cy="1450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6633" name="文本框 11"/>
          <p:cNvSpPr txBox="1">
            <a:spLocks noChangeArrowheads="1"/>
          </p:cNvSpPr>
          <p:nvPr/>
        </p:nvSpPr>
        <p:spPr bwMode="auto">
          <a:xfrm>
            <a:off x="1506538" y="1997075"/>
            <a:ext cx="700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4" name="文本框 12"/>
          <p:cNvSpPr txBox="1">
            <a:spLocks noChangeArrowheads="1"/>
          </p:cNvSpPr>
          <p:nvPr/>
        </p:nvSpPr>
        <p:spPr bwMode="auto">
          <a:xfrm>
            <a:off x="811213" y="2693988"/>
            <a:ext cx="2124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6635" name="矩形 13"/>
          <p:cNvSpPr>
            <a:spLocks noChangeArrowheads="1"/>
          </p:cNvSpPr>
          <p:nvPr/>
        </p:nvSpPr>
        <p:spPr bwMode="auto">
          <a:xfrm>
            <a:off x="428625" y="3273425"/>
            <a:ext cx="2827338" cy="1308100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36" name="TextBox 35"/>
          <p:cNvSpPr txBox="1">
            <a:spLocks noChangeArrowheads="1"/>
          </p:cNvSpPr>
          <p:nvPr/>
        </p:nvSpPr>
        <p:spPr bwMode="auto">
          <a:xfrm>
            <a:off x="558800" y="3449638"/>
            <a:ext cx="2559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7" name="矩形 15"/>
          <p:cNvSpPr>
            <a:spLocks noChangeArrowheads="1"/>
          </p:cNvSpPr>
          <p:nvPr/>
        </p:nvSpPr>
        <p:spPr bwMode="auto">
          <a:xfrm>
            <a:off x="3249613" y="3273425"/>
            <a:ext cx="2820987" cy="1308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6638" name="矩形 16"/>
          <p:cNvSpPr>
            <a:spLocks noChangeArrowheads="1"/>
          </p:cNvSpPr>
          <p:nvPr/>
        </p:nvSpPr>
        <p:spPr bwMode="auto">
          <a:xfrm>
            <a:off x="3249613" y="4584700"/>
            <a:ext cx="2827337" cy="13096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39" name="TextBox 35"/>
          <p:cNvSpPr txBox="1">
            <a:spLocks noChangeArrowheads="1"/>
          </p:cNvSpPr>
          <p:nvPr/>
        </p:nvSpPr>
        <p:spPr bwMode="auto">
          <a:xfrm>
            <a:off x="3379788" y="4762500"/>
            <a:ext cx="25590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0" name="文本框 20"/>
          <p:cNvSpPr txBox="1">
            <a:spLocks noChangeArrowheads="1"/>
          </p:cNvSpPr>
          <p:nvPr/>
        </p:nvSpPr>
        <p:spPr bwMode="auto">
          <a:xfrm>
            <a:off x="4313238" y="3417888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1" name="文本框 21"/>
          <p:cNvSpPr txBox="1">
            <a:spLocks noChangeArrowheads="1"/>
          </p:cNvSpPr>
          <p:nvPr/>
        </p:nvSpPr>
        <p:spPr bwMode="auto">
          <a:xfrm>
            <a:off x="3600450" y="4027488"/>
            <a:ext cx="212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6642" name="矩形 22"/>
          <p:cNvSpPr>
            <a:spLocks noChangeArrowheads="1"/>
          </p:cNvSpPr>
          <p:nvPr/>
        </p:nvSpPr>
        <p:spPr bwMode="auto">
          <a:xfrm>
            <a:off x="6070600" y="3255963"/>
            <a:ext cx="2827338" cy="1309687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43" name="TextBox 35"/>
          <p:cNvSpPr txBox="1">
            <a:spLocks noChangeArrowheads="1"/>
          </p:cNvSpPr>
          <p:nvPr/>
        </p:nvSpPr>
        <p:spPr bwMode="auto">
          <a:xfrm>
            <a:off x="6200775" y="3433763"/>
            <a:ext cx="2559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4" name="矩形 24"/>
          <p:cNvSpPr>
            <a:spLocks noChangeArrowheads="1"/>
          </p:cNvSpPr>
          <p:nvPr/>
        </p:nvSpPr>
        <p:spPr bwMode="auto">
          <a:xfrm>
            <a:off x="6076950" y="1806575"/>
            <a:ext cx="2820988" cy="1449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6645" name="文本框 25"/>
          <p:cNvSpPr txBox="1">
            <a:spLocks noChangeArrowheads="1"/>
          </p:cNvSpPr>
          <p:nvPr/>
        </p:nvSpPr>
        <p:spPr bwMode="auto">
          <a:xfrm>
            <a:off x="7154863" y="1979613"/>
            <a:ext cx="7000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6" name="文本框 26"/>
          <p:cNvSpPr txBox="1">
            <a:spLocks noChangeArrowheads="1"/>
          </p:cNvSpPr>
          <p:nvPr/>
        </p:nvSpPr>
        <p:spPr bwMode="auto">
          <a:xfrm>
            <a:off x="6459538" y="2678113"/>
            <a:ext cx="2124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6647" name="矩形 27"/>
          <p:cNvSpPr>
            <a:spLocks noChangeArrowheads="1"/>
          </p:cNvSpPr>
          <p:nvPr/>
        </p:nvSpPr>
        <p:spPr bwMode="auto">
          <a:xfrm>
            <a:off x="8897938" y="3255963"/>
            <a:ext cx="2820987" cy="13096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6648" name="矩形 28"/>
          <p:cNvSpPr>
            <a:spLocks noChangeArrowheads="1"/>
          </p:cNvSpPr>
          <p:nvPr/>
        </p:nvSpPr>
        <p:spPr bwMode="auto">
          <a:xfrm>
            <a:off x="8897938" y="4568825"/>
            <a:ext cx="2827337" cy="1308100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49" name="TextBox 35"/>
          <p:cNvSpPr txBox="1">
            <a:spLocks noChangeArrowheads="1"/>
          </p:cNvSpPr>
          <p:nvPr/>
        </p:nvSpPr>
        <p:spPr bwMode="auto">
          <a:xfrm>
            <a:off x="9028113" y="4746625"/>
            <a:ext cx="25590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50" name="文本框 30"/>
          <p:cNvSpPr txBox="1">
            <a:spLocks noChangeArrowheads="1"/>
          </p:cNvSpPr>
          <p:nvPr/>
        </p:nvSpPr>
        <p:spPr bwMode="auto">
          <a:xfrm>
            <a:off x="9961563" y="3402013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51" name="文本框 31"/>
          <p:cNvSpPr txBox="1">
            <a:spLocks noChangeArrowheads="1"/>
          </p:cNvSpPr>
          <p:nvPr/>
        </p:nvSpPr>
        <p:spPr bwMode="auto">
          <a:xfrm>
            <a:off x="9248775" y="4010025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7651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52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7653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五、营销策略</a:t>
            </a:r>
          </a:p>
        </p:txBody>
      </p:sp>
      <p:cxnSp>
        <p:nvCxnSpPr>
          <p:cNvPr id="27654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5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价格决策</a:t>
            </a:r>
          </a:p>
        </p:txBody>
      </p:sp>
      <p:grpSp>
        <p:nvGrpSpPr>
          <p:cNvPr id="27656" name="组合 34"/>
          <p:cNvGrpSpPr>
            <a:grpSpLocks/>
          </p:cNvGrpSpPr>
          <p:nvPr/>
        </p:nvGrpSpPr>
        <p:grpSpPr bwMode="auto">
          <a:xfrm>
            <a:off x="1343025" y="1854200"/>
            <a:ext cx="7993063" cy="3811588"/>
            <a:chOff x="0" y="0"/>
            <a:chExt cx="7992888" cy="3811445"/>
          </a:xfrm>
        </p:grpSpPr>
        <p:sp>
          <p:nvSpPr>
            <p:cNvPr id="27657" name="AutoShape 3"/>
            <p:cNvSpPr>
              <a:spLocks noChangeArrowheads="1"/>
            </p:cNvSpPr>
            <p:nvPr/>
          </p:nvSpPr>
          <p:spPr bwMode="auto">
            <a:xfrm>
              <a:off x="0" y="139434"/>
              <a:ext cx="7992888" cy="3672011"/>
            </a:xfrm>
            <a:prstGeom prst="rect">
              <a:avLst/>
            </a:prstGeom>
            <a:solidFill>
              <a:srgbClr val="595959">
                <a:alpha val="78000"/>
              </a:srgbClr>
            </a:solidFill>
            <a:ln w="12700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7658" name="AutoShape 3"/>
            <p:cNvSpPr>
              <a:spLocks noChangeArrowheads="1"/>
            </p:cNvSpPr>
            <p:nvPr/>
          </p:nvSpPr>
          <p:spPr bwMode="auto">
            <a:xfrm>
              <a:off x="38828" y="0"/>
              <a:ext cx="7805372" cy="3707150"/>
            </a:xfrm>
            <a:prstGeom prst="rect">
              <a:avLst/>
            </a:prstGeom>
            <a:solidFill>
              <a:srgbClr val="F4BB3D">
                <a:alpha val="87999"/>
              </a:srgbClr>
            </a:solidFill>
            <a:ln w="12700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2000">
                <a:solidFill>
                  <a:srgbClr val="1F497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59" name="Rectangle 13"/>
            <p:cNvSpPr>
              <a:spLocks noChangeArrowheads="1"/>
            </p:cNvSpPr>
            <p:nvPr/>
          </p:nvSpPr>
          <p:spPr bwMode="auto">
            <a:xfrm>
              <a:off x="255317" y="381729"/>
              <a:ext cx="7363369" cy="3000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Aft>
                  <a:spcPts val="800"/>
                </a:spcAft>
              </a:pP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美化与定制。凭借对于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的热爱与探索，我们掌握了国内一流的</a:t>
              </a:r>
              <a:r>
                <a:rPr lang="en-US" altLang="zh-CN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rgbClr val="4444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制作技术，工作室作品风格多样、题材丰富、覆盖面广、富有独特的设计深度。</a:t>
              </a:r>
            </a:p>
          </p:txBody>
        </p:sp>
      </p:grpSp>
      <p:cxnSp>
        <p:nvCxnSpPr>
          <p:cNvPr id="27660" name="直接连接符 38"/>
          <p:cNvCxnSpPr>
            <a:cxnSpLocks noChangeShapeType="1"/>
          </p:cNvCxnSpPr>
          <p:nvPr/>
        </p:nvCxnSpPr>
        <p:spPr bwMode="auto">
          <a:xfrm>
            <a:off x="1400175" y="1668463"/>
            <a:ext cx="7758113" cy="0"/>
          </a:xfrm>
          <a:prstGeom prst="line">
            <a:avLst/>
          </a:prstGeom>
          <a:noFill/>
          <a:ln w="19050" cmpd="sng">
            <a:solidFill>
              <a:srgbClr val="F4BB3D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61" name="图片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2795588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5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28676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28677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8678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8679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8680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81" name="文本框 69"/>
            <p:cNvSpPr txBox="1">
              <a:spLocks noChangeArrowheads="1"/>
            </p:cNvSpPr>
            <p:nvPr/>
          </p:nvSpPr>
          <p:spPr bwMode="auto">
            <a:xfrm>
              <a:off x="1124986" y="512248"/>
              <a:ext cx="2407080" cy="69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7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</a:t>
              </a:r>
            </a:p>
          </p:txBody>
        </p:sp>
      </p:grpSp>
      <p:sp>
        <p:nvSpPr>
          <p:cNvPr id="28682" name="矩形 11"/>
          <p:cNvSpPr>
            <a:spLocks noChangeArrowheads="1"/>
          </p:cNvSpPr>
          <p:nvPr/>
        </p:nvSpPr>
        <p:spPr bwMode="auto">
          <a:xfrm>
            <a:off x="3508375" y="3998913"/>
            <a:ext cx="27828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本公司财务说明</a:t>
            </a:r>
          </a:p>
        </p:txBody>
      </p:sp>
      <p:sp>
        <p:nvSpPr>
          <p:cNvPr id="28683" name="矩形 12"/>
          <p:cNvSpPr>
            <a:spLocks noChangeArrowheads="1"/>
          </p:cNvSpPr>
          <p:nvPr/>
        </p:nvSpPr>
        <p:spPr bwMode="auto">
          <a:xfrm>
            <a:off x="6927850" y="3998913"/>
            <a:ext cx="2003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财务汇总</a:t>
            </a:r>
          </a:p>
        </p:txBody>
      </p:sp>
      <p:sp>
        <p:nvSpPr>
          <p:cNvPr id="28684" name="矩形 13"/>
          <p:cNvSpPr>
            <a:spLocks noChangeArrowheads="1"/>
          </p:cNvSpPr>
          <p:nvPr/>
        </p:nvSpPr>
        <p:spPr bwMode="auto">
          <a:xfrm>
            <a:off x="3508375" y="4635500"/>
            <a:ext cx="1808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资金需求</a:t>
            </a:r>
          </a:p>
        </p:txBody>
      </p:sp>
      <p:sp>
        <p:nvSpPr>
          <p:cNvPr id="28685" name="矩形 14"/>
          <p:cNvSpPr>
            <a:spLocks noChangeArrowheads="1"/>
          </p:cNvSpPr>
          <p:nvPr/>
        </p:nvSpPr>
        <p:spPr bwMode="auto">
          <a:xfrm>
            <a:off x="6927850" y="4635500"/>
            <a:ext cx="2003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定价策略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29699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00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9701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六、财务计划</a:t>
            </a:r>
          </a:p>
        </p:txBody>
      </p:sp>
      <p:cxnSp>
        <p:nvCxnSpPr>
          <p:cNvPr id="29702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3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本公司财务说明</a:t>
            </a:r>
          </a:p>
        </p:txBody>
      </p:sp>
      <p:graphicFrame>
        <p:nvGraphicFramePr>
          <p:cNvPr id="29704" name="Group 8"/>
          <p:cNvGraphicFramePr>
            <a:graphicFrameLocks noGrp="1"/>
          </p:cNvGraphicFramePr>
          <p:nvPr/>
        </p:nvGraphicFramePr>
        <p:xfrm>
          <a:off x="1666875" y="1927225"/>
          <a:ext cx="8332788" cy="3663951"/>
        </p:xfrm>
        <a:graphic>
          <a:graphicData uri="http://schemas.openxmlformats.org/drawingml/2006/table">
            <a:tbl>
              <a:tblPr/>
              <a:tblGrid>
                <a:gridCol w="2082800"/>
                <a:gridCol w="2082800"/>
                <a:gridCol w="2084388"/>
                <a:gridCol w="2082800"/>
              </a:tblGrid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444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B3D"/>
                    </a:solidFill>
                  </a:tcPr>
                </a:tc>
              </a:tr>
              <a:tr h="522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751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73" r="63333"/>
          <a:stretch>
            <a:fillRect/>
          </a:stretch>
        </p:blipFill>
        <p:spPr bwMode="auto">
          <a:xfrm>
            <a:off x="9240838" y="4175125"/>
            <a:ext cx="2433637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30723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24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六、财务计划</a:t>
            </a:r>
          </a:p>
        </p:txBody>
      </p:sp>
      <p:cxnSp>
        <p:nvCxnSpPr>
          <p:cNvPr id="30726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7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财务汇总</a:t>
            </a:r>
          </a:p>
        </p:txBody>
      </p:sp>
      <p:pic>
        <p:nvPicPr>
          <p:cNvPr id="30728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987550"/>
            <a:ext cx="4875212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9" name="组合 11"/>
          <p:cNvGrpSpPr>
            <a:grpSpLocks/>
          </p:cNvGrpSpPr>
          <p:nvPr/>
        </p:nvGrpSpPr>
        <p:grpSpPr bwMode="auto">
          <a:xfrm>
            <a:off x="7507288" y="1490663"/>
            <a:ext cx="3813175" cy="995362"/>
            <a:chOff x="0" y="0"/>
            <a:chExt cx="3812031" cy="996324"/>
          </a:xfrm>
        </p:grpSpPr>
        <p:sp>
          <p:nvSpPr>
            <p:cNvPr id="3073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31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30732" name="组合 14"/>
          <p:cNvGrpSpPr>
            <a:grpSpLocks/>
          </p:cNvGrpSpPr>
          <p:nvPr/>
        </p:nvGrpSpPr>
        <p:grpSpPr bwMode="auto">
          <a:xfrm>
            <a:off x="7507288" y="2609850"/>
            <a:ext cx="3813175" cy="996950"/>
            <a:chOff x="0" y="0"/>
            <a:chExt cx="3812031" cy="996324"/>
          </a:xfrm>
        </p:grpSpPr>
        <p:sp>
          <p:nvSpPr>
            <p:cNvPr id="30733" name="文本框 15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34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30735" name="组合 19"/>
          <p:cNvGrpSpPr>
            <a:grpSpLocks/>
          </p:cNvGrpSpPr>
          <p:nvPr/>
        </p:nvGrpSpPr>
        <p:grpSpPr bwMode="auto">
          <a:xfrm>
            <a:off x="7507288" y="3730625"/>
            <a:ext cx="3813175" cy="996950"/>
            <a:chOff x="0" y="0"/>
            <a:chExt cx="3812031" cy="996324"/>
          </a:xfrm>
        </p:grpSpPr>
        <p:sp>
          <p:nvSpPr>
            <p:cNvPr id="30736" name="文本框 20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37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30738" name="组合 22"/>
          <p:cNvGrpSpPr>
            <a:grpSpLocks/>
          </p:cNvGrpSpPr>
          <p:nvPr/>
        </p:nvGrpSpPr>
        <p:grpSpPr bwMode="auto">
          <a:xfrm>
            <a:off x="7507288" y="4851400"/>
            <a:ext cx="3813175" cy="996950"/>
            <a:chOff x="0" y="0"/>
            <a:chExt cx="3812031" cy="996324"/>
          </a:xfrm>
        </p:grpSpPr>
        <p:sp>
          <p:nvSpPr>
            <p:cNvPr id="30739" name="文本框 23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40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sp>
        <p:nvSpPr>
          <p:cNvPr id="30741" name="椭圆 25"/>
          <p:cNvSpPr>
            <a:spLocks noChangeArrowheads="1"/>
          </p:cNvSpPr>
          <p:nvPr/>
        </p:nvSpPr>
        <p:spPr bwMode="auto">
          <a:xfrm>
            <a:off x="6561138" y="1619250"/>
            <a:ext cx="581025" cy="581025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0742" name="图片 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1408113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3" name="文本框 27"/>
          <p:cNvSpPr txBox="1">
            <a:spLocks noChangeArrowheads="1"/>
          </p:cNvSpPr>
          <p:nvPr/>
        </p:nvSpPr>
        <p:spPr bwMode="auto">
          <a:xfrm>
            <a:off x="6634163" y="1670050"/>
            <a:ext cx="50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b="1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44" name="椭圆 28"/>
          <p:cNvSpPr>
            <a:spLocks noChangeArrowheads="1"/>
          </p:cNvSpPr>
          <p:nvPr/>
        </p:nvSpPr>
        <p:spPr bwMode="auto">
          <a:xfrm>
            <a:off x="6561138" y="2749550"/>
            <a:ext cx="581025" cy="581025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0745" name="图片 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2538413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6" name="文本框 30"/>
          <p:cNvSpPr txBox="1">
            <a:spLocks noChangeArrowheads="1"/>
          </p:cNvSpPr>
          <p:nvPr/>
        </p:nvSpPr>
        <p:spPr bwMode="auto">
          <a:xfrm>
            <a:off x="6643688" y="2808288"/>
            <a:ext cx="50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b="1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47" name="椭圆 31"/>
          <p:cNvSpPr>
            <a:spLocks noChangeArrowheads="1"/>
          </p:cNvSpPr>
          <p:nvPr/>
        </p:nvSpPr>
        <p:spPr bwMode="auto">
          <a:xfrm>
            <a:off x="6561138" y="3879850"/>
            <a:ext cx="581025" cy="57943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0748" name="图片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3667125"/>
            <a:ext cx="10033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9" name="文本框 33"/>
          <p:cNvSpPr txBox="1">
            <a:spLocks noChangeArrowheads="1"/>
          </p:cNvSpPr>
          <p:nvPr/>
        </p:nvSpPr>
        <p:spPr bwMode="auto">
          <a:xfrm>
            <a:off x="6654800" y="3924300"/>
            <a:ext cx="50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50" name="椭圆 34"/>
          <p:cNvSpPr>
            <a:spLocks noChangeArrowheads="1"/>
          </p:cNvSpPr>
          <p:nvPr/>
        </p:nvSpPr>
        <p:spPr bwMode="auto">
          <a:xfrm>
            <a:off x="6561138" y="5008563"/>
            <a:ext cx="581025" cy="581025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0751" name="图片 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4797425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2" name="文本框 36"/>
          <p:cNvSpPr txBox="1">
            <a:spLocks noChangeArrowheads="1"/>
          </p:cNvSpPr>
          <p:nvPr/>
        </p:nvSpPr>
        <p:spPr bwMode="auto">
          <a:xfrm>
            <a:off x="6643688" y="5068888"/>
            <a:ext cx="50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b="1">
              <a:solidFill>
                <a:srgbClr val="4444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31747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1748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1749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六、财务计划</a:t>
            </a:r>
          </a:p>
        </p:txBody>
      </p:sp>
      <p:cxnSp>
        <p:nvCxnSpPr>
          <p:cNvPr id="31750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1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资金需求</a:t>
            </a:r>
          </a:p>
        </p:txBody>
      </p:sp>
      <p:sp>
        <p:nvSpPr>
          <p:cNvPr id="31752" name="AutoShape 6"/>
          <p:cNvSpPr>
            <a:spLocks/>
          </p:cNvSpPr>
          <p:nvPr/>
        </p:nvSpPr>
        <p:spPr bwMode="auto">
          <a:xfrm rot="10800000">
            <a:off x="4144963" y="5630863"/>
            <a:ext cx="7200900" cy="417512"/>
          </a:xfrm>
          <a:custGeom>
            <a:avLst/>
            <a:gdLst>
              <a:gd name="T0" fmla="*/ 0 w 21600"/>
              <a:gd name="T1" fmla="*/ 0 h 21600"/>
              <a:gd name="T2" fmla="*/ 1072 w 21600"/>
              <a:gd name="T3" fmla="*/ 21600 h 21600"/>
              <a:gd name="T4" fmla="*/ 20528 w 21600"/>
              <a:gd name="T5" fmla="*/ 21600 h 21600"/>
              <a:gd name="T6" fmla="*/ 21600 w 21600"/>
              <a:gd name="T7" fmla="*/ 0 h 21600"/>
              <a:gd name="T8" fmla="*/ 0 w 21600"/>
              <a:gd name="T9" fmla="*/ 0 h 21600"/>
              <a:gd name="T10" fmla="*/ 2336 w 21600"/>
              <a:gd name="T11" fmla="*/ 2336 h 21600"/>
              <a:gd name="T12" fmla="*/ 19264 w 21600"/>
              <a:gd name="T13" fmla="*/ 192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0" y="0"/>
                </a:moveTo>
                <a:lnTo>
                  <a:pt x="1072" y="21600"/>
                </a:lnTo>
                <a:lnTo>
                  <a:pt x="20528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 rot="10800000">
            <a:off x="6665913" y="4216400"/>
            <a:ext cx="2162175" cy="1412875"/>
          </a:xfrm>
          <a:prstGeom prst="rect">
            <a:avLst/>
          </a:prstGeom>
          <a:solidFill>
            <a:srgbClr val="F4BB3D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4" name="WordArt 12"/>
          <p:cNvSpPr>
            <a:spLocks noChangeArrowheads="1" noChangeShapeType="1"/>
          </p:cNvSpPr>
          <p:nvPr/>
        </p:nvSpPr>
        <p:spPr bwMode="auto">
          <a:xfrm>
            <a:off x="7205663" y="4679950"/>
            <a:ext cx="1044575" cy="2889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755" name="Rectangle 7"/>
          <p:cNvSpPr>
            <a:spLocks noChangeArrowheads="1"/>
          </p:cNvSpPr>
          <p:nvPr/>
        </p:nvSpPr>
        <p:spPr bwMode="auto">
          <a:xfrm rot="10800000">
            <a:off x="4503738" y="4857750"/>
            <a:ext cx="2162175" cy="771525"/>
          </a:xfrm>
          <a:prstGeom prst="rect">
            <a:avLst/>
          </a:prstGeom>
          <a:solidFill>
            <a:srgbClr val="F4BB3D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6" name="WordArt 13"/>
          <p:cNvSpPr>
            <a:spLocks noChangeArrowheads="1" noChangeShapeType="1"/>
          </p:cNvSpPr>
          <p:nvPr/>
        </p:nvSpPr>
        <p:spPr bwMode="auto">
          <a:xfrm>
            <a:off x="5010150" y="5099050"/>
            <a:ext cx="1042988" cy="2873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757" name="Rectangle 10"/>
          <p:cNvSpPr>
            <a:spLocks noChangeArrowheads="1"/>
          </p:cNvSpPr>
          <p:nvPr/>
        </p:nvSpPr>
        <p:spPr bwMode="auto">
          <a:xfrm rot="10800000">
            <a:off x="8826500" y="4699000"/>
            <a:ext cx="2162175" cy="930275"/>
          </a:xfrm>
          <a:prstGeom prst="rect">
            <a:avLst/>
          </a:prstGeom>
          <a:solidFill>
            <a:srgbClr val="F4BB3D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8" name="WordArt 14"/>
          <p:cNvSpPr>
            <a:spLocks noChangeArrowheads="1" noChangeShapeType="1"/>
          </p:cNvSpPr>
          <p:nvPr/>
        </p:nvSpPr>
        <p:spPr bwMode="auto">
          <a:xfrm>
            <a:off x="9366250" y="4968875"/>
            <a:ext cx="1044575" cy="2873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4576763" y="2068513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760" name="Text Box 44"/>
          <p:cNvSpPr txBox="1">
            <a:spLocks noChangeArrowheads="1"/>
          </p:cNvSpPr>
          <p:nvPr/>
        </p:nvSpPr>
        <p:spPr bwMode="auto">
          <a:xfrm>
            <a:off x="4575175" y="2566988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31761" name="Rectangle 3"/>
          <p:cNvSpPr>
            <a:spLocks noChangeArrowheads="1"/>
          </p:cNvSpPr>
          <p:nvPr/>
        </p:nvSpPr>
        <p:spPr bwMode="auto">
          <a:xfrm>
            <a:off x="6734175" y="1420813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762" name="Rectangle 5"/>
          <p:cNvSpPr>
            <a:spLocks noChangeArrowheads="1"/>
          </p:cNvSpPr>
          <p:nvPr/>
        </p:nvSpPr>
        <p:spPr bwMode="auto">
          <a:xfrm>
            <a:off x="8897938" y="1924050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763" name="Text Box 44"/>
          <p:cNvSpPr txBox="1">
            <a:spLocks noChangeArrowheads="1"/>
          </p:cNvSpPr>
          <p:nvPr/>
        </p:nvSpPr>
        <p:spPr bwMode="auto">
          <a:xfrm>
            <a:off x="6732588" y="1927225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31764" name="Text Box 44"/>
          <p:cNvSpPr txBox="1">
            <a:spLocks noChangeArrowheads="1"/>
          </p:cNvSpPr>
          <p:nvPr/>
        </p:nvSpPr>
        <p:spPr bwMode="auto">
          <a:xfrm>
            <a:off x="8894763" y="2393950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pic>
        <p:nvPicPr>
          <p:cNvPr id="31765" name="Picture 2" descr="C:\Users\user\Desktop\未标题-3 拷贝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2963863"/>
            <a:ext cx="314642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32771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2772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2773" name="文本框 7"/>
          <p:cNvSpPr txBox="1">
            <a:spLocks noChangeArrowheads="1"/>
          </p:cNvSpPr>
          <p:nvPr/>
        </p:nvSpPr>
        <p:spPr bwMode="auto">
          <a:xfrm>
            <a:off x="739775" y="219075"/>
            <a:ext cx="2095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六、财务计划</a:t>
            </a:r>
          </a:p>
        </p:txBody>
      </p:sp>
      <p:cxnSp>
        <p:nvCxnSpPr>
          <p:cNvPr id="32774" name="直接连接符 8"/>
          <p:cNvCxnSpPr>
            <a:cxnSpLocks noChangeShapeType="1"/>
          </p:cNvCxnSpPr>
          <p:nvPr/>
        </p:nvCxnSpPr>
        <p:spPr bwMode="auto">
          <a:xfrm>
            <a:off x="2863850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5" name="矩形 9"/>
          <p:cNvSpPr>
            <a:spLocks noChangeArrowheads="1"/>
          </p:cNvSpPr>
          <p:nvPr/>
        </p:nvSpPr>
        <p:spPr bwMode="auto">
          <a:xfrm>
            <a:off x="2987675" y="161925"/>
            <a:ext cx="5445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定价策略</a:t>
            </a:r>
          </a:p>
        </p:txBody>
      </p:sp>
      <p:pic>
        <p:nvPicPr>
          <p:cNvPr id="32776" name="Picture 3" descr="E:\仝德志文件，勿删！\03-参考文档\！PPT图片及版面资源\06-PPT精选插图\04-图标\154124059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3162300"/>
            <a:ext cx="325278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1282700"/>
            <a:ext cx="8837612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矩形 12"/>
          <p:cNvSpPr>
            <a:spLocks noChangeArrowheads="1"/>
          </p:cNvSpPr>
          <p:nvPr/>
        </p:nvSpPr>
        <p:spPr bwMode="auto">
          <a:xfrm>
            <a:off x="4610100" y="2081213"/>
            <a:ext cx="59785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</a:t>
            </a:r>
            <a:endParaRPr lang="zh-CN" altLang="en-US" sz="16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5" name="组合 5"/>
          <p:cNvGrpSpPr>
            <a:grpSpLocks/>
          </p:cNvGrpSpPr>
          <p:nvPr/>
        </p:nvGrpSpPr>
        <p:grpSpPr bwMode="auto">
          <a:xfrm>
            <a:off x="2416175" y="1635125"/>
            <a:ext cx="7359650" cy="2463800"/>
            <a:chOff x="0" y="0"/>
            <a:chExt cx="4277050" cy="1431257"/>
          </a:xfrm>
        </p:grpSpPr>
        <p:grpSp>
          <p:nvGrpSpPr>
            <p:cNvPr id="33796" name="组合 2"/>
            <p:cNvGrpSpPr>
              <a:grpSpLocks/>
            </p:cNvGrpSpPr>
            <p:nvPr/>
          </p:nvGrpSpPr>
          <p:grpSpPr bwMode="auto">
            <a:xfrm>
              <a:off x="0" y="12069"/>
              <a:ext cx="4277050" cy="1419188"/>
              <a:chOff x="0" y="0"/>
              <a:chExt cx="4277050" cy="1419188"/>
            </a:xfrm>
          </p:grpSpPr>
          <p:sp>
            <p:nvSpPr>
              <p:cNvPr id="33797" name="矩形 1"/>
              <p:cNvSpPr>
                <a:spLocks noChangeArrowheads="1"/>
              </p:cNvSpPr>
              <p:nvPr/>
            </p:nvSpPr>
            <p:spPr bwMode="auto">
              <a:xfrm>
                <a:off x="406401" y="402253"/>
                <a:ext cx="3752886" cy="893564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798" name="矩形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22515" cy="547395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799" name="矩形 46"/>
              <p:cNvSpPr>
                <a:spLocks noChangeArrowheads="1"/>
              </p:cNvSpPr>
              <p:nvPr/>
            </p:nvSpPr>
            <p:spPr bwMode="auto">
              <a:xfrm>
                <a:off x="4041522" y="1172445"/>
                <a:ext cx="235528" cy="246743"/>
              </a:xfrm>
              <a:prstGeom prst="rect">
                <a:avLst/>
              </a:prstGeom>
              <a:noFill/>
              <a:ln w="12700" cmpd="sng">
                <a:solidFill>
                  <a:srgbClr val="F4BB3D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3800" name="文本框 69"/>
            <p:cNvSpPr txBox="1">
              <a:spLocks noChangeArrowheads="1"/>
            </p:cNvSpPr>
            <p:nvPr/>
          </p:nvSpPr>
          <p:spPr bwMode="auto">
            <a:xfrm>
              <a:off x="72116" y="0"/>
              <a:ext cx="334286" cy="5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801" name="文本框 69"/>
            <p:cNvSpPr txBox="1">
              <a:spLocks noChangeArrowheads="1"/>
            </p:cNvSpPr>
            <p:nvPr/>
          </p:nvSpPr>
          <p:spPr bwMode="auto">
            <a:xfrm>
              <a:off x="522515" y="512248"/>
              <a:ext cx="3544545" cy="644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风险与风险管理</a:t>
              </a:r>
            </a:p>
          </p:txBody>
        </p:sp>
      </p:grpSp>
      <p:sp>
        <p:nvSpPr>
          <p:cNvPr id="33802" name="矩形 11"/>
          <p:cNvSpPr>
            <a:spLocks noChangeArrowheads="1"/>
          </p:cNvSpPr>
          <p:nvPr/>
        </p:nvSpPr>
        <p:spPr bwMode="auto">
          <a:xfrm>
            <a:off x="3348038" y="3998913"/>
            <a:ext cx="2782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基本风险分析</a:t>
            </a:r>
          </a:p>
        </p:txBody>
      </p:sp>
      <p:sp>
        <p:nvSpPr>
          <p:cNvPr id="33803" name="矩形 12"/>
          <p:cNvSpPr>
            <a:spLocks noChangeArrowheads="1"/>
          </p:cNvSpPr>
          <p:nvPr/>
        </p:nvSpPr>
        <p:spPr bwMode="auto">
          <a:xfrm>
            <a:off x="6769100" y="3998913"/>
            <a:ext cx="2001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34819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20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4821" name="文本框 10"/>
          <p:cNvSpPr txBox="1">
            <a:spLocks noChangeArrowheads="1"/>
          </p:cNvSpPr>
          <p:nvPr/>
        </p:nvSpPr>
        <p:spPr bwMode="auto">
          <a:xfrm>
            <a:off x="739775" y="219075"/>
            <a:ext cx="297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七、风险与风险管理</a:t>
            </a:r>
          </a:p>
        </p:txBody>
      </p:sp>
      <p:cxnSp>
        <p:nvCxnSpPr>
          <p:cNvPr id="34822" name="直接连接符 11"/>
          <p:cNvCxnSpPr>
            <a:cxnSpLocks noChangeShapeType="1"/>
          </p:cNvCxnSpPr>
          <p:nvPr/>
        </p:nvCxnSpPr>
        <p:spPr bwMode="auto">
          <a:xfrm>
            <a:off x="3806825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3" name="矩形 12"/>
          <p:cNvSpPr>
            <a:spLocks noChangeArrowheads="1"/>
          </p:cNvSpPr>
          <p:nvPr/>
        </p:nvSpPr>
        <p:spPr bwMode="auto">
          <a:xfrm>
            <a:off x="3930650" y="161925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基本风险分析</a:t>
            </a:r>
          </a:p>
        </p:txBody>
      </p:sp>
      <p:sp>
        <p:nvSpPr>
          <p:cNvPr id="34824" name="椭圆 13"/>
          <p:cNvSpPr>
            <a:spLocks noChangeArrowheads="1"/>
          </p:cNvSpPr>
          <p:nvPr/>
        </p:nvSpPr>
        <p:spPr bwMode="auto">
          <a:xfrm>
            <a:off x="4149725" y="1885950"/>
            <a:ext cx="2160588" cy="216058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825" name="椭圆 14"/>
          <p:cNvSpPr>
            <a:spLocks noChangeArrowheads="1"/>
          </p:cNvSpPr>
          <p:nvPr/>
        </p:nvSpPr>
        <p:spPr bwMode="auto">
          <a:xfrm>
            <a:off x="5708650" y="1885950"/>
            <a:ext cx="2160588" cy="216058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826" name="椭圆 15"/>
          <p:cNvSpPr>
            <a:spLocks noChangeArrowheads="1"/>
          </p:cNvSpPr>
          <p:nvPr/>
        </p:nvSpPr>
        <p:spPr bwMode="auto">
          <a:xfrm>
            <a:off x="4149725" y="3403600"/>
            <a:ext cx="2160588" cy="216058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827" name="椭圆 16"/>
          <p:cNvSpPr>
            <a:spLocks noChangeArrowheads="1"/>
          </p:cNvSpPr>
          <p:nvPr/>
        </p:nvSpPr>
        <p:spPr bwMode="auto">
          <a:xfrm>
            <a:off x="5708650" y="3403600"/>
            <a:ext cx="2160588" cy="2160588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4828" name="组合 1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212975"/>
            <a:ext cx="3097212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9" name="文本框 24"/>
          <p:cNvSpPr txBox="1">
            <a:spLocks noChangeArrowheads="1"/>
          </p:cNvSpPr>
          <p:nvPr/>
        </p:nvSpPr>
        <p:spPr bwMode="auto">
          <a:xfrm>
            <a:off x="4638675" y="221456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>
                <a:solidFill>
                  <a:srgbClr val="444446"/>
                </a:solidFill>
                <a:latin typeface="Broadway" panose="04040905080B02020502" pitchFamily="82" charset="0"/>
              </a:rPr>
              <a:t>S</a:t>
            </a:r>
            <a:endParaRPr lang="zh-CN" altLang="en-US" sz="6600" b="1">
              <a:solidFill>
                <a:srgbClr val="444446"/>
              </a:solidFill>
              <a:latin typeface="Broadway" panose="04040905080B02020502" pitchFamily="82" charset="0"/>
            </a:endParaRPr>
          </a:p>
        </p:txBody>
      </p:sp>
      <p:sp>
        <p:nvSpPr>
          <p:cNvPr id="34830" name="文本框 25"/>
          <p:cNvSpPr txBox="1">
            <a:spLocks noChangeArrowheads="1"/>
          </p:cNvSpPr>
          <p:nvPr/>
        </p:nvSpPr>
        <p:spPr bwMode="auto">
          <a:xfrm>
            <a:off x="6440488" y="221456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>
                <a:solidFill>
                  <a:srgbClr val="444446"/>
                </a:solidFill>
                <a:latin typeface="Broadway" panose="04040905080B02020502" pitchFamily="82" charset="0"/>
              </a:rPr>
              <a:t>W</a:t>
            </a:r>
            <a:endParaRPr lang="zh-CN" altLang="en-US" sz="6600" b="1">
              <a:solidFill>
                <a:srgbClr val="444446"/>
              </a:solidFill>
              <a:latin typeface="Broadway" panose="04040905080B02020502" pitchFamily="82" charset="0"/>
            </a:endParaRPr>
          </a:p>
        </p:txBody>
      </p:sp>
      <p:sp>
        <p:nvSpPr>
          <p:cNvPr id="34831" name="文本框 26"/>
          <p:cNvSpPr txBox="1">
            <a:spLocks noChangeArrowheads="1"/>
          </p:cNvSpPr>
          <p:nvPr/>
        </p:nvSpPr>
        <p:spPr bwMode="auto">
          <a:xfrm>
            <a:off x="4624388" y="412591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>
                <a:solidFill>
                  <a:srgbClr val="444446"/>
                </a:solidFill>
                <a:latin typeface="Broadway" panose="04040905080B02020502" pitchFamily="82" charset="0"/>
              </a:rPr>
              <a:t>O</a:t>
            </a:r>
            <a:endParaRPr lang="zh-CN" altLang="en-US" sz="6600" b="1">
              <a:solidFill>
                <a:srgbClr val="444446"/>
              </a:solidFill>
              <a:latin typeface="Broadway" panose="04040905080B02020502" pitchFamily="82" charset="0"/>
            </a:endParaRPr>
          </a:p>
        </p:txBody>
      </p:sp>
      <p:sp>
        <p:nvSpPr>
          <p:cNvPr id="34832" name="文本框 27"/>
          <p:cNvSpPr txBox="1">
            <a:spLocks noChangeArrowheads="1"/>
          </p:cNvSpPr>
          <p:nvPr/>
        </p:nvSpPr>
        <p:spPr bwMode="auto">
          <a:xfrm>
            <a:off x="6572250" y="4125913"/>
            <a:ext cx="7223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600" b="1">
                <a:solidFill>
                  <a:srgbClr val="444446"/>
                </a:solidFill>
                <a:latin typeface="Broadway" panose="04040905080B02020502" pitchFamily="82" charset="0"/>
              </a:rPr>
              <a:t>T</a:t>
            </a:r>
            <a:endParaRPr lang="zh-CN" altLang="en-US" sz="6600" b="1">
              <a:solidFill>
                <a:srgbClr val="444446"/>
              </a:solidFill>
              <a:latin typeface="Broadway" panose="04040905080B02020502" pitchFamily="82" charset="0"/>
            </a:endParaRPr>
          </a:p>
        </p:txBody>
      </p:sp>
      <p:sp>
        <p:nvSpPr>
          <p:cNvPr id="34833" name="矩形 28"/>
          <p:cNvSpPr>
            <a:spLocks noChangeArrowheads="1"/>
          </p:cNvSpPr>
          <p:nvPr/>
        </p:nvSpPr>
        <p:spPr bwMode="auto">
          <a:xfrm>
            <a:off x="7999413" y="2214563"/>
            <a:ext cx="29051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4834" name="矩形 29"/>
          <p:cNvSpPr>
            <a:spLocks noChangeArrowheads="1"/>
          </p:cNvSpPr>
          <p:nvPr/>
        </p:nvSpPr>
        <p:spPr bwMode="auto">
          <a:xfrm>
            <a:off x="7999413" y="4311650"/>
            <a:ext cx="2905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4835" name="矩形 30"/>
          <p:cNvSpPr>
            <a:spLocks noChangeArrowheads="1"/>
          </p:cNvSpPr>
          <p:nvPr/>
        </p:nvSpPr>
        <p:spPr bwMode="auto">
          <a:xfrm>
            <a:off x="1052513" y="4311650"/>
            <a:ext cx="2905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4836" name="矩形 31"/>
          <p:cNvSpPr>
            <a:spLocks noChangeArrowheads="1"/>
          </p:cNvSpPr>
          <p:nvPr/>
        </p:nvSpPr>
        <p:spPr bwMode="auto">
          <a:xfrm>
            <a:off x="1066800" y="2214563"/>
            <a:ext cx="29051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4"/>
          <p:cNvGrpSpPr>
            <a:grpSpLocks/>
          </p:cNvGrpSpPr>
          <p:nvPr/>
        </p:nvGrpSpPr>
        <p:grpSpPr bwMode="auto">
          <a:xfrm rot="5400000">
            <a:off x="-15081" y="15081"/>
            <a:ext cx="681038" cy="650875"/>
            <a:chOff x="0" y="0"/>
            <a:chExt cx="1122635" cy="1072913"/>
          </a:xfrm>
        </p:grpSpPr>
        <p:sp>
          <p:nvSpPr>
            <p:cNvPr id="35843" name="任意多边形 17"/>
            <p:cNvSpPr>
              <a:spLocks/>
            </p:cNvSpPr>
            <p:nvPr/>
          </p:nvSpPr>
          <p:spPr bwMode="auto">
            <a:xfrm rot="5400000">
              <a:off x="24861" y="327976"/>
              <a:ext cx="720076" cy="769798"/>
            </a:xfrm>
            <a:custGeom>
              <a:avLst/>
              <a:gdLst>
                <a:gd name="T0" fmla="*/ 0 w 720076"/>
                <a:gd name="T1" fmla="*/ 769798 h 769798"/>
                <a:gd name="T2" fmla="*/ 0 w 720076"/>
                <a:gd name="T3" fmla="*/ 0 h 769798"/>
                <a:gd name="T4" fmla="*/ 720076 w 720076"/>
                <a:gd name="T5" fmla="*/ 0 h 769798"/>
                <a:gd name="T6" fmla="*/ 720076 w 720076"/>
                <a:gd name="T7" fmla="*/ 138995 h 769798"/>
                <a:gd name="T8" fmla="*/ 138995 w 720076"/>
                <a:gd name="T9" fmla="*/ 138995 h 769798"/>
                <a:gd name="T10" fmla="*/ 138995 w 720076"/>
                <a:gd name="T11" fmla="*/ 769798 h 769798"/>
                <a:gd name="T12" fmla="*/ 0 w 720076"/>
                <a:gd name="T13" fmla="*/ 769798 h 769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076" h="769798">
                  <a:moveTo>
                    <a:pt x="0" y="769798"/>
                  </a:moveTo>
                  <a:lnTo>
                    <a:pt x="0" y="0"/>
                  </a:lnTo>
                  <a:lnTo>
                    <a:pt x="720076" y="0"/>
                  </a:lnTo>
                  <a:lnTo>
                    <a:pt x="720076" y="138995"/>
                  </a:lnTo>
                  <a:lnTo>
                    <a:pt x="138995" y="138995"/>
                  </a:lnTo>
                  <a:lnTo>
                    <a:pt x="138995" y="769798"/>
                  </a:lnTo>
                  <a:lnTo>
                    <a:pt x="0" y="769798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5844" name="任意多边形 18"/>
            <p:cNvSpPr>
              <a:spLocks/>
            </p:cNvSpPr>
            <p:nvPr/>
          </p:nvSpPr>
          <p:spPr bwMode="auto">
            <a:xfrm rot="5400000">
              <a:off x="416961" y="0"/>
              <a:ext cx="705674" cy="705674"/>
            </a:xfrm>
            <a:custGeom>
              <a:avLst/>
              <a:gdLst>
                <a:gd name="T0" fmla="*/ 0 w 1320800"/>
                <a:gd name="T1" fmla="*/ 0 h 1320800"/>
                <a:gd name="T2" fmla="*/ 1320800 w 1320800"/>
                <a:gd name="T3" fmla="*/ 0 h 1320800"/>
                <a:gd name="T4" fmla="*/ 1320800 w 1320800"/>
                <a:gd name="T5" fmla="*/ 687081 h 1320800"/>
                <a:gd name="T6" fmla="*/ 1155700 w 1320800"/>
                <a:gd name="T7" fmla="*/ 687081 h 1320800"/>
                <a:gd name="T8" fmla="*/ 1155700 w 1320800"/>
                <a:gd name="T9" fmla="*/ 165100 h 1320800"/>
                <a:gd name="T10" fmla="*/ 165100 w 1320800"/>
                <a:gd name="T11" fmla="*/ 165100 h 1320800"/>
                <a:gd name="T12" fmla="*/ 165100 w 1320800"/>
                <a:gd name="T13" fmla="*/ 1155700 h 1320800"/>
                <a:gd name="T14" fmla="*/ 660400 w 1320800"/>
                <a:gd name="T15" fmla="*/ 1155700 h 1320800"/>
                <a:gd name="T16" fmla="*/ 660400 w 1320800"/>
                <a:gd name="T17" fmla="*/ 1320800 h 1320800"/>
                <a:gd name="T18" fmla="*/ 0 w 1320800"/>
                <a:gd name="T19" fmla="*/ 1320800 h 1320800"/>
                <a:gd name="T20" fmla="*/ 0 w 1320800"/>
                <a:gd name="T21" fmla="*/ 0 h 1320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0800" h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687081"/>
                  </a:lnTo>
                  <a:lnTo>
                    <a:pt x="1155700" y="687081"/>
                  </a:lnTo>
                  <a:lnTo>
                    <a:pt x="1155700" y="165100"/>
                  </a:lnTo>
                  <a:lnTo>
                    <a:pt x="165100" y="165100"/>
                  </a:lnTo>
                  <a:lnTo>
                    <a:pt x="165100" y="1155700"/>
                  </a:lnTo>
                  <a:lnTo>
                    <a:pt x="660400" y="1155700"/>
                  </a:lnTo>
                  <a:lnTo>
                    <a:pt x="660400" y="1320800"/>
                  </a:lnTo>
                  <a:lnTo>
                    <a:pt x="0" y="132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5845" name="文本框 10"/>
          <p:cNvSpPr txBox="1">
            <a:spLocks noChangeArrowheads="1"/>
          </p:cNvSpPr>
          <p:nvPr/>
        </p:nvSpPr>
        <p:spPr bwMode="auto">
          <a:xfrm>
            <a:off x="739775" y="219075"/>
            <a:ext cx="2976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七、风险与风险管理</a:t>
            </a:r>
          </a:p>
        </p:txBody>
      </p:sp>
      <p:cxnSp>
        <p:nvCxnSpPr>
          <p:cNvPr id="35846" name="直接连接符 11"/>
          <p:cNvCxnSpPr>
            <a:cxnSpLocks noChangeShapeType="1"/>
          </p:cNvCxnSpPr>
          <p:nvPr/>
        </p:nvCxnSpPr>
        <p:spPr bwMode="auto">
          <a:xfrm>
            <a:off x="3806825" y="219075"/>
            <a:ext cx="0" cy="46196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7" name="矩形 12"/>
          <p:cNvSpPr>
            <a:spLocks noChangeArrowheads="1"/>
          </p:cNvSpPr>
          <p:nvPr/>
        </p:nvSpPr>
        <p:spPr bwMode="auto">
          <a:xfrm>
            <a:off x="3930650" y="161925"/>
            <a:ext cx="514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cxnSp>
        <p:nvCxnSpPr>
          <p:cNvPr id="35848" name="直接连接符 7"/>
          <p:cNvCxnSpPr>
            <a:cxnSpLocks noChangeShapeType="1"/>
          </p:cNvCxnSpPr>
          <p:nvPr/>
        </p:nvCxnSpPr>
        <p:spPr bwMode="auto">
          <a:xfrm>
            <a:off x="6042025" y="1423988"/>
            <a:ext cx="0" cy="4719637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9" name="直接连接符 8"/>
          <p:cNvCxnSpPr>
            <a:cxnSpLocks noChangeShapeType="1"/>
          </p:cNvCxnSpPr>
          <p:nvPr/>
        </p:nvCxnSpPr>
        <p:spPr bwMode="auto">
          <a:xfrm>
            <a:off x="1052513" y="1423988"/>
            <a:ext cx="4989512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0" name="直接连接符 9"/>
          <p:cNvCxnSpPr>
            <a:cxnSpLocks noChangeShapeType="1"/>
          </p:cNvCxnSpPr>
          <p:nvPr/>
        </p:nvCxnSpPr>
        <p:spPr bwMode="auto">
          <a:xfrm>
            <a:off x="6042025" y="6143625"/>
            <a:ext cx="498951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1" name="矩形 13"/>
          <p:cNvSpPr>
            <a:spLocks noChangeArrowheads="1"/>
          </p:cNvSpPr>
          <p:nvPr/>
        </p:nvSpPr>
        <p:spPr bwMode="auto">
          <a:xfrm>
            <a:off x="1052513" y="1697038"/>
            <a:ext cx="4727575" cy="3467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5852" name="矩形 14"/>
          <p:cNvSpPr>
            <a:spLocks noChangeArrowheads="1"/>
          </p:cNvSpPr>
          <p:nvPr/>
        </p:nvSpPr>
        <p:spPr bwMode="auto">
          <a:xfrm>
            <a:off x="1052513" y="5273675"/>
            <a:ext cx="4727575" cy="869950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5853" name="矩形 15"/>
          <p:cNvSpPr>
            <a:spLocks noChangeArrowheads="1"/>
          </p:cNvSpPr>
          <p:nvPr/>
        </p:nvSpPr>
        <p:spPr bwMode="auto">
          <a:xfrm>
            <a:off x="6303963" y="2478088"/>
            <a:ext cx="4727575" cy="3467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5854" name="矩形 16"/>
          <p:cNvSpPr>
            <a:spLocks noChangeArrowheads="1"/>
          </p:cNvSpPr>
          <p:nvPr/>
        </p:nvSpPr>
        <p:spPr bwMode="auto">
          <a:xfrm>
            <a:off x="6303963" y="1411288"/>
            <a:ext cx="4727575" cy="868362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5855" name="文本框 21"/>
          <p:cNvSpPr txBox="1">
            <a:spLocks noChangeArrowheads="1"/>
          </p:cNvSpPr>
          <p:nvPr/>
        </p:nvSpPr>
        <p:spPr bwMode="auto">
          <a:xfrm>
            <a:off x="2536825" y="5519738"/>
            <a:ext cx="274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5856" name="文本框 22"/>
          <p:cNvSpPr txBox="1">
            <a:spLocks noChangeArrowheads="1"/>
          </p:cNvSpPr>
          <p:nvPr/>
        </p:nvSpPr>
        <p:spPr bwMode="auto">
          <a:xfrm>
            <a:off x="7496175" y="1614488"/>
            <a:ext cx="274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444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5857" name="TextBox 35"/>
          <p:cNvSpPr txBox="1">
            <a:spLocks noChangeArrowheads="1"/>
          </p:cNvSpPr>
          <p:nvPr/>
        </p:nvSpPr>
        <p:spPr bwMode="auto">
          <a:xfrm>
            <a:off x="1430338" y="2092325"/>
            <a:ext cx="39719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35858" name="TextBox 35"/>
          <p:cNvSpPr txBox="1">
            <a:spLocks noChangeArrowheads="1"/>
          </p:cNvSpPr>
          <p:nvPr/>
        </p:nvSpPr>
        <p:spPr bwMode="auto">
          <a:xfrm>
            <a:off x="6681788" y="2841625"/>
            <a:ext cx="3971925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35859" name="Freeform 334"/>
          <p:cNvSpPr>
            <a:spLocks noEditPoints="1"/>
          </p:cNvSpPr>
          <p:nvPr/>
        </p:nvSpPr>
        <p:spPr bwMode="auto">
          <a:xfrm>
            <a:off x="1782763" y="5411788"/>
            <a:ext cx="520700" cy="533400"/>
          </a:xfrm>
          <a:custGeom>
            <a:avLst/>
            <a:gdLst>
              <a:gd name="T0" fmla="*/ 90 w 91"/>
              <a:gd name="T1" fmla="*/ 45 h 93"/>
              <a:gd name="T2" fmla="*/ 49 w 91"/>
              <a:gd name="T3" fmla="*/ 6 h 93"/>
              <a:gd name="T4" fmla="*/ 43 w 91"/>
              <a:gd name="T5" fmla="*/ 6 h 93"/>
              <a:gd name="T6" fmla="*/ 2 w 91"/>
              <a:gd name="T7" fmla="*/ 45 h 93"/>
              <a:gd name="T8" fmla="*/ 2 w 91"/>
              <a:gd name="T9" fmla="*/ 51 h 93"/>
              <a:gd name="T10" fmla="*/ 4 w 91"/>
              <a:gd name="T11" fmla="*/ 52 h 93"/>
              <a:gd name="T12" fmla="*/ 7 w 91"/>
              <a:gd name="T13" fmla="*/ 51 h 93"/>
              <a:gd name="T14" fmla="*/ 46 w 91"/>
              <a:gd name="T15" fmla="*/ 13 h 93"/>
              <a:gd name="T16" fmla="*/ 85 w 91"/>
              <a:gd name="T17" fmla="*/ 51 h 93"/>
              <a:gd name="T18" fmla="*/ 90 w 91"/>
              <a:gd name="T19" fmla="*/ 51 h 93"/>
              <a:gd name="T20" fmla="*/ 90 w 91"/>
              <a:gd name="T21" fmla="*/ 45 h 93"/>
              <a:gd name="T22" fmla="*/ 45 w 91"/>
              <a:gd name="T23" fmla="*/ 20 h 93"/>
              <a:gd name="T24" fmla="*/ 15 w 91"/>
              <a:gd name="T25" fmla="*/ 48 h 93"/>
              <a:gd name="T26" fmla="*/ 15 w 91"/>
              <a:gd name="T27" fmla="*/ 89 h 93"/>
              <a:gd name="T28" fmla="*/ 19 w 91"/>
              <a:gd name="T29" fmla="*/ 93 h 93"/>
              <a:gd name="T30" fmla="*/ 32 w 91"/>
              <a:gd name="T31" fmla="*/ 93 h 93"/>
              <a:gd name="T32" fmla="*/ 32 w 91"/>
              <a:gd name="T33" fmla="*/ 52 h 93"/>
              <a:gd name="T34" fmla="*/ 36 w 91"/>
              <a:gd name="T35" fmla="*/ 48 h 93"/>
              <a:gd name="T36" fmla="*/ 56 w 91"/>
              <a:gd name="T37" fmla="*/ 48 h 93"/>
              <a:gd name="T38" fmla="*/ 60 w 91"/>
              <a:gd name="T39" fmla="*/ 52 h 93"/>
              <a:gd name="T40" fmla="*/ 60 w 91"/>
              <a:gd name="T41" fmla="*/ 93 h 93"/>
              <a:gd name="T42" fmla="*/ 73 w 91"/>
              <a:gd name="T43" fmla="*/ 93 h 93"/>
              <a:gd name="T44" fmla="*/ 77 w 91"/>
              <a:gd name="T45" fmla="*/ 89 h 93"/>
              <a:gd name="T46" fmla="*/ 77 w 91"/>
              <a:gd name="T47" fmla="*/ 48 h 93"/>
              <a:gd name="T48" fmla="*/ 47 w 91"/>
              <a:gd name="T49" fmla="*/ 20 h 93"/>
              <a:gd name="T50" fmla="*/ 45 w 91"/>
              <a:gd name="T51" fmla="*/ 20 h 93"/>
              <a:gd name="T52" fmla="*/ 33 w 91"/>
              <a:gd name="T53" fmla="*/ 2 h 93"/>
              <a:gd name="T54" fmla="*/ 31 w 91"/>
              <a:gd name="T55" fmla="*/ 0 h 93"/>
              <a:gd name="T56" fmla="*/ 21 w 91"/>
              <a:gd name="T57" fmla="*/ 0 h 93"/>
              <a:gd name="T58" fmla="*/ 19 w 91"/>
              <a:gd name="T59" fmla="*/ 2 h 93"/>
              <a:gd name="T60" fmla="*/ 19 w 91"/>
              <a:gd name="T61" fmla="*/ 24 h 93"/>
              <a:gd name="T62" fmla="*/ 33 w 91"/>
              <a:gd name="T63" fmla="*/ 10 h 93"/>
              <a:gd name="T64" fmla="*/ 33 w 91"/>
              <a:gd name="T65" fmla="*/ 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1" h="93">
                <a:moveTo>
                  <a:pt x="90" y="45"/>
                </a:moveTo>
                <a:cubicBezTo>
                  <a:pt x="49" y="6"/>
                  <a:pt x="49" y="6"/>
                  <a:pt x="49" y="6"/>
                </a:cubicBezTo>
                <a:cubicBezTo>
                  <a:pt x="47" y="4"/>
                  <a:pt x="45" y="4"/>
                  <a:pt x="43" y="6"/>
                </a:cubicBezTo>
                <a:cubicBezTo>
                  <a:pt x="2" y="45"/>
                  <a:pt x="2" y="45"/>
                  <a:pt x="2" y="45"/>
                </a:cubicBezTo>
                <a:cubicBezTo>
                  <a:pt x="0" y="47"/>
                  <a:pt x="0" y="49"/>
                  <a:pt x="2" y="51"/>
                </a:cubicBezTo>
                <a:cubicBezTo>
                  <a:pt x="2" y="51"/>
                  <a:pt x="3" y="52"/>
                  <a:pt x="4" y="52"/>
                </a:cubicBezTo>
                <a:cubicBezTo>
                  <a:pt x="5" y="52"/>
                  <a:pt x="6" y="52"/>
                  <a:pt x="7" y="51"/>
                </a:cubicBezTo>
                <a:cubicBezTo>
                  <a:pt x="46" y="13"/>
                  <a:pt x="46" y="13"/>
                  <a:pt x="46" y="13"/>
                </a:cubicBezTo>
                <a:cubicBezTo>
                  <a:pt x="85" y="51"/>
                  <a:pt x="85" y="51"/>
                  <a:pt x="85" y="51"/>
                </a:cubicBezTo>
                <a:cubicBezTo>
                  <a:pt x="86" y="52"/>
                  <a:pt x="89" y="52"/>
                  <a:pt x="90" y="51"/>
                </a:cubicBezTo>
                <a:cubicBezTo>
                  <a:pt x="91" y="49"/>
                  <a:pt x="91" y="47"/>
                  <a:pt x="90" y="45"/>
                </a:cubicBezTo>
                <a:close/>
                <a:moveTo>
                  <a:pt x="45" y="20"/>
                </a:moveTo>
                <a:cubicBezTo>
                  <a:pt x="15" y="48"/>
                  <a:pt x="15" y="48"/>
                  <a:pt x="15" y="48"/>
                </a:cubicBezTo>
                <a:cubicBezTo>
                  <a:pt x="15" y="89"/>
                  <a:pt x="15" y="89"/>
                  <a:pt x="15" y="89"/>
                </a:cubicBezTo>
                <a:cubicBezTo>
                  <a:pt x="15" y="91"/>
                  <a:pt x="17" y="93"/>
                  <a:pt x="19" y="93"/>
                </a:cubicBezTo>
                <a:cubicBezTo>
                  <a:pt x="32" y="93"/>
                  <a:pt x="32" y="93"/>
                  <a:pt x="32" y="93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0"/>
                  <a:pt x="33" y="48"/>
                  <a:pt x="3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8" y="48"/>
                  <a:pt x="60" y="50"/>
                  <a:pt x="60" y="52"/>
                </a:cubicBezTo>
                <a:cubicBezTo>
                  <a:pt x="60" y="93"/>
                  <a:pt x="60" y="93"/>
                  <a:pt x="60" y="93"/>
                </a:cubicBezTo>
                <a:cubicBezTo>
                  <a:pt x="73" y="93"/>
                  <a:pt x="73" y="93"/>
                  <a:pt x="73" y="93"/>
                </a:cubicBezTo>
                <a:cubicBezTo>
                  <a:pt x="75" y="93"/>
                  <a:pt x="77" y="91"/>
                  <a:pt x="77" y="89"/>
                </a:cubicBezTo>
                <a:cubicBezTo>
                  <a:pt x="77" y="48"/>
                  <a:pt x="77" y="48"/>
                  <a:pt x="77" y="48"/>
                </a:cubicBezTo>
                <a:cubicBezTo>
                  <a:pt x="47" y="20"/>
                  <a:pt x="47" y="20"/>
                  <a:pt x="47" y="20"/>
                </a:cubicBezTo>
                <a:cubicBezTo>
                  <a:pt x="46" y="19"/>
                  <a:pt x="45" y="19"/>
                  <a:pt x="45" y="20"/>
                </a:cubicBezTo>
                <a:close/>
                <a:moveTo>
                  <a:pt x="33" y="2"/>
                </a:moveTo>
                <a:cubicBezTo>
                  <a:pt x="33" y="1"/>
                  <a:pt x="32" y="0"/>
                  <a:pt x="3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2"/>
                </a:cubicBezTo>
                <a:cubicBezTo>
                  <a:pt x="19" y="24"/>
                  <a:pt x="19" y="24"/>
                  <a:pt x="19" y="24"/>
                </a:cubicBezTo>
                <a:cubicBezTo>
                  <a:pt x="33" y="10"/>
                  <a:pt x="33" y="10"/>
                  <a:pt x="33" y="10"/>
                </a:cubicBezTo>
                <a:lnTo>
                  <a:pt x="33" y="2"/>
                </a:ln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0" name="Freeform 313"/>
          <p:cNvSpPr>
            <a:spLocks noEditPoints="1"/>
          </p:cNvSpPr>
          <p:nvPr/>
        </p:nvSpPr>
        <p:spPr bwMode="auto">
          <a:xfrm>
            <a:off x="6727825" y="1638300"/>
            <a:ext cx="636588" cy="411163"/>
          </a:xfrm>
          <a:custGeom>
            <a:avLst/>
            <a:gdLst>
              <a:gd name="T0" fmla="*/ 49 w 98"/>
              <a:gd name="T1" fmla="*/ 28 h 63"/>
              <a:gd name="T2" fmla="*/ 42 w 98"/>
              <a:gd name="T3" fmla="*/ 34 h 63"/>
              <a:gd name="T4" fmla="*/ 49 w 98"/>
              <a:gd name="T5" fmla="*/ 41 h 63"/>
              <a:gd name="T6" fmla="*/ 56 w 98"/>
              <a:gd name="T7" fmla="*/ 34 h 63"/>
              <a:gd name="T8" fmla="*/ 49 w 98"/>
              <a:gd name="T9" fmla="*/ 28 h 63"/>
              <a:gd name="T10" fmla="*/ 91 w 98"/>
              <a:gd name="T11" fmla="*/ 6 h 63"/>
              <a:gd name="T12" fmla="*/ 86 w 98"/>
              <a:gd name="T13" fmla="*/ 6 h 63"/>
              <a:gd name="T14" fmla="*/ 86 w 98"/>
              <a:gd name="T15" fmla="*/ 5 h 63"/>
              <a:gd name="T16" fmla="*/ 84 w 98"/>
              <a:gd name="T17" fmla="*/ 0 h 63"/>
              <a:gd name="T18" fmla="*/ 76 w 98"/>
              <a:gd name="T19" fmla="*/ 0 h 63"/>
              <a:gd name="T20" fmla="*/ 74 w 98"/>
              <a:gd name="T21" fmla="*/ 5 h 63"/>
              <a:gd name="T22" fmla="*/ 74 w 98"/>
              <a:gd name="T23" fmla="*/ 6 h 63"/>
              <a:gd name="T24" fmla="*/ 8 w 98"/>
              <a:gd name="T25" fmla="*/ 6 h 63"/>
              <a:gd name="T26" fmla="*/ 0 w 98"/>
              <a:gd name="T27" fmla="*/ 12 h 63"/>
              <a:gd name="T28" fmla="*/ 0 w 98"/>
              <a:gd name="T29" fmla="*/ 57 h 63"/>
              <a:gd name="T30" fmla="*/ 8 w 98"/>
              <a:gd name="T31" fmla="*/ 63 h 63"/>
              <a:gd name="T32" fmla="*/ 91 w 98"/>
              <a:gd name="T33" fmla="*/ 63 h 63"/>
              <a:gd name="T34" fmla="*/ 98 w 98"/>
              <a:gd name="T35" fmla="*/ 57 h 63"/>
              <a:gd name="T36" fmla="*/ 98 w 98"/>
              <a:gd name="T37" fmla="*/ 12 h 63"/>
              <a:gd name="T38" fmla="*/ 91 w 98"/>
              <a:gd name="T39" fmla="*/ 6 h 63"/>
              <a:gd name="T40" fmla="*/ 19 w 98"/>
              <a:gd name="T41" fmla="*/ 19 h 63"/>
              <a:gd name="T42" fmla="*/ 17 w 98"/>
              <a:gd name="T43" fmla="*/ 21 h 63"/>
              <a:gd name="T44" fmla="*/ 6 w 98"/>
              <a:gd name="T45" fmla="*/ 21 h 63"/>
              <a:gd name="T46" fmla="*/ 4 w 98"/>
              <a:gd name="T47" fmla="*/ 19 h 63"/>
              <a:gd name="T48" fmla="*/ 4 w 98"/>
              <a:gd name="T49" fmla="*/ 13 h 63"/>
              <a:gd name="T50" fmla="*/ 6 w 98"/>
              <a:gd name="T51" fmla="*/ 12 h 63"/>
              <a:gd name="T52" fmla="*/ 17 w 98"/>
              <a:gd name="T53" fmla="*/ 12 h 63"/>
              <a:gd name="T54" fmla="*/ 19 w 98"/>
              <a:gd name="T55" fmla="*/ 13 h 63"/>
              <a:gd name="T56" fmla="*/ 19 w 98"/>
              <a:gd name="T57" fmla="*/ 19 h 63"/>
              <a:gd name="T58" fmla="*/ 49 w 98"/>
              <a:gd name="T59" fmla="*/ 55 h 63"/>
              <a:gd name="T60" fmla="*/ 29 w 98"/>
              <a:gd name="T61" fmla="*/ 34 h 63"/>
              <a:gd name="T62" fmla="*/ 49 w 98"/>
              <a:gd name="T63" fmla="*/ 14 h 63"/>
              <a:gd name="T64" fmla="*/ 69 w 98"/>
              <a:gd name="T65" fmla="*/ 34 h 63"/>
              <a:gd name="T66" fmla="*/ 49 w 98"/>
              <a:gd name="T67" fmla="*/ 5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63">
                <a:moveTo>
                  <a:pt x="49" y="28"/>
                </a:moveTo>
                <a:cubicBezTo>
                  <a:pt x="45" y="28"/>
                  <a:pt x="42" y="31"/>
                  <a:pt x="42" y="34"/>
                </a:cubicBezTo>
                <a:cubicBezTo>
                  <a:pt x="42" y="38"/>
                  <a:pt x="45" y="41"/>
                  <a:pt x="49" y="41"/>
                </a:cubicBezTo>
                <a:cubicBezTo>
                  <a:pt x="53" y="41"/>
                  <a:pt x="56" y="38"/>
                  <a:pt x="56" y="34"/>
                </a:cubicBezTo>
                <a:cubicBezTo>
                  <a:pt x="56" y="31"/>
                  <a:pt x="53" y="28"/>
                  <a:pt x="49" y="28"/>
                </a:cubicBezTo>
                <a:close/>
                <a:moveTo>
                  <a:pt x="91" y="6"/>
                </a:moveTo>
                <a:cubicBezTo>
                  <a:pt x="86" y="6"/>
                  <a:pt x="86" y="6"/>
                  <a:pt x="86" y="6"/>
                </a:cubicBezTo>
                <a:cubicBezTo>
                  <a:pt x="86" y="5"/>
                  <a:pt x="86" y="5"/>
                  <a:pt x="86" y="5"/>
                </a:cubicBezTo>
                <a:cubicBezTo>
                  <a:pt x="86" y="2"/>
                  <a:pt x="85" y="0"/>
                  <a:pt x="84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5" y="0"/>
                  <a:pt x="74" y="2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8" y="6"/>
                  <a:pt x="8" y="6"/>
                  <a:pt x="8" y="6"/>
                </a:cubicBezTo>
                <a:cubicBezTo>
                  <a:pt x="3" y="6"/>
                  <a:pt x="0" y="8"/>
                  <a:pt x="0" y="12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0"/>
                  <a:pt x="3" y="63"/>
                  <a:pt x="8" y="63"/>
                </a:cubicBezTo>
                <a:cubicBezTo>
                  <a:pt x="91" y="63"/>
                  <a:pt x="91" y="63"/>
                  <a:pt x="91" y="63"/>
                </a:cubicBezTo>
                <a:cubicBezTo>
                  <a:pt x="95" y="63"/>
                  <a:pt x="98" y="60"/>
                  <a:pt x="98" y="57"/>
                </a:cubicBezTo>
                <a:cubicBezTo>
                  <a:pt x="98" y="12"/>
                  <a:pt x="98" y="12"/>
                  <a:pt x="98" y="12"/>
                </a:cubicBezTo>
                <a:cubicBezTo>
                  <a:pt x="98" y="8"/>
                  <a:pt x="95" y="6"/>
                  <a:pt x="91" y="6"/>
                </a:cubicBezTo>
                <a:close/>
                <a:moveTo>
                  <a:pt x="19" y="19"/>
                </a:moveTo>
                <a:cubicBezTo>
                  <a:pt x="19" y="20"/>
                  <a:pt x="18" y="21"/>
                  <a:pt x="17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4" y="20"/>
                  <a:pt x="4" y="19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2"/>
                  <a:pt x="5" y="12"/>
                  <a:pt x="6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18" y="12"/>
                  <a:pt x="19" y="12"/>
                  <a:pt x="19" y="13"/>
                </a:cubicBezTo>
                <a:lnTo>
                  <a:pt x="19" y="19"/>
                </a:lnTo>
                <a:close/>
                <a:moveTo>
                  <a:pt x="49" y="55"/>
                </a:moveTo>
                <a:cubicBezTo>
                  <a:pt x="38" y="55"/>
                  <a:pt x="29" y="46"/>
                  <a:pt x="29" y="34"/>
                </a:cubicBezTo>
                <a:cubicBezTo>
                  <a:pt x="29" y="23"/>
                  <a:pt x="38" y="14"/>
                  <a:pt x="49" y="14"/>
                </a:cubicBezTo>
                <a:cubicBezTo>
                  <a:pt x="60" y="14"/>
                  <a:pt x="69" y="23"/>
                  <a:pt x="69" y="34"/>
                </a:cubicBezTo>
                <a:cubicBezTo>
                  <a:pt x="69" y="46"/>
                  <a:pt x="60" y="55"/>
                  <a:pt x="49" y="55"/>
                </a:cubicBezTo>
                <a:close/>
              </a:path>
            </a:pathLst>
          </a:custGeom>
          <a:solidFill>
            <a:srgbClr val="444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任意多边形 8"/>
          <p:cNvSpPr>
            <a:spLocks/>
          </p:cNvSpPr>
          <p:nvPr/>
        </p:nvSpPr>
        <p:spPr bwMode="auto">
          <a:xfrm>
            <a:off x="2374900" y="1565275"/>
            <a:ext cx="1320800" cy="132080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8" name="图文框 5"/>
          <p:cNvSpPr>
            <a:spLocks/>
          </p:cNvSpPr>
          <p:nvPr/>
        </p:nvSpPr>
        <p:spPr bwMode="auto">
          <a:xfrm>
            <a:off x="2962275" y="2149475"/>
            <a:ext cx="6538913" cy="2479675"/>
          </a:xfrm>
          <a:custGeom>
            <a:avLst/>
            <a:gdLst>
              <a:gd name="T0" fmla="*/ 0 w 6538687"/>
              <a:gd name="T1" fmla="*/ 0 h 2478314"/>
              <a:gd name="T2" fmla="*/ 6538687 w 6538687"/>
              <a:gd name="T3" fmla="*/ 0 h 2478314"/>
              <a:gd name="T4" fmla="*/ 6538687 w 6538687"/>
              <a:gd name="T5" fmla="*/ 2478314 h 2478314"/>
              <a:gd name="T6" fmla="*/ 0 w 6538687"/>
              <a:gd name="T7" fmla="*/ 2478314 h 2478314"/>
              <a:gd name="T8" fmla="*/ 0 w 6538687"/>
              <a:gd name="T9" fmla="*/ 0 h 2478314"/>
              <a:gd name="T10" fmla="*/ 141983 w 6538687"/>
              <a:gd name="T11" fmla="*/ 141983 h 2478314"/>
              <a:gd name="T12" fmla="*/ 141983 w 6538687"/>
              <a:gd name="T13" fmla="*/ 2336331 h 2478314"/>
              <a:gd name="T14" fmla="*/ 6396704 w 6538687"/>
              <a:gd name="T15" fmla="*/ 2336331 h 2478314"/>
              <a:gd name="T16" fmla="*/ 6396704 w 6538687"/>
              <a:gd name="T17" fmla="*/ 141983 h 2478314"/>
              <a:gd name="T18" fmla="*/ 141983 w 6538687"/>
              <a:gd name="T19" fmla="*/ 141983 h 2478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38687" h="2478314">
                <a:moveTo>
                  <a:pt x="0" y="0"/>
                </a:moveTo>
                <a:lnTo>
                  <a:pt x="6538687" y="0"/>
                </a:lnTo>
                <a:lnTo>
                  <a:pt x="6538687" y="2478314"/>
                </a:lnTo>
                <a:lnTo>
                  <a:pt x="0" y="2478314"/>
                </a:lnTo>
                <a:lnTo>
                  <a:pt x="0" y="0"/>
                </a:lnTo>
                <a:close/>
                <a:moveTo>
                  <a:pt x="141983" y="141983"/>
                </a:moveTo>
                <a:lnTo>
                  <a:pt x="141983" y="2336331"/>
                </a:lnTo>
                <a:lnTo>
                  <a:pt x="6396704" y="2336331"/>
                </a:lnTo>
                <a:lnTo>
                  <a:pt x="6396704" y="141983"/>
                </a:lnTo>
                <a:lnTo>
                  <a:pt x="141983" y="141983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9" name="任意多边形 14"/>
          <p:cNvSpPr>
            <a:spLocks/>
          </p:cNvSpPr>
          <p:nvPr/>
        </p:nvSpPr>
        <p:spPr bwMode="auto">
          <a:xfrm rot="10800000">
            <a:off x="9112250" y="4267200"/>
            <a:ext cx="704850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0" name="任意多边形 30"/>
          <p:cNvSpPr>
            <a:spLocks/>
          </p:cNvSpPr>
          <p:nvPr/>
        </p:nvSpPr>
        <p:spPr bwMode="auto">
          <a:xfrm rot="5400000">
            <a:off x="24606" y="6117432"/>
            <a:ext cx="720725" cy="769938"/>
          </a:xfrm>
          <a:custGeom>
            <a:avLst/>
            <a:gdLst>
              <a:gd name="T0" fmla="*/ 0 w 720076"/>
              <a:gd name="T1" fmla="*/ 769798 h 769798"/>
              <a:gd name="T2" fmla="*/ 0 w 720076"/>
              <a:gd name="T3" fmla="*/ 0 h 769798"/>
              <a:gd name="T4" fmla="*/ 720076 w 720076"/>
              <a:gd name="T5" fmla="*/ 0 h 769798"/>
              <a:gd name="T6" fmla="*/ 720076 w 720076"/>
              <a:gd name="T7" fmla="*/ 138995 h 769798"/>
              <a:gd name="T8" fmla="*/ 138995 w 720076"/>
              <a:gd name="T9" fmla="*/ 138995 h 769798"/>
              <a:gd name="T10" fmla="*/ 138995 w 720076"/>
              <a:gd name="T11" fmla="*/ 769798 h 769798"/>
              <a:gd name="T12" fmla="*/ 0 w 720076"/>
              <a:gd name="T13" fmla="*/ 769798 h 769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0076" h="769798">
                <a:moveTo>
                  <a:pt x="0" y="769798"/>
                </a:moveTo>
                <a:lnTo>
                  <a:pt x="0" y="0"/>
                </a:lnTo>
                <a:lnTo>
                  <a:pt x="720076" y="0"/>
                </a:lnTo>
                <a:lnTo>
                  <a:pt x="720076" y="138995"/>
                </a:lnTo>
                <a:lnTo>
                  <a:pt x="138995" y="138995"/>
                </a:lnTo>
                <a:lnTo>
                  <a:pt x="138995" y="769798"/>
                </a:lnTo>
                <a:lnTo>
                  <a:pt x="0" y="769798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1" name="任意多边形 20"/>
          <p:cNvSpPr>
            <a:spLocks/>
          </p:cNvSpPr>
          <p:nvPr/>
        </p:nvSpPr>
        <p:spPr bwMode="auto">
          <a:xfrm rot="5400000">
            <a:off x="417513" y="5789613"/>
            <a:ext cx="704850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2" name="任意多边形 27"/>
          <p:cNvSpPr>
            <a:spLocks/>
          </p:cNvSpPr>
          <p:nvPr/>
        </p:nvSpPr>
        <p:spPr bwMode="auto">
          <a:xfrm rot="16200000">
            <a:off x="11472068" y="15082"/>
            <a:ext cx="735013" cy="704850"/>
          </a:xfrm>
          <a:custGeom>
            <a:avLst/>
            <a:gdLst>
              <a:gd name="T0" fmla="*/ 734437 w 734437"/>
              <a:gd name="T1" fmla="*/ 0 h 705055"/>
              <a:gd name="T2" fmla="*/ 734437 w 734437"/>
              <a:gd name="T3" fmla="*/ 138995 h 705055"/>
              <a:gd name="T4" fmla="*/ 138995 w 734437"/>
              <a:gd name="T5" fmla="*/ 138995 h 705055"/>
              <a:gd name="T6" fmla="*/ 138995 w 734437"/>
              <a:gd name="T7" fmla="*/ 705055 h 705055"/>
              <a:gd name="T8" fmla="*/ 0 w 734437"/>
              <a:gd name="T9" fmla="*/ 705055 h 705055"/>
              <a:gd name="T10" fmla="*/ 0 w 734437"/>
              <a:gd name="T11" fmla="*/ 0 h 705055"/>
              <a:gd name="T12" fmla="*/ 734437 w 734437"/>
              <a:gd name="T13" fmla="*/ 0 h 705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34437" h="705055">
                <a:moveTo>
                  <a:pt x="734437" y="0"/>
                </a:moveTo>
                <a:lnTo>
                  <a:pt x="734437" y="138995"/>
                </a:lnTo>
                <a:lnTo>
                  <a:pt x="138995" y="138995"/>
                </a:lnTo>
                <a:lnTo>
                  <a:pt x="138995" y="705055"/>
                </a:lnTo>
                <a:lnTo>
                  <a:pt x="0" y="705055"/>
                </a:lnTo>
                <a:lnTo>
                  <a:pt x="0" y="0"/>
                </a:lnTo>
                <a:lnTo>
                  <a:pt x="734437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3" name="任意多边形 24"/>
          <p:cNvSpPr>
            <a:spLocks/>
          </p:cNvSpPr>
          <p:nvPr/>
        </p:nvSpPr>
        <p:spPr bwMode="auto">
          <a:xfrm rot="16200000">
            <a:off x="11133931" y="381794"/>
            <a:ext cx="706438" cy="704850"/>
          </a:xfrm>
          <a:custGeom>
            <a:avLst/>
            <a:gdLst>
              <a:gd name="T0" fmla="*/ 0 w 1320800"/>
              <a:gd name="T1" fmla="*/ 0 h 1320800"/>
              <a:gd name="T2" fmla="*/ 1320800 w 1320800"/>
              <a:gd name="T3" fmla="*/ 0 h 1320800"/>
              <a:gd name="T4" fmla="*/ 1320800 w 1320800"/>
              <a:gd name="T5" fmla="*/ 687081 h 1320800"/>
              <a:gd name="T6" fmla="*/ 1155700 w 1320800"/>
              <a:gd name="T7" fmla="*/ 687081 h 1320800"/>
              <a:gd name="T8" fmla="*/ 1155700 w 1320800"/>
              <a:gd name="T9" fmla="*/ 165100 h 1320800"/>
              <a:gd name="T10" fmla="*/ 165100 w 1320800"/>
              <a:gd name="T11" fmla="*/ 165100 h 1320800"/>
              <a:gd name="T12" fmla="*/ 165100 w 1320800"/>
              <a:gd name="T13" fmla="*/ 1155700 h 1320800"/>
              <a:gd name="T14" fmla="*/ 660400 w 1320800"/>
              <a:gd name="T15" fmla="*/ 1155700 h 1320800"/>
              <a:gd name="T16" fmla="*/ 660400 w 1320800"/>
              <a:gd name="T17" fmla="*/ 1320800 h 1320800"/>
              <a:gd name="T18" fmla="*/ 0 w 1320800"/>
              <a:gd name="T19" fmla="*/ 1320800 h 1320800"/>
              <a:gd name="T20" fmla="*/ 0 w 1320800"/>
              <a:gd name="T21" fmla="*/ 0 h 1320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0800" h="1320800">
                <a:moveTo>
                  <a:pt x="0" y="0"/>
                </a:moveTo>
                <a:lnTo>
                  <a:pt x="1320800" y="0"/>
                </a:lnTo>
                <a:lnTo>
                  <a:pt x="1320800" y="687081"/>
                </a:lnTo>
                <a:lnTo>
                  <a:pt x="1155700" y="687081"/>
                </a:lnTo>
                <a:lnTo>
                  <a:pt x="1155700" y="165100"/>
                </a:lnTo>
                <a:lnTo>
                  <a:pt x="165100" y="165100"/>
                </a:lnTo>
                <a:lnTo>
                  <a:pt x="165100" y="1155700"/>
                </a:lnTo>
                <a:lnTo>
                  <a:pt x="660400" y="1155700"/>
                </a:lnTo>
                <a:lnTo>
                  <a:pt x="660400" y="1320800"/>
                </a:lnTo>
                <a:lnTo>
                  <a:pt x="0" y="1320800"/>
                </a:lnTo>
                <a:lnTo>
                  <a:pt x="0" y="0"/>
                </a:lnTo>
                <a:close/>
              </a:path>
            </a:pathLst>
          </a:cu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36874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0" t="19986" r="15796" b="28465"/>
          <a:stretch>
            <a:fillRect/>
          </a:stretch>
        </p:blipFill>
        <p:spPr bwMode="auto">
          <a:xfrm>
            <a:off x="3379788" y="2838450"/>
            <a:ext cx="570388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0F0BD98A-B884-4304-963F-26BD1C61A9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19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2994</Words>
  <Application>Microsoft Office PowerPoint</Application>
  <PresentationFormat>宽屏</PresentationFormat>
  <Paragraphs>279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方正大黑简体</vt:lpstr>
      <vt:lpstr>宋体</vt:lpstr>
      <vt:lpstr>微软雅黑</vt:lpstr>
      <vt:lpstr>Arial</vt:lpstr>
      <vt:lpstr>Broadway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亮亮图文---商业计划书19</dc:title>
  <dc:creator>Administrator</dc:creator>
  <cp:lastModifiedBy>faith123</cp:lastModifiedBy>
  <cp:revision>5</cp:revision>
  <dcterms:modified xsi:type="dcterms:W3CDTF">2018-07-12T02:57:10Z</dcterms:modified>
</cp:coreProperties>
</file>